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D7B41E-8CEB-40AB-A624-FE76FAB9DF90}" v="905" dt="2024-05-08T12:35:59.281"/>
    <p1510:client id="{B40CC72F-F1CE-F694-E358-98816C45A959}" v="334" dt="2024-05-07T11:46:59.252"/>
    <p1510:client id="{D11C127D-34BB-56B9-0EC2-BB1B5C39AAD0}" v="1540" dt="2024-05-07T14:27:13.091"/>
    <p1510:client id="{F60EB048-9EE1-FC05-5605-AE1303C8AE92}" v="1422" dt="2024-05-07T13:53:05.5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ky Palmer" userId="S::n.palmer@mill-lane.oxon.sch.uk::f62b3774-6ea0-42ac-8f28-46a02fd6719f" providerId="AD" clId="Web-{D11C127D-34BB-56B9-0EC2-BB1B5C39AAD0}"/>
    <pc:docChg chg="modSld">
      <pc:chgData name="Nicky Palmer" userId="S::n.palmer@mill-lane.oxon.sch.uk::f62b3774-6ea0-42ac-8f28-46a02fd6719f" providerId="AD" clId="Web-{D11C127D-34BB-56B9-0EC2-BB1B5C39AAD0}" dt="2024-05-07T14:27:13.091" v="802" actId="1076"/>
      <pc:docMkLst>
        <pc:docMk/>
      </pc:docMkLst>
      <pc:sldChg chg="modSp">
        <pc:chgData name="Nicky Palmer" userId="S::n.palmer@mill-lane.oxon.sch.uk::f62b3774-6ea0-42ac-8f28-46a02fd6719f" providerId="AD" clId="Web-{D11C127D-34BB-56B9-0EC2-BB1B5C39AAD0}" dt="2024-05-07T14:27:13.091" v="802" actId="1076"/>
        <pc:sldMkLst>
          <pc:docMk/>
          <pc:sldMk cId="4272448542" sldId="256"/>
        </pc:sldMkLst>
        <pc:spChg chg="mod">
          <ac:chgData name="Nicky Palmer" userId="S::n.palmer@mill-lane.oxon.sch.uk::f62b3774-6ea0-42ac-8f28-46a02fd6719f" providerId="AD" clId="Web-{D11C127D-34BB-56B9-0EC2-BB1B5C39AAD0}" dt="2024-05-07T14:24:36.288" v="716" actId="20577"/>
          <ac:spMkLst>
            <pc:docMk/>
            <pc:sldMk cId="4272448542" sldId="256"/>
            <ac:spMk id="4" creationId="{00000000-0000-0000-0000-000000000000}"/>
          </ac:spMkLst>
        </pc:spChg>
        <pc:spChg chg="mod">
          <ac:chgData name="Nicky Palmer" userId="S::n.palmer@mill-lane.oxon.sch.uk::f62b3774-6ea0-42ac-8f28-46a02fd6719f" providerId="AD" clId="Web-{D11C127D-34BB-56B9-0EC2-BB1B5C39AAD0}" dt="2024-05-07T13:33:34.502" v="605" actId="14100"/>
          <ac:spMkLst>
            <pc:docMk/>
            <pc:sldMk cId="4272448542" sldId="256"/>
            <ac:spMk id="5" creationId="{00000000-0000-0000-0000-000000000000}"/>
          </ac:spMkLst>
        </pc:spChg>
        <pc:spChg chg="mod">
          <ac:chgData name="Nicky Palmer" userId="S::n.palmer@mill-lane.oxon.sch.uk::f62b3774-6ea0-42ac-8f28-46a02fd6719f" providerId="AD" clId="Web-{D11C127D-34BB-56B9-0EC2-BB1B5C39AAD0}" dt="2024-05-07T14:25:02.117" v="722" actId="1076"/>
          <ac:spMkLst>
            <pc:docMk/>
            <pc:sldMk cId="4272448542" sldId="256"/>
            <ac:spMk id="9" creationId="{00000000-0000-0000-0000-000000000000}"/>
          </ac:spMkLst>
        </pc:spChg>
        <pc:spChg chg="mod">
          <ac:chgData name="Nicky Palmer" userId="S::n.palmer@mill-lane.oxon.sch.uk::f62b3774-6ea0-42ac-8f28-46a02fd6719f" providerId="AD" clId="Web-{D11C127D-34BB-56B9-0EC2-BB1B5C39AAD0}" dt="2024-05-07T14:27:10.278" v="801" actId="14100"/>
          <ac:spMkLst>
            <pc:docMk/>
            <pc:sldMk cId="4272448542" sldId="256"/>
            <ac:spMk id="10" creationId="{00000000-0000-0000-0000-000000000000}"/>
          </ac:spMkLst>
        </pc:spChg>
        <pc:spChg chg="mod">
          <ac:chgData name="Nicky Palmer" userId="S::n.palmer@mill-lane.oxon.sch.uk::f62b3774-6ea0-42ac-8f28-46a02fd6719f" providerId="AD" clId="Web-{D11C127D-34BB-56B9-0EC2-BB1B5C39AAD0}" dt="2024-05-07T14:27:13.091" v="802" actId="1076"/>
          <ac:spMkLst>
            <pc:docMk/>
            <pc:sldMk cId="4272448542" sldId="256"/>
            <ac:spMk id="11" creationId="{00000000-0000-0000-0000-000000000000}"/>
          </ac:spMkLst>
        </pc:spChg>
      </pc:sldChg>
    </pc:docChg>
  </pc:docChgLst>
  <pc:docChgLst>
    <pc:chgData name="Nicky Palmer" userId="S::n.palmer@mill-lane.oxon.sch.uk::f62b3774-6ea0-42ac-8f28-46a02fd6719f" providerId="AD" clId="Web-{34171117-2CDF-A443-1BC9-5DAC686A8E57}"/>
    <pc:docChg chg="modSld">
      <pc:chgData name="Nicky Palmer" userId="S::n.palmer@mill-lane.oxon.sch.uk::f62b3774-6ea0-42ac-8f28-46a02fd6719f" providerId="AD" clId="Web-{34171117-2CDF-A443-1BC9-5DAC686A8E57}" dt="2024-05-03T14:58:38.945" v="51" actId="20577"/>
      <pc:docMkLst>
        <pc:docMk/>
      </pc:docMkLst>
      <pc:sldChg chg="modSp">
        <pc:chgData name="Nicky Palmer" userId="S::n.palmer@mill-lane.oxon.sch.uk::f62b3774-6ea0-42ac-8f28-46a02fd6719f" providerId="AD" clId="Web-{34171117-2CDF-A443-1BC9-5DAC686A8E57}" dt="2024-05-03T14:58:38.945" v="51" actId="20577"/>
        <pc:sldMkLst>
          <pc:docMk/>
          <pc:sldMk cId="4272448542" sldId="256"/>
        </pc:sldMkLst>
        <pc:spChg chg="mod">
          <ac:chgData name="Nicky Palmer" userId="S::n.palmer@mill-lane.oxon.sch.uk::f62b3774-6ea0-42ac-8f28-46a02fd6719f" providerId="AD" clId="Web-{34171117-2CDF-A443-1BC9-5DAC686A8E57}" dt="2024-05-03T14:57:50.334" v="24" actId="20577"/>
          <ac:spMkLst>
            <pc:docMk/>
            <pc:sldMk cId="4272448542" sldId="256"/>
            <ac:spMk id="4" creationId="{00000000-0000-0000-0000-000000000000}"/>
          </ac:spMkLst>
        </pc:spChg>
        <pc:spChg chg="mod">
          <ac:chgData name="Nicky Palmer" userId="S::n.palmer@mill-lane.oxon.sch.uk::f62b3774-6ea0-42ac-8f28-46a02fd6719f" providerId="AD" clId="Web-{34171117-2CDF-A443-1BC9-5DAC686A8E57}" dt="2024-05-03T14:57:57.162" v="26" actId="20577"/>
          <ac:spMkLst>
            <pc:docMk/>
            <pc:sldMk cId="4272448542" sldId="256"/>
            <ac:spMk id="5" creationId="{00000000-0000-0000-0000-000000000000}"/>
          </ac:spMkLst>
        </pc:spChg>
        <pc:spChg chg="mod">
          <ac:chgData name="Nicky Palmer" userId="S::n.palmer@mill-lane.oxon.sch.uk::f62b3774-6ea0-42ac-8f28-46a02fd6719f" providerId="AD" clId="Web-{34171117-2CDF-A443-1BC9-5DAC686A8E57}" dt="2024-05-03T14:58:04.615" v="30" actId="20577"/>
          <ac:spMkLst>
            <pc:docMk/>
            <pc:sldMk cId="4272448542" sldId="256"/>
            <ac:spMk id="6" creationId="{00000000-0000-0000-0000-000000000000}"/>
          </ac:spMkLst>
        </pc:spChg>
        <pc:spChg chg="mod">
          <ac:chgData name="Nicky Palmer" userId="S::n.palmer@mill-lane.oxon.sch.uk::f62b3774-6ea0-42ac-8f28-46a02fd6719f" providerId="AD" clId="Web-{34171117-2CDF-A443-1BC9-5DAC686A8E57}" dt="2024-05-03T14:58:26.741" v="40" actId="20577"/>
          <ac:spMkLst>
            <pc:docMk/>
            <pc:sldMk cId="4272448542" sldId="256"/>
            <ac:spMk id="9" creationId="{00000000-0000-0000-0000-000000000000}"/>
          </ac:spMkLst>
        </pc:spChg>
        <pc:spChg chg="mod">
          <ac:chgData name="Nicky Palmer" userId="S::n.palmer@mill-lane.oxon.sch.uk::f62b3774-6ea0-42ac-8f28-46a02fd6719f" providerId="AD" clId="Web-{34171117-2CDF-A443-1BC9-5DAC686A8E57}" dt="2024-05-03T14:58:38.945" v="51" actId="20577"/>
          <ac:spMkLst>
            <pc:docMk/>
            <pc:sldMk cId="4272448542" sldId="256"/>
            <ac:spMk id="10" creationId="{00000000-0000-0000-0000-000000000000}"/>
          </ac:spMkLst>
        </pc:spChg>
        <pc:spChg chg="mod">
          <ac:chgData name="Nicky Palmer" userId="S::n.palmer@mill-lane.oxon.sch.uk::f62b3774-6ea0-42ac-8f28-46a02fd6719f" providerId="AD" clId="Web-{34171117-2CDF-A443-1BC9-5DAC686A8E57}" dt="2024-05-03T14:57:44.661" v="20" actId="20577"/>
          <ac:spMkLst>
            <pc:docMk/>
            <pc:sldMk cId="4272448542" sldId="256"/>
            <ac:spMk id="11" creationId="{00000000-0000-0000-0000-000000000000}"/>
          </ac:spMkLst>
        </pc:spChg>
      </pc:sldChg>
    </pc:docChg>
  </pc:docChgLst>
  <pc:docChgLst>
    <pc:chgData name="Nicky Palmer" userId="S::n.palmer@mill-lane.oxon.sch.uk::f62b3774-6ea0-42ac-8f28-46a02fd6719f" providerId="AD" clId="Web-{B40CC72F-F1CE-F694-E358-98816C45A959}"/>
    <pc:docChg chg="modSld">
      <pc:chgData name="Nicky Palmer" userId="S::n.palmer@mill-lane.oxon.sch.uk::f62b3774-6ea0-42ac-8f28-46a02fd6719f" providerId="AD" clId="Web-{B40CC72F-F1CE-F694-E358-98816C45A959}" dt="2024-05-07T11:46:59.252" v="183" actId="20577"/>
      <pc:docMkLst>
        <pc:docMk/>
      </pc:docMkLst>
      <pc:sldChg chg="modSp">
        <pc:chgData name="Nicky Palmer" userId="S::n.palmer@mill-lane.oxon.sch.uk::f62b3774-6ea0-42ac-8f28-46a02fd6719f" providerId="AD" clId="Web-{B40CC72F-F1CE-F694-E358-98816C45A959}" dt="2024-05-07T11:46:59.252" v="183" actId="20577"/>
        <pc:sldMkLst>
          <pc:docMk/>
          <pc:sldMk cId="4272448542" sldId="256"/>
        </pc:sldMkLst>
        <pc:spChg chg="mod">
          <ac:chgData name="Nicky Palmer" userId="S::n.palmer@mill-lane.oxon.sch.uk::f62b3774-6ea0-42ac-8f28-46a02fd6719f" providerId="AD" clId="Web-{B40CC72F-F1CE-F694-E358-98816C45A959}" dt="2024-05-07T11:46:44.392" v="177" actId="20577"/>
          <ac:spMkLst>
            <pc:docMk/>
            <pc:sldMk cId="4272448542" sldId="256"/>
            <ac:spMk id="7" creationId="{00000000-0000-0000-0000-000000000000}"/>
          </ac:spMkLst>
        </pc:spChg>
        <pc:spChg chg="mod">
          <ac:chgData name="Nicky Palmer" userId="S::n.palmer@mill-lane.oxon.sch.uk::f62b3774-6ea0-42ac-8f28-46a02fd6719f" providerId="AD" clId="Web-{B40CC72F-F1CE-F694-E358-98816C45A959}" dt="2024-05-07T11:46:59.252" v="183" actId="20577"/>
          <ac:spMkLst>
            <pc:docMk/>
            <pc:sldMk cId="4272448542" sldId="256"/>
            <ac:spMk id="8" creationId="{00000000-0000-0000-0000-000000000000}"/>
          </ac:spMkLst>
        </pc:spChg>
        <pc:spChg chg="mod">
          <ac:chgData name="Nicky Palmer" userId="S::n.palmer@mill-lane.oxon.sch.uk::f62b3774-6ea0-42ac-8f28-46a02fd6719f" providerId="AD" clId="Web-{B40CC72F-F1CE-F694-E358-98816C45A959}" dt="2024-05-07T11:44:56.310" v="170" actId="20577"/>
          <ac:spMkLst>
            <pc:docMk/>
            <pc:sldMk cId="4272448542" sldId="256"/>
            <ac:spMk id="9" creationId="{00000000-0000-0000-0000-000000000000}"/>
          </ac:spMkLst>
        </pc:spChg>
        <pc:spChg chg="mod">
          <ac:chgData name="Nicky Palmer" userId="S::n.palmer@mill-lane.oxon.sch.uk::f62b3774-6ea0-42ac-8f28-46a02fd6719f" providerId="AD" clId="Web-{B40CC72F-F1CE-F694-E358-98816C45A959}" dt="2024-05-07T11:46:23.501" v="173" actId="20577"/>
          <ac:spMkLst>
            <pc:docMk/>
            <pc:sldMk cId="4272448542" sldId="256"/>
            <ac:spMk id="10" creationId="{00000000-0000-0000-0000-000000000000}"/>
          </ac:spMkLst>
        </pc:spChg>
      </pc:sldChg>
    </pc:docChg>
  </pc:docChgLst>
  <pc:docChgLst>
    <pc:chgData name="Sarah Martin" userId="S::sm2465@mill-lane.oxon.sch.uk::f2fa9704-27a5-4e34-8656-741ed1c57b93" providerId="AD" clId="Web-{F60EB048-9EE1-FC05-5605-AE1303C8AE92}"/>
    <pc:docChg chg="modSld">
      <pc:chgData name="Sarah Martin" userId="S::sm2465@mill-lane.oxon.sch.uk::f2fa9704-27a5-4e34-8656-741ed1c57b93" providerId="AD" clId="Web-{F60EB048-9EE1-FC05-5605-AE1303C8AE92}" dt="2024-05-07T13:53:02.931" v="721" actId="20577"/>
      <pc:docMkLst>
        <pc:docMk/>
      </pc:docMkLst>
      <pc:sldChg chg="modSp">
        <pc:chgData name="Sarah Martin" userId="S::sm2465@mill-lane.oxon.sch.uk::f2fa9704-27a5-4e34-8656-741ed1c57b93" providerId="AD" clId="Web-{F60EB048-9EE1-FC05-5605-AE1303C8AE92}" dt="2024-05-07T13:53:02.931" v="721" actId="20577"/>
        <pc:sldMkLst>
          <pc:docMk/>
          <pc:sldMk cId="4272448542" sldId="256"/>
        </pc:sldMkLst>
        <pc:spChg chg="mod">
          <ac:chgData name="Sarah Martin" userId="S::sm2465@mill-lane.oxon.sch.uk::f2fa9704-27a5-4e34-8656-741ed1c57b93" providerId="AD" clId="Web-{F60EB048-9EE1-FC05-5605-AE1303C8AE92}" dt="2024-05-07T13:53:02.931" v="721" actId="20577"/>
          <ac:spMkLst>
            <pc:docMk/>
            <pc:sldMk cId="4272448542" sldId="256"/>
            <ac:spMk id="4" creationId="{00000000-0000-0000-0000-000000000000}"/>
          </ac:spMkLst>
        </pc:spChg>
        <pc:spChg chg="mod">
          <ac:chgData name="Sarah Martin" userId="S::sm2465@mill-lane.oxon.sch.uk::f2fa9704-27a5-4e34-8656-741ed1c57b93" providerId="AD" clId="Web-{F60EB048-9EE1-FC05-5605-AE1303C8AE92}" dt="2024-05-07T13:22:48.039" v="9" actId="20577"/>
          <ac:spMkLst>
            <pc:docMk/>
            <pc:sldMk cId="4272448542" sldId="256"/>
            <ac:spMk id="7" creationId="{00000000-0000-0000-0000-000000000000}"/>
          </ac:spMkLst>
        </pc:spChg>
        <pc:spChg chg="mod">
          <ac:chgData name="Sarah Martin" userId="S::sm2465@mill-lane.oxon.sch.uk::f2fa9704-27a5-4e34-8656-741ed1c57b93" providerId="AD" clId="Web-{F60EB048-9EE1-FC05-5605-AE1303C8AE92}" dt="2024-05-07T13:37:01.022" v="622" actId="1076"/>
          <ac:spMkLst>
            <pc:docMk/>
            <pc:sldMk cId="4272448542" sldId="256"/>
            <ac:spMk id="11" creationId="{00000000-0000-0000-0000-000000000000}"/>
          </ac:spMkLst>
        </pc:spChg>
      </pc:sldChg>
    </pc:docChg>
  </pc:docChgLst>
  <pc:docChgLst>
    <pc:chgData name="Nicky Palmer" userId="S::n.palmer@mill-lane.oxon.sch.uk::f62b3774-6ea0-42ac-8f28-46a02fd6719f" providerId="AD" clId="Web-{88D7B41E-8CEB-40AB-A624-FE76FAB9DF90}"/>
    <pc:docChg chg="modSld">
      <pc:chgData name="Nicky Palmer" userId="S::n.palmer@mill-lane.oxon.sch.uk::f62b3774-6ea0-42ac-8f28-46a02fd6719f" providerId="AD" clId="Web-{88D7B41E-8CEB-40AB-A624-FE76FAB9DF90}" dt="2024-05-08T12:35:59.281" v="478" actId="14100"/>
      <pc:docMkLst>
        <pc:docMk/>
      </pc:docMkLst>
      <pc:sldChg chg="modSp">
        <pc:chgData name="Nicky Palmer" userId="S::n.palmer@mill-lane.oxon.sch.uk::f62b3774-6ea0-42ac-8f28-46a02fd6719f" providerId="AD" clId="Web-{88D7B41E-8CEB-40AB-A624-FE76FAB9DF90}" dt="2024-05-08T12:35:59.281" v="478" actId="14100"/>
        <pc:sldMkLst>
          <pc:docMk/>
          <pc:sldMk cId="4272448542" sldId="256"/>
        </pc:sldMkLst>
        <pc:spChg chg="mod">
          <ac:chgData name="Nicky Palmer" userId="S::n.palmer@mill-lane.oxon.sch.uk::f62b3774-6ea0-42ac-8f28-46a02fd6719f" providerId="AD" clId="Web-{88D7B41E-8CEB-40AB-A624-FE76FAB9DF90}" dt="2024-05-08T12:35:39.358" v="475" actId="14100"/>
          <ac:spMkLst>
            <pc:docMk/>
            <pc:sldMk cId="4272448542" sldId="256"/>
            <ac:spMk id="4" creationId="{00000000-0000-0000-0000-000000000000}"/>
          </ac:spMkLst>
        </pc:spChg>
        <pc:spChg chg="mod">
          <ac:chgData name="Nicky Palmer" userId="S::n.palmer@mill-lane.oxon.sch.uk::f62b3774-6ea0-42ac-8f28-46a02fd6719f" providerId="AD" clId="Web-{88D7B41E-8CEB-40AB-A624-FE76FAB9DF90}" dt="2024-05-08T11:19:58.127" v="272" actId="14100"/>
          <ac:spMkLst>
            <pc:docMk/>
            <pc:sldMk cId="4272448542" sldId="256"/>
            <ac:spMk id="5" creationId="{00000000-0000-0000-0000-000000000000}"/>
          </ac:spMkLst>
        </pc:spChg>
        <pc:spChg chg="mod">
          <ac:chgData name="Nicky Palmer" userId="S::n.palmer@mill-lane.oxon.sch.uk::f62b3774-6ea0-42ac-8f28-46a02fd6719f" providerId="AD" clId="Web-{88D7B41E-8CEB-40AB-A624-FE76FAB9DF90}" dt="2024-05-08T12:21:45.639" v="412" actId="20577"/>
          <ac:spMkLst>
            <pc:docMk/>
            <pc:sldMk cId="4272448542" sldId="256"/>
            <ac:spMk id="6" creationId="{00000000-0000-0000-0000-000000000000}"/>
          </ac:spMkLst>
        </pc:spChg>
        <pc:spChg chg="mod">
          <ac:chgData name="Nicky Palmer" userId="S::n.palmer@mill-lane.oxon.sch.uk::f62b3774-6ea0-42ac-8f28-46a02fd6719f" providerId="AD" clId="Web-{88D7B41E-8CEB-40AB-A624-FE76FAB9DF90}" dt="2024-05-08T12:21:15.075" v="406" actId="1076"/>
          <ac:spMkLst>
            <pc:docMk/>
            <pc:sldMk cId="4272448542" sldId="256"/>
            <ac:spMk id="7" creationId="{00000000-0000-0000-0000-000000000000}"/>
          </ac:spMkLst>
        </pc:spChg>
        <pc:spChg chg="mod">
          <ac:chgData name="Nicky Palmer" userId="S::n.palmer@mill-lane.oxon.sch.uk::f62b3774-6ea0-42ac-8f28-46a02fd6719f" providerId="AD" clId="Web-{88D7B41E-8CEB-40AB-A624-FE76FAB9DF90}" dt="2024-05-08T12:21:00.340" v="405" actId="1076"/>
          <ac:spMkLst>
            <pc:docMk/>
            <pc:sldMk cId="4272448542" sldId="256"/>
            <ac:spMk id="8" creationId="{00000000-0000-0000-0000-000000000000}"/>
          </ac:spMkLst>
        </pc:spChg>
        <pc:spChg chg="mod">
          <ac:chgData name="Nicky Palmer" userId="S::n.palmer@mill-lane.oxon.sch.uk::f62b3774-6ea0-42ac-8f28-46a02fd6719f" providerId="AD" clId="Web-{88D7B41E-8CEB-40AB-A624-FE76FAB9DF90}" dt="2024-05-08T12:35:59.281" v="478" actId="14100"/>
          <ac:spMkLst>
            <pc:docMk/>
            <pc:sldMk cId="4272448542" sldId="256"/>
            <ac:spMk id="9" creationId="{00000000-0000-0000-0000-000000000000}"/>
          </ac:spMkLst>
        </pc:spChg>
        <pc:spChg chg="mod">
          <ac:chgData name="Nicky Palmer" userId="S::n.palmer@mill-lane.oxon.sch.uk::f62b3774-6ea0-42ac-8f28-46a02fd6719f" providerId="AD" clId="Web-{88D7B41E-8CEB-40AB-A624-FE76FAB9DF90}" dt="2024-05-08T12:35:54.031" v="477" actId="14100"/>
          <ac:spMkLst>
            <pc:docMk/>
            <pc:sldMk cId="4272448542" sldId="256"/>
            <ac:spMk id="10" creationId="{00000000-0000-0000-0000-000000000000}"/>
          </ac:spMkLst>
        </pc:spChg>
        <pc:spChg chg="mod">
          <ac:chgData name="Nicky Palmer" userId="S::n.palmer@mill-lane.oxon.sch.uk::f62b3774-6ea0-42ac-8f28-46a02fd6719f" providerId="AD" clId="Web-{88D7B41E-8CEB-40AB-A624-FE76FAB9DF90}" dt="2024-05-08T11:20:01.674" v="273" actId="1076"/>
          <ac:spMkLst>
            <pc:docMk/>
            <pc:sldMk cId="4272448542" sldId="256"/>
            <ac:spMk id="11"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D6E941F-DA00-4E19-A64D-ADEBAA7D36C5}" type="datetimeFigureOut">
              <a:rPr lang="en-GB" smtClean="0"/>
              <a:t>08/05/2024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4F6F28-9F52-4BF3-9C87-CA6F496D75D8}" type="slidenum">
              <a:rPr lang="en-GB" smtClean="0"/>
              <a:t>‹#›</a:t>
            </a:fld>
            <a:endParaRPr lang="en-GB"/>
          </a:p>
        </p:txBody>
      </p:sp>
    </p:spTree>
    <p:extLst>
      <p:ext uri="{BB962C8B-B14F-4D97-AF65-F5344CB8AC3E}">
        <p14:creationId xmlns:p14="http://schemas.microsoft.com/office/powerpoint/2010/main" val="3404370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D6E941F-DA00-4E19-A64D-ADEBAA7D36C5}" type="datetimeFigureOut">
              <a:rPr lang="en-GB" smtClean="0"/>
              <a:t>08/05/2024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4F6F28-9F52-4BF3-9C87-CA6F496D75D8}" type="slidenum">
              <a:rPr lang="en-GB" smtClean="0"/>
              <a:t>‹#›</a:t>
            </a:fld>
            <a:endParaRPr lang="en-GB"/>
          </a:p>
        </p:txBody>
      </p:sp>
    </p:spTree>
    <p:extLst>
      <p:ext uri="{BB962C8B-B14F-4D97-AF65-F5344CB8AC3E}">
        <p14:creationId xmlns:p14="http://schemas.microsoft.com/office/powerpoint/2010/main" val="3580464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D6E941F-DA00-4E19-A64D-ADEBAA7D36C5}" type="datetimeFigureOut">
              <a:rPr lang="en-GB" smtClean="0"/>
              <a:t>08/05/2024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4F6F28-9F52-4BF3-9C87-CA6F496D75D8}" type="slidenum">
              <a:rPr lang="en-GB" smtClean="0"/>
              <a:t>‹#›</a:t>
            </a:fld>
            <a:endParaRPr lang="en-GB"/>
          </a:p>
        </p:txBody>
      </p:sp>
    </p:spTree>
    <p:extLst>
      <p:ext uri="{BB962C8B-B14F-4D97-AF65-F5344CB8AC3E}">
        <p14:creationId xmlns:p14="http://schemas.microsoft.com/office/powerpoint/2010/main" val="589632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D6E941F-DA00-4E19-A64D-ADEBAA7D36C5}" type="datetimeFigureOut">
              <a:rPr lang="en-GB" smtClean="0"/>
              <a:t>08/05/2024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4F6F28-9F52-4BF3-9C87-CA6F496D75D8}" type="slidenum">
              <a:rPr lang="en-GB" smtClean="0"/>
              <a:t>‹#›</a:t>
            </a:fld>
            <a:endParaRPr lang="en-GB"/>
          </a:p>
        </p:txBody>
      </p:sp>
    </p:spTree>
    <p:extLst>
      <p:ext uri="{BB962C8B-B14F-4D97-AF65-F5344CB8AC3E}">
        <p14:creationId xmlns:p14="http://schemas.microsoft.com/office/powerpoint/2010/main" val="178781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D6E941F-DA00-4E19-A64D-ADEBAA7D36C5}" type="datetimeFigureOut">
              <a:rPr lang="en-GB" smtClean="0"/>
              <a:t>08/05/2024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4F6F28-9F52-4BF3-9C87-CA6F496D75D8}" type="slidenum">
              <a:rPr lang="en-GB" smtClean="0"/>
              <a:t>‹#›</a:t>
            </a:fld>
            <a:endParaRPr lang="en-GB"/>
          </a:p>
        </p:txBody>
      </p:sp>
    </p:spTree>
    <p:extLst>
      <p:ext uri="{BB962C8B-B14F-4D97-AF65-F5344CB8AC3E}">
        <p14:creationId xmlns:p14="http://schemas.microsoft.com/office/powerpoint/2010/main" val="2688351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D6E941F-DA00-4E19-A64D-ADEBAA7D36C5}" type="datetimeFigureOut">
              <a:rPr lang="en-GB" smtClean="0"/>
              <a:t>08/05/2024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F4F6F28-9F52-4BF3-9C87-CA6F496D75D8}" type="slidenum">
              <a:rPr lang="en-GB" smtClean="0"/>
              <a:t>‹#›</a:t>
            </a:fld>
            <a:endParaRPr lang="en-GB"/>
          </a:p>
        </p:txBody>
      </p:sp>
    </p:spTree>
    <p:extLst>
      <p:ext uri="{BB962C8B-B14F-4D97-AF65-F5344CB8AC3E}">
        <p14:creationId xmlns:p14="http://schemas.microsoft.com/office/powerpoint/2010/main" val="2347641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D6E941F-DA00-4E19-A64D-ADEBAA7D36C5}" type="datetimeFigureOut">
              <a:rPr lang="en-GB" smtClean="0"/>
              <a:t>08/05/2024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F4F6F28-9F52-4BF3-9C87-CA6F496D75D8}" type="slidenum">
              <a:rPr lang="en-GB" smtClean="0"/>
              <a:t>‹#›</a:t>
            </a:fld>
            <a:endParaRPr lang="en-GB"/>
          </a:p>
        </p:txBody>
      </p:sp>
    </p:spTree>
    <p:extLst>
      <p:ext uri="{BB962C8B-B14F-4D97-AF65-F5344CB8AC3E}">
        <p14:creationId xmlns:p14="http://schemas.microsoft.com/office/powerpoint/2010/main" val="3630560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D6E941F-DA00-4E19-A64D-ADEBAA7D36C5}" type="datetimeFigureOut">
              <a:rPr lang="en-GB" smtClean="0"/>
              <a:t>08/05/2024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F4F6F28-9F52-4BF3-9C87-CA6F496D75D8}" type="slidenum">
              <a:rPr lang="en-GB" smtClean="0"/>
              <a:t>‹#›</a:t>
            </a:fld>
            <a:endParaRPr lang="en-GB"/>
          </a:p>
        </p:txBody>
      </p:sp>
    </p:spTree>
    <p:extLst>
      <p:ext uri="{BB962C8B-B14F-4D97-AF65-F5344CB8AC3E}">
        <p14:creationId xmlns:p14="http://schemas.microsoft.com/office/powerpoint/2010/main" val="1588861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6E941F-DA00-4E19-A64D-ADEBAA7D36C5}" type="datetimeFigureOut">
              <a:rPr lang="en-GB" smtClean="0"/>
              <a:t>08/05/2024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F4F6F28-9F52-4BF3-9C87-CA6F496D75D8}" type="slidenum">
              <a:rPr lang="en-GB" smtClean="0"/>
              <a:t>‹#›</a:t>
            </a:fld>
            <a:endParaRPr lang="en-GB"/>
          </a:p>
        </p:txBody>
      </p:sp>
    </p:spTree>
    <p:extLst>
      <p:ext uri="{BB962C8B-B14F-4D97-AF65-F5344CB8AC3E}">
        <p14:creationId xmlns:p14="http://schemas.microsoft.com/office/powerpoint/2010/main" val="605935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D6E941F-DA00-4E19-A64D-ADEBAA7D36C5}" type="datetimeFigureOut">
              <a:rPr lang="en-GB" smtClean="0"/>
              <a:t>08/05/2024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F4F6F28-9F52-4BF3-9C87-CA6F496D75D8}" type="slidenum">
              <a:rPr lang="en-GB" smtClean="0"/>
              <a:t>‹#›</a:t>
            </a:fld>
            <a:endParaRPr lang="en-GB"/>
          </a:p>
        </p:txBody>
      </p:sp>
    </p:spTree>
    <p:extLst>
      <p:ext uri="{BB962C8B-B14F-4D97-AF65-F5344CB8AC3E}">
        <p14:creationId xmlns:p14="http://schemas.microsoft.com/office/powerpoint/2010/main" val="272417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D6E941F-DA00-4E19-A64D-ADEBAA7D36C5}" type="datetimeFigureOut">
              <a:rPr lang="en-GB" smtClean="0"/>
              <a:t>08/05/2024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F4F6F28-9F52-4BF3-9C87-CA6F496D75D8}" type="slidenum">
              <a:rPr lang="en-GB" smtClean="0"/>
              <a:t>‹#›</a:t>
            </a:fld>
            <a:endParaRPr lang="en-GB"/>
          </a:p>
        </p:txBody>
      </p:sp>
    </p:spTree>
    <p:extLst>
      <p:ext uri="{BB962C8B-B14F-4D97-AF65-F5344CB8AC3E}">
        <p14:creationId xmlns:p14="http://schemas.microsoft.com/office/powerpoint/2010/main" val="1960781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6E941F-DA00-4E19-A64D-ADEBAA7D36C5}" type="datetimeFigureOut">
              <a:rPr lang="en-GB" smtClean="0"/>
              <a:t>08/05/2024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F6F28-9F52-4BF3-9C87-CA6F496D75D8}" type="slidenum">
              <a:rPr lang="en-GB" smtClean="0"/>
              <a:t>‹#›</a:t>
            </a:fld>
            <a:endParaRPr lang="en-GB"/>
          </a:p>
        </p:txBody>
      </p:sp>
    </p:spTree>
    <p:extLst>
      <p:ext uri="{BB962C8B-B14F-4D97-AF65-F5344CB8AC3E}">
        <p14:creationId xmlns:p14="http://schemas.microsoft.com/office/powerpoint/2010/main" val="17949091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9534" y="457200"/>
            <a:ext cx="3210518" cy="3231654"/>
          </a:xfrm>
          <a:prstGeom prst="rect">
            <a:avLst/>
          </a:prstGeom>
          <a:noFill/>
          <a:ln>
            <a:solidFill>
              <a:schemeClr val="tx1"/>
            </a:solidFill>
          </a:ln>
        </p:spPr>
        <p:txBody>
          <a:bodyPr wrap="square" lIns="91440" tIns="45720" rIns="91440" bIns="45720" rtlCol="0" anchor="t">
            <a:spAutoFit/>
          </a:bodyPr>
          <a:lstStyle/>
          <a:p>
            <a:r>
              <a:rPr lang="en-US" sz="1200" b="1" dirty="0"/>
              <a:t>Communication, language and literacy</a:t>
            </a:r>
            <a:endParaRPr lang="en-GB" sz="1200" dirty="0"/>
          </a:p>
          <a:p>
            <a:r>
              <a:rPr lang="en-US" sz="1200" b="1" dirty="0"/>
              <a:t>Writing</a:t>
            </a:r>
            <a:r>
              <a:rPr lang="en-US" sz="1200" dirty="0"/>
              <a:t>:</a:t>
            </a:r>
            <a:endParaRPr lang="en-US" sz="1200" dirty="0">
              <a:ea typeface="Calibri"/>
              <a:cs typeface="Calibri"/>
            </a:endParaRPr>
          </a:p>
          <a:p>
            <a:r>
              <a:rPr lang="en-US" sz="1200" dirty="0">
                <a:ea typeface="Calibri"/>
                <a:cs typeface="Calibri"/>
              </a:rPr>
              <a:t>This term our story is, 'The Light House Keepers Lunch' by Ronda and David Armitage. We will be using this book to inspire children to retell stories through puppet shows, understand characters intentions and to build stamina for writing, whilst also using key skills such as adjectives, capital letters and full stops correctly. </a:t>
            </a:r>
            <a:endParaRPr lang="en-US" sz="1200" dirty="0"/>
          </a:p>
          <a:p>
            <a:r>
              <a:rPr lang="en-US" sz="1200" dirty="0">
                <a:ea typeface="Calibri"/>
                <a:cs typeface="Calibri"/>
              </a:rPr>
              <a:t>In the second half of the term, we will be focusing on postcard and letter writing from our class trip to the beach in July.</a:t>
            </a:r>
          </a:p>
          <a:p>
            <a:r>
              <a:rPr lang="en-US" sz="1200" b="1" dirty="0"/>
              <a:t>Reading</a:t>
            </a:r>
            <a:r>
              <a:rPr lang="en-US" sz="1200" dirty="0"/>
              <a:t>:  The children will continue to read books matched to their reading ability in class. We are also preparing for the Phonics Screening Check in June. More details to follow.</a:t>
            </a:r>
            <a:endParaRPr lang="en-US" sz="1200" dirty="0">
              <a:ea typeface="Calibri"/>
              <a:cs typeface="Calibri"/>
            </a:endParaRPr>
          </a:p>
        </p:txBody>
      </p:sp>
      <p:sp>
        <p:nvSpPr>
          <p:cNvPr id="5" name="TextBox 4"/>
          <p:cNvSpPr txBox="1"/>
          <p:nvPr/>
        </p:nvSpPr>
        <p:spPr>
          <a:xfrm>
            <a:off x="3932242" y="455229"/>
            <a:ext cx="3995263" cy="2308324"/>
          </a:xfrm>
          <a:prstGeom prst="rect">
            <a:avLst/>
          </a:prstGeom>
          <a:noFill/>
          <a:ln>
            <a:solidFill>
              <a:schemeClr val="tx1"/>
            </a:solidFill>
          </a:ln>
        </p:spPr>
        <p:txBody>
          <a:bodyPr wrap="square" lIns="91440" tIns="45720" rIns="91440" bIns="45720" rtlCol="0" anchor="t">
            <a:spAutoFit/>
          </a:bodyPr>
          <a:lstStyle/>
          <a:p>
            <a:r>
              <a:rPr lang="en-GB" sz="1200" b="1" dirty="0"/>
              <a:t>Mathematical Development</a:t>
            </a:r>
          </a:p>
          <a:p>
            <a:r>
              <a:rPr lang="en-GB" sz="1200" dirty="0">
                <a:ea typeface="Calibri"/>
                <a:cs typeface="Calibri"/>
              </a:rPr>
              <a:t>Weight and Volume: The children will begin to record mass, capacity and volume; using language such as heavier, lighter, full, empty, nearly full and nearly empty.</a:t>
            </a:r>
          </a:p>
          <a:p>
            <a:r>
              <a:rPr lang="en-GB" sz="1200" dirty="0">
                <a:ea typeface="Calibri"/>
                <a:cs typeface="Calibri"/>
              </a:rPr>
              <a:t>Multiplication and division: The children will learn to count in 2s, 5s and 10s. Recognise equal groups, add equal groups, make arrays, make doubles, grouping and sharing.</a:t>
            </a:r>
          </a:p>
          <a:p>
            <a:r>
              <a:rPr lang="en-GB" sz="1200" dirty="0">
                <a:ea typeface="Calibri"/>
                <a:cs typeface="Calibri"/>
              </a:rPr>
              <a:t>Fractions: Recognise, find and name half as two equal parts, of an object, shape or quantity.</a:t>
            </a:r>
          </a:p>
          <a:p>
            <a:r>
              <a:rPr lang="en-GB" sz="1200" dirty="0">
                <a:ea typeface="Calibri"/>
                <a:cs typeface="Calibri"/>
              </a:rPr>
              <a:t>Geometry: Position and direction. The children will be able to describe position, direction and movement using the terms; whole, half, quarter and three quarter turns.</a:t>
            </a:r>
          </a:p>
        </p:txBody>
      </p:sp>
      <p:sp>
        <p:nvSpPr>
          <p:cNvPr id="6" name="TextBox 5"/>
          <p:cNvSpPr txBox="1"/>
          <p:nvPr/>
        </p:nvSpPr>
        <p:spPr>
          <a:xfrm>
            <a:off x="8129753" y="457200"/>
            <a:ext cx="2869324" cy="1446550"/>
          </a:xfrm>
          <a:prstGeom prst="rect">
            <a:avLst/>
          </a:prstGeom>
          <a:noFill/>
          <a:ln>
            <a:solidFill>
              <a:schemeClr val="tx1"/>
            </a:solidFill>
          </a:ln>
        </p:spPr>
        <p:txBody>
          <a:bodyPr wrap="square" lIns="91440" tIns="45720" rIns="91440" bIns="45720" rtlCol="0" anchor="t">
            <a:spAutoFit/>
          </a:bodyPr>
          <a:lstStyle/>
          <a:p>
            <a:r>
              <a:rPr lang="en-GB" sz="1100" b="1" dirty="0"/>
              <a:t>Physical Development</a:t>
            </a:r>
          </a:p>
          <a:p>
            <a:r>
              <a:rPr lang="en-GB" sz="1100" dirty="0">
                <a:ea typeface="+mn-lt"/>
                <a:cs typeface="+mn-lt"/>
              </a:rPr>
              <a:t>Athletics/Sports Day preparation</a:t>
            </a:r>
          </a:p>
          <a:p>
            <a:r>
              <a:rPr lang="en-GB" sz="1100" dirty="0">
                <a:ea typeface="+mn-lt"/>
                <a:cs typeface="+mn-lt"/>
              </a:rPr>
              <a:t>The children are beginning to learn some of the skills they will need to use in our summer sports day.</a:t>
            </a:r>
          </a:p>
          <a:p>
            <a:r>
              <a:rPr lang="en-GB" sz="1100" dirty="0">
                <a:ea typeface="+mn-lt"/>
                <a:cs typeface="+mn-lt"/>
              </a:rPr>
              <a:t>Striking and fielding</a:t>
            </a:r>
            <a:endParaRPr lang="en-GB" sz="1100" dirty="0">
              <a:ea typeface="Calibri"/>
              <a:cs typeface="Calibri"/>
            </a:endParaRPr>
          </a:p>
          <a:p>
            <a:r>
              <a:rPr lang="en-GB" sz="1100" dirty="0">
                <a:ea typeface="+mn-lt"/>
                <a:cs typeface="+mn-lt"/>
              </a:rPr>
              <a:t>The children will begin to learn the beginnings of the games cricket/rounders.</a:t>
            </a:r>
          </a:p>
        </p:txBody>
      </p:sp>
      <p:sp>
        <p:nvSpPr>
          <p:cNvPr id="7" name="TextBox 6"/>
          <p:cNvSpPr txBox="1"/>
          <p:nvPr/>
        </p:nvSpPr>
        <p:spPr>
          <a:xfrm>
            <a:off x="8129752" y="2084804"/>
            <a:ext cx="2869324" cy="2292935"/>
          </a:xfrm>
          <a:prstGeom prst="rect">
            <a:avLst/>
          </a:prstGeom>
          <a:noFill/>
          <a:ln>
            <a:solidFill>
              <a:schemeClr val="tx1"/>
            </a:solidFill>
          </a:ln>
        </p:spPr>
        <p:txBody>
          <a:bodyPr wrap="square" lIns="91440" tIns="45720" rIns="91440" bIns="45720" rtlCol="0" anchor="t">
            <a:spAutoFit/>
          </a:bodyPr>
          <a:lstStyle/>
          <a:p>
            <a:r>
              <a:rPr lang="en-GB" sz="1100" b="1"/>
              <a:t>Personal, social and emotional development</a:t>
            </a:r>
          </a:p>
          <a:p>
            <a:r>
              <a:rPr lang="en-GB" sz="1100" b="1"/>
              <a:t>PSHE: It's My Body</a:t>
            </a:r>
            <a:endParaRPr lang="en-GB" sz="1100" b="1">
              <a:ea typeface="Calibri"/>
              <a:cs typeface="Calibri"/>
            </a:endParaRPr>
          </a:p>
          <a:p>
            <a:r>
              <a:rPr lang="en-GB" sz="1100">
                <a:ea typeface="+mn-lt"/>
                <a:cs typeface="+mn-lt"/>
              </a:rPr>
              <a:t>The It’s My Body unit explores choices that children can make about looking after their bodies. The lessons look at key areas where children can make safer choices: their body, sleep and exercise, diet, cleanliness and substances. Children will learn facts about each of these areas and learn strategies to manage them. The message of choice and consent runs through the unit and children are encouraged to get help from trusted adults when necessary.</a:t>
            </a:r>
            <a:endParaRPr lang="en-GB">
              <a:ea typeface="+mn-lt"/>
              <a:cs typeface="+mn-lt"/>
            </a:endParaRPr>
          </a:p>
        </p:txBody>
      </p:sp>
      <p:sp>
        <p:nvSpPr>
          <p:cNvPr id="8" name="TextBox 7"/>
          <p:cNvSpPr txBox="1"/>
          <p:nvPr/>
        </p:nvSpPr>
        <p:spPr>
          <a:xfrm>
            <a:off x="8129752" y="4578514"/>
            <a:ext cx="2869324" cy="1892826"/>
          </a:xfrm>
          <a:prstGeom prst="rect">
            <a:avLst/>
          </a:prstGeom>
          <a:noFill/>
          <a:ln>
            <a:solidFill>
              <a:schemeClr val="tx1"/>
            </a:solidFill>
          </a:ln>
        </p:spPr>
        <p:txBody>
          <a:bodyPr wrap="square" lIns="91440" tIns="45720" rIns="91440" bIns="45720" rtlCol="0" anchor="t">
            <a:spAutoFit/>
          </a:bodyPr>
          <a:lstStyle/>
          <a:p>
            <a:r>
              <a:rPr lang="en-GB" sz="1100" b="1" dirty="0"/>
              <a:t>Creative Development</a:t>
            </a:r>
          </a:p>
          <a:p>
            <a:r>
              <a:rPr lang="en-GB" sz="1100" b="1" dirty="0"/>
              <a:t>Art: Seaside</a:t>
            </a:r>
            <a:endParaRPr lang="en-GB" sz="1100" b="1" dirty="0">
              <a:ea typeface="Calibri"/>
              <a:cs typeface="Calibri"/>
            </a:endParaRPr>
          </a:p>
          <a:p>
            <a:r>
              <a:rPr lang="en-GB" sz="1100" b="1" dirty="0"/>
              <a:t>Music: </a:t>
            </a:r>
            <a:r>
              <a:rPr lang="en-GB" sz="1100" dirty="0"/>
              <a:t>The children will listen and appraise a variety of songs </a:t>
            </a:r>
            <a:r>
              <a:rPr lang="en-GB" sz="1100"/>
              <a:t>including,</a:t>
            </a:r>
            <a:r>
              <a:rPr lang="en-GB" sz="1100">
                <a:ea typeface="+mn-lt"/>
                <a:cs typeface="+mn-lt"/>
              </a:rPr>
              <a:t> Daydream Believer </a:t>
            </a:r>
            <a:r>
              <a:rPr lang="en-GB" sz="1100" dirty="0">
                <a:ea typeface="+mn-lt"/>
                <a:cs typeface="+mn-lt"/>
              </a:rPr>
              <a:t>by The </a:t>
            </a:r>
            <a:r>
              <a:rPr lang="en-GB" sz="1100" dirty="0" err="1">
                <a:ea typeface="+mn-lt"/>
                <a:cs typeface="+mn-lt"/>
              </a:rPr>
              <a:t>Monkees</a:t>
            </a:r>
            <a:r>
              <a:rPr lang="en-GB" sz="1100" dirty="0">
                <a:ea typeface="+mn-lt"/>
                <a:cs typeface="+mn-lt"/>
              </a:rPr>
              <a:t> and  Rainbow Connection from The Muppet Movie. They will learn the words and use musical instruments to play along with a new song called Your Imagination.</a:t>
            </a:r>
          </a:p>
          <a:p>
            <a:endParaRPr lang="en-GB" sz="1100"/>
          </a:p>
          <a:p>
            <a:endParaRPr lang="en-GB"/>
          </a:p>
        </p:txBody>
      </p:sp>
      <p:sp>
        <p:nvSpPr>
          <p:cNvPr id="9" name="TextBox 8"/>
          <p:cNvSpPr txBox="1"/>
          <p:nvPr/>
        </p:nvSpPr>
        <p:spPr>
          <a:xfrm>
            <a:off x="479534" y="4042697"/>
            <a:ext cx="3210518" cy="2462213"/>
          </a:xfrm>
          <a:prstGeom prst="rect">
            <a:avLst/>
          </a:prstGeom>
          <a:noFill/>
          <a:ln>
            <a:solidFill>
              <a:schemeClr val="tx1"/>
            </a:solidFill>
          </a:ln>
        </p:spPr>
        <p:txBody>
          <a:bodyPr wrap="square" lIns="91440" tIns="45720" rIns="91440" bIns="45720" rtlCol="0" anchor="t">
            <a:spAutoFit/>
          </a:bodyPr>
          <a:lstStyle/>
          <a:p>
            <a:r>
              <a:rPr lang="en-GB" sz="1100" b="1" dirty="0"/>
              <a:t>Knowledge and Understanding of the World</a:t>
            </a:r>
          </a:p>
          <a:p>
            <a:endParaRPr lang="en-GB" sz="1100" b="1" dirty="0">
              <a:ea typeface="Calibri"/>
              <a:cs typeface="Calibri"/>
            </a:endParaRPr>
          </a:p>
          <a:p>
            <a:r>
              <a:rPr lang="en-GB" sz="1100" b="1" dirty="0"/>
              <a:t>Geography:</a:t>
            </a:r>
            <a:r>
              <a:rPr lang="en-GB" sz="1100" dirty="0"/>
              <a:t> The children are learning the key </a:t>
            </a:r>
            <a:r>
              <a:rPr lang="en-GB" sz="1100"/>
              <a:t>physical features of the UK coast and human geography.</a:t>
            </a:r>
            <a:endParaRPr lang="en-GB" sz="1100">
              <a:ea typeface="Calibri"/>
              <a:cs typeface="Calibri"/>
            </a:endParaRPr>
          </a:p>
          <a:p>
            <a:endParaRPr lang="en-GB" sz="1100">
              <a:ea typeface="Calibri"/>
              <a:cs typeface="Calibri"/>
            </a:endParaRPr>
          </a:p>
          <a:p>
            <a:r>
              <a:rPr lang="en-GB" sz="1100" b="1" dirty="0"/>
              <a:t>RE: Religion and Rituals</a:t>
            </a:r>
            <a:endParaRPr lang="en-GB" sz="1100" b="1" dirty="0">
              <a:ea typeface="Calibri"/>
              <a:cs typeface="Calibri"/>
            </a:endParaRPr>
          </a:p>
          <a:p>
            <a:r>
              <a:rPr lang="en-GB" sz="1100" dirty="0">
                <a:ea typeface="Calibri"/>
                <a:cs typeface="Calibri"/>
              </a:rPr>
              <a:t>The children will learn about what rituals are and how they differ to routines. They will think about the non-religious rituals they do everyday or at special times and then learn about some important rituals in religions. Children will explore rituals associated with prayer for Muslims, worship for Hindus and Holy Communion for Christians.</a:t>
            </a:r>
          </a:p>
        </p:txBody>
      </p:sp>
      <p:sp>
        <p:nvSpPr>
          <p:cNvPr id="10" name="TextBox 9"/>
          <p:cNvSpPr txBox="1"/>
          <p:nvPr/>
        </p:nvSpPr>
        <p:spPr>
          <a:xfrm>
            <a:off x="3935202" y="4583830"/>
            <a:ext cx="3996978" cy="1954381"/>
          </a:xfrm>
          <a:prstGeom prst="rect">
            <a:avLst/>
          </a:prstGeom>
          <a:noFill/>
          <a:ln>
            <a:solidFill>
              <a:schemeClr val="tx1"/>
            </a:solidFill>
          </a:ln>
        </p:spPr>
        <p:txBody>
          <a:bodyPr wrap="square" lIns="91440" tIns="45720" rIns="91440" bIns="45720" rtlCol="0" anchor="t">
            <a:spAutoFit/>
          </a:bodyPr>
          <a:lstStyle/>
          <a:p>
            <a:r>
              <a:rPr lang="en-GB" sz="1100" b="1" dirty="0"/>
              <a:t>Scientific Development</a:t>
            </a:r>
          </a:p>
          <a:p>
            <a:r>
              <a:rPr lang="en-GB" sz="1100" dirty="0"/>
              <a:t>Science</a:t>
            </a:r>
            <a:endParaRPr lang="en-GB" sz="1100" dirty="0">
              <a:ea typeface="Calibri"/>
              <a:cs typeface="Calibri"/>
            </a:endParaRPr>
          </a:p>
          <a:p>
            <a:r>
              <a:rPr lang="en-GB" sz="1100" dirty="0"/>
              <a:t>Plants continued. The children will continue to observe plants grow. We will record these observations in a diary. </a:t>
            </a:r>
            <a:endParaRPr lang="en-GB" sz="1100" dirty="0">
              <a:ea typeface="Calibri"/>
              <a:cs typeface="Calibri"/>
            </a:endParaRPr>
          </a:p>
          <a:p>
            <a:r>
              <a:rPr lang="en-GB" sz="1100" dirty="0">
                <a:ea typeface="Calibri"/>
                <a:cs typeface="Calibri"/>
              </a:rPr>
              <a:t>Seasons: Spring and Summer</a:t>
            </a:r>
            <a:endParaRPr lang="en-GB" sz="1100" dirty="0"/>
          </a:p>
          <a:p>
            <a:r>
              <a:rPr lang="en-GB" sz="1100" dirty="0"/>
              <a:t>The children will learn about the changes that occur in Spring and Summer and make observations on the changes to our environment and the weather.</a:t>
            </a:r>
            <a:endParaRPr lang="en-GB" sz="1100" dirty="0">
              <a:ea typeface="Calibri"/>
              <a:cs typeface="Calibri"/>
            </a:endParaRPr>
          </a:p>
          <a:p>
            <a:r>
              <a:rPr lang="en-GB" sz="1100" b="1" dirty="0"/>
              <a:t>ICT: </a:t>
            </a:r>
            <a:r>
              <a:rPr lang="en-GB" sz="1100" dirty="0">
                <a:ea typeface="+mn-lt"/>
                <a:cs typeface="+mn-lt"/>
              </a:rPr>
              <a:t>The children will learn what a spreadsheet program looks like and enter data into a spreadsheet. They will use a </a:t>
            </a:r>
            <a:r>
              <a:rPr lang="en-GB" sz="1100">
                <a:ea typeface="+mn-lt"/>
                <a:cs typeface="+mn-lt"/>
              </a:rPr>
              <a:t>spreadsheet</a:t>
            </a:r>
            <a:r>
              <a:rPr lang="en-GB" sz="1100" dirty="0">
                <a:ea typeface="+mn-lt"/>
                <a:cs typeface="+mn-lt"/>
              </a:rPr>
              <a:t> to work out a fair way to share items.</a:t>
            </a:r>
            <a:endParaRPr lang="en-GB" sz="1100" dirty="0">
              <a:ea typeface="Calibri"/>
              <a:cs typeface="Calibri"/>
            </a:endParaRPr>
          </a:p>
        </p:txBody>
      </p:sp>
      <p:sp>
        <p:nvSpPr>
          <p:cNvPr id="11" name="TextBox 10"/>
          <p:cNvSpPr txBox="1"/>
          <p:nvPr/>
        </p:nvSpPr>
        <p:spPr>
          <a:xfrm>
            <a:off x="4385298" y="3007733"/>
            <a:ext cx="2869324" cy="1323439"/>
          </a:xfrm>
          <a:prstGeom prst="rect">
            <a:avLst/>
          </a:prstGeom>
          <a:noFill/>
          <a:ln>
            <a:solidFill>
              <a:schemeClr val="tx1"/>
            </a:solidFill>
          </a:ln>
        </p:spPr>
        <p:txBody>
          <a:bodyPr wrap="square" lIns="91440" tIns="45720" rIns="91440" bIns="45720" rtlCol="0" anchor="t">
            <a:spAutoFit/>
          </a:bodyPr>
          <a:lstStyle/>
          <a:p>
            <a:pPr algn="ctr"/>
            <a:r>
              <a:rPr lang="en-GB" sz="2000" b="1" dirty="0"/>
              <a:t>Year 1</a:t>
            </a:r>
          </a:p>
          <a:p>
            <a:pPr algn="ctr"/>
            <a:r>
              <a:rPr lang="en-GB" sz="2000" b="1" dirty="0"/>
              <a:t>Summer 1</a:t>
            </a:r>
            <a:endParaRPr lang="en-GB" sz="2000" b="1" dirty="0">
              <a:ea typeface="Calibri"/>
              <a:cs typeface="Calibri"/>
            </a:endParaRPr>
          </a:p>
          <a:p>
            <a:pPr algn="ctr"/>
            <a:r>
              <a:rPr lang="en-GB" sz="2000" b="1" dirty="0"/>
              <a:t>Oh, I do like to be beside the seaside</a:t>
            </a:r>
            <a:endParaRPr lang="en-GB" sz="2000" dirty="0"/>
          </a:p>
        </p:txBody>
      </p:sp>
    </p:spTree>
    <p:extLst>
      <p:ext uri="{BB962C8B-B14F-4D97-AF65-F5344CB8AC3E}">
        <p14:creationId xmlns:p14="http://schemas.microsoft.com/office/powerpoint/2010/main" val="42724485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37b13a7-acb9-42de-8e17-8099233ee005">
      <Terms xmlns="http://schemas.microsoft.com/office/infopath/2007/PartnerControls"/>
    </lcf76f155ced4ddcb4097134ff3c332f>
    <TaxCatchAll xmlns="479535b6-1289-46e3-bd7c-6bb3257fdd4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DADEAA272CF2C44A62E9B1AE239E8C4" ma:contentTypeVersion="18" ma:contentTypeDescription="Create a new document." ma:contentTypeScope="" ma:versionID="4f99d79f6f1d069740edcc98df39e5f0">
  <xsd:schema xmlns:xsd="http://www.w3.org/2001/XMLSchema" xmlns:xs="http://www.w3.org/2001/XMLSchema" xmlns:p="http://schemas.microsoft.com/office/2006/metadata/properties" xmlns:ns2="037b13a7-acb9-42de-8e17-8099233ee005" xmlns:ns3="479535b6-1289-46e3-bd7c-6bb3257fdd45" targetNamespace="http://schemas.microsoft.com/office/2006/metadata/properties" ma:root="true" ma:fieldsID="b5a3355b8fb2bc79026f0a37a80b59ce" ns2:_="" ns3:_="">
    <xsd:import namespace="037b13a7-acb9-42de-8e17-8099233ee005"/>
    <xsd:import namespace="479535b6-1289-46e3-bd7c-6bb3257fdd4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7b13a7-acb9-42de-8e17-8099233ee0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b3c7d58b-ec04-40ba-a41d-32032baf9f5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79535b6-1289-46e3-bd7c-6bb3257fdd4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97a98a4-9bbc-4f65-85ee-7760b8cf991f}" ma:internalName="TaxCatchAll" ma:showField="CatchAllData" ma:web="479535b6-1289-46e3-bd7c-6bb3257fdd4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895CCD4-F348-436C-BCEC-C377FF84155A}">
  <ds:schemaRefs>
    <ds:schemaRef ds:uri="037b13a7-acb9-42de-8e17-8099233ee005"/>
    <ds:schemaRef ds:uri="479535b6-1289-46e3-bd7c-6bb3257fdd4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6DF92357-7713-4D7A-95B8-6A4B52AB8849}">
  <ds:schemaRefs>
    <ds:schemaRef ds:uri="037b13a7-acb9-42de-8e17-8099233ee005"/>
    <ds:schemaRef ds:uri="479535b6-1289-46e3-bd7c-6bb3257fdd4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66907C9-F4A9-45C8-9E10-5B21E5C3B9C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Slides>
  <Notes>0</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Nicky Palmer</dc:creator>
  <cp:revision>126</cp:revision>
  <dcterms:created xsi:type="dcterms:W3CDTF">2024-01-12T10:42:49Z</dcterms:created>
  <dcterms:modified xsi:type="dcterms:W3CDTF">2024-05-08T12:36:00Z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0x0101000DADEAA272CF2C44A62E9B1AE239E8C4</vt:lpwstr>
  </property>
  <property fmtid="{D5CDD505-2E9C-101B-9397-08002B2CF9AE}" pid="3" name="MediaServiceImageTags">
    <vt:lpwstr/>
  </property>
</Properties>
</file>