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EE09B-7B12-49FC-8750-A98E288B48DD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55EC-5160-4B3B-983C-A04F822EA9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8E8E-4C9D-48D4-98DD-5C1A0381418C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CB5A-5AB7-47F0-B662-7BD3E6894E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401165" cy="4585385"/>
          </a:xfrm>
          <a:prstGeom prst="rect">
            <a:avLst/>
          </a:prstGeom>
        </p:spPr>
      </p:pic>
      <p:pic>
        <p:nvPicPr>
          <p:cNvPr id="3" name="Picture 2" descr="YW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81000"/>
            <a:ext cx="1905000" cy="378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288340"/>
            <a:ext cx="5257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00B0F0"/>
                </a:solidFill>
              </a:rPr>
              <a:t>Creative Writing Competition </a:t>
            </a:r>
          </a:p>
          <a:p>
            <a:pPr lvl="0" algn="ctr"/>
            <a:r>
              <a:rPr lang="en-GB" sz="3200" b="1" dirty="0" smtClean="0">
                <a:solidFill>
                  <a:srgbClr val="00B0F0"/>
                </a:solidFill>
              </a:rPr>
              <a:t>for 7-12 year-olds</a:t>
            </a:r>
          </a:p>
          <a:p>
            <a:pPr algn="ctr"/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Where and When?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GB" sz="2800" dirty="0" smtClean="0"/>
              <a:t>Where and when is the story set?</a:t>
            </a:r>
          </a:p>
          <a:p>
            <a:pPr lvl="0">
              <a:buNone/>
            </a:pPr>
            <a:endParaRPr lang="en-GB" sz="2800" dirty="0" smtClean="0"/>
          </a:p>
          <a:p>
            <a:pPr lvl="0">
              <a:buNone/>
            </a:pPr>
            <a:r>
              <a:rPr lang="en-GB" sz="2800" b="1" dirty="0" smtClean="0">
                <a:solidFill>
                  <a:srgbClr val="00B0F0"/>
                </a:solidFill>
              </a:rPr>
              <a:t>What?</a:t>
            </a:r>
          </a:p>
          <a:p>
            <a:pPr>
              <a:buNone/>
            </a:pPr>
            <a:r>
              <a:rPr lang="en-GB" sz="2800" dirty="0" smtClean="0"/>
              <a:t>Every story needs an event or conflict to move the plot along,</a:t>
            </a:r>
          </a:p>
          <a:p>
            <a:pPr lvl="0"/>
            <a:r>
              <a:rPr lang="en-GB" sz="2800" dirty="0" smtClean="0"/>
              <a:t>What happens to the creature? </a:t>
            </a:r>
          </a:p>
          <a:p>
            <a:pPr lvl="0"/>
            <a:r>
              <a:rPr lang="en-GB" sz="2800" dirty="0" smtClean="0"/>
              <a:t>Does the creature save the day, have a problem or dilemma? </a:t>
            </a:r>
          </a:p>
          <a:p>
            <a:pPr lvl="0"/>
            <a:r>
              <a:rPr lang="en-GB" sz="2800" dirty="0" smtClean="0"/>
              <a:t>Maybe it’s at a celebration or is on a trip?</a:t>
            </a:r>
          </a:p>
          <a:p>
            <a:pPr lvl="0"/>
            <a:r>
              <a:rPr lang="en-GB" sz="2800" dirty="0" smtClean="0"/>
              <a:t>It could be a naughty creature up to no good or a kind, friendly one doing good deeds ...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What will you choose?</a:t>
            </a:r>
          </a:p>
          <a:p>
            <a:pPr lvl="0"/>
            <a:endParaRPr lang="en-GB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Why?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GB" sz="2800" dirty="0" smtClean="0"/>
              <a:t>Why does the event or conflict happen to the creature?</a:t>
            </a:r>
          </a:p>
          <a:p>
            <a:pPr lvl="0"/>
            <a:r>
              <a:rPr lang="en-GB" sz="2800" dirty="0" smtClean="0"/>
              <a:t>Why does your creature behave the way it does? </a:t>
            </a:r>
          </a:p>
          <a:p>
            <a:pPr lvl="0"/>
            <a:r>
              <a:rPr lang="en-GB" sz="2800" dirty="0" smtClean="0"/>
              <a:t>Is it in the wrong place at the wrong time? Or maybe the creature is a troublemaker! </a:t>
            </a:r>
          </a:p>
          <a:p>
            <a:pPr lvl="0"/>
            <a:r>
              <a:rPr lang="en-GB" sz="2800" dirty="0" smtClean="0"/>
              <a:t>How will you resolve the conflict / dilemma? Or will you write a cliff-hanger ending…</a:t>
            </a:r>
          </a:p>
          <a:p>
            <a:pPr lvl="0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Writing Your Own Mini Saga</a:t>
            </a:r>
            <a:endParaRPr lang="en-GB" b="1" dirty="0">
              <a:solidFill>
                <a:srgbClr val="00B0F0"/>
              </a:solidFill>
            </a:endParaRPr>
          </a:p>
          <a:p>
            <a:pPr>
              <a:buNone/>
            </a:pPr>
            <a:endParaRPr lang="en-GB" sz="2800" dirty="0" smtClean="0"/>
          </a:p>
          <a:p>
            <a:pPr lvl="0"/>
            <a:r>
              <a:rPr lang="en-GB" sz="2800" dirty="0" smtClean="0"/>
              <a:t>Write your ideas out first, using the planning sheet, then write your mini saga</a:t>
            </a:r>
          </a:p>
          <a:p>
            <a:pPr lvl="0"/>
            <a:r>
              <a:rPr lang="en-GB" sz="2800" dirty="0" smtClean="0"/>
              <a:t>Be brutal – cut out any unnecessary words – do we need to know the building was high or the trees were green or that your creature likes eggs on toast for breakfast? If it’s not crucial edit it out!</a:t>
            </a:r>
          </a:p>
          <a:p>
            <a:pPr lvl="0"/>
            <a:r>
              <a:rPr lang="en-GB" sz="2800" dirty="0" smtClean="0"/>
              <a:t>Use ellipses (…) to suggest tension, excitement, mystery and suspense</a:t>
            </a:r>
          </a:p>
          <a:p>
            <a:pPr lvl="0"/>
            <a:r>
              <a:rPr lang="en-GB" sz="2800" dirty="0" smtClean="0"/>
              <a:t>Abbreviate words – ‘it is’ becomes ‘it’s’ / ‘you are’ becomes ‘you’re’ etc</a:t>
            </a:r>
          </a:p>
          <a:p>
            <a:pPr lvl="0"/>
            <a:r>
              <a:rPr lang="en-GB" sz="2800" dirty="0" smtClean="0"/>
              <a:t>Count hyphenated words as one word e.g. ‘in-between’</a:t>
            </a:r>
          </a:p>
          <a:p>
            <a:pPr lvl="0"/>
            <a:r>
              <a:rPr lang="en-GB" sz="2800" dirty="0" smtClean="0"/>
              <a:t>Create a clever title that hints about your story e.g. “The Not-So-Crazy Creature”</a:t>
            </a:r>
          </a:p>
          <a:p>
            <a:pPr lvl="0"/>
            <a:r>
              <a:rPr lang="en-GB" sz="2800" dirty="0" smtClean="0"/>
              <a:t>Write your mini saga out on to the Crazy Creatures entry form – one word per box please! Remember to write your name and age on your entry form too.</a:t>
            </a:r>
          </a:p>
          <a:p>
            <a:pPr lvl="0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Feedback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GB" sz="2800" dirty="0" smtClean="0"/>
              <a:t>Share your mini saga with a friend</a:t>
            </a:r>
          </a:p>
          <a:p>
            <a:pPr lvl="0"/>
            <a:r>
              <a:rPr lang="en-GB" sz="2800" dirty="0" smtClean="0"/>
              <a:t>They need to tell you one thing they like about it and something they think could improve it</a:t>
            </a:r>
          </a:p>
          <a:p>
            <a:pPr lvl="0"/>
            <a:r>
              <a:rPr lang="en-GB" sz="2800" dirty="0" smtClean="0"/>
              <a:t>You then give your friend your feedback on their work</a:t>
            </a:r>
          </a:p>
          <a:p>
            <a:pPr lvl="0"/>
            <a:r>
              <a:rPr lang="en-GB" sz="2800" dirty="0" smtClean="0"/>
              <a:t>Make any final changes to your mini saga</a:t>
            </a:r>
          </a:p>
          <a:p>
            <a:pPr lvl="0"/>
            <a:r>
              <a:rPr lang="en-GB" sz="2800" dirty="0" smtClean="0"/>
              <a:t>Hand it in to your teacher!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1"/>
            <a:ext cx="7296509" cy="3982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11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Boulder" pitchFamily="2" charset="0"/>
              </a:rPr>
              <a:t>We hope you enjoyed creating your</a:t>
            </a:r>
            <a:br>
              <a:rPr lang="en-GB" sz="2400" b="1" dirty="0" smtClean="0">
                <a:latin typeface="Boulder" pitchFamily="2" charset="0"/>
              </a:rPr>
            </a:br>
            <a:r>
              <a:rPr lang="en-GB" sz="2400" b="1" dirty="0" smtClean="0">
                <a:latin typeface="Boulder" pitchFamily="2" charset="0"/>
              </a:rPr>
              <a:t>crazy creature and writing your mini saga!</a:t>
            </a:r>
          </a:p>
          <a:p>
            <a:pPr algn="ctr"/>
            <a:r>
              <a:rPr lang="en-GB" sz="2400" b="1" dirty="0" smtClean="0">
                <a:latin typeface="Boulder" pitchFamily="2" charset="0"/>
              </a:rPr>
              <a:t>We can’t wait to read your work!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486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  <a:latin typeface="Boulder" pitchFamily="2" charset="0"/>
              </a:rPr>
              <a:t>SEND YOUR ENTIRES TO THE CLASS EMAIL ADDRESS OR RETURN YOUR FORMS BY December 15</a:t>
            </a:r>
            <a:r>
              <a:rPr lang="en-GB" sz="2800" b="1" baseline="30000" dirty="0" smtClean="0">
                <a:solidFill>
                  <a:srgbClr val="00B0F0"/>
                </a:solidFill>
                <a:latin typeface="Boulder" pitchFamily="2" charset="0"/>
              </a:rPr>
              <a:t>th</a:t>
            </a:r>
            <a:r>
              <a:rPr lang="en-GB" sz="2800" b="1" dirty="0" smtClean="0">
                <a:solidFill>
                  <a:srgbClr val="00B0F0"/>
                </a:solidFill>
                <a:latin typeface="Boulder" pitchFamily="2" charset="0"/>
              </a:rPr>
              <a:t> </a:t>
            </a:r>
            <a:endParaRPr lang="en-GB" sz="2800" b="1" dirty="0" smtClean="0">
              <a:solidFill>
                <a:srgbClr val="00B0F0"/>
              </a:solidFill>
              <a:latin typeface="Boulde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>
                <a:solidFill>
                  <a:srgbClr val="00B0F0"/>
                </a:solidFill>
              </a:rPr>
              <a:t>Today you are going to: </a:t>
            </a:r>
          </a:p>
          <a:p>
            <a:pPr lvl="0"/>
            <a:r>
              <a:rPr lang="en-GB" sz="2800" dirty="0" smtClean="0"/>
              <a:t>Create a crazy creature to write a mini saga about</a:t>
            </a:r>
          </a:p>
          <a:p>
            <a:pPr lvl="0"/>
            <a:r>
              <a:rPr lang="en-GB" sz="2800" dirty="0" smtClean="0"/>
              <a:t>Learn the structure of a mini saga</a:t>
            </a:r>
          </a:p>
          <a:p>
            <a:pPr lvl="0"/>
            <a:r>
              <a:rPr lang="en-GB" sz="2800" dirty="0" smtClean="0"/>
              <a:t>Think about the 5 ‘Ws’ – Who, What, Where, Why and When</a:t>
            </a:r>
          </a:p>
          <a:p>
            <a:pPr lvl="0"/>
            <a:r>
              <a:rPr lang="en-GB" sz="2800" dirty="0" smtClean="0"/>
              <a:t>Use your knowledge to plan, draft and compose a mini saga for Crazy Creatures competition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What is a Mini Saga? </a:t>
            </a:r>
          </a:p>
          <a:p>
            <a:pPr lvl="0"/>
            <a:r>
              <a:rPr lang="en-GB" sz="2800" dirty="0" smtClean="0"/>
              <a:t>A mini saga is a story told in up to 100 words</a:t>
            </a:r>
          </a:p>
          <a:p>
            <a:pPr lvl="0"/>
            <a:r>
              <a:rPr lang="en-GB" sz="2800" dirty="0" smtClean="0"/>
              <a:t>It must have a beginning, middle and an end</a:t>
            </a:r>
          </a:p>
          <a:p>
            <a:pPr lvl="0"/>
            <a:r>
              <a:rPr lang="en-GB" sz="2800" dirty="0" smtClean="0"/>
              <a:t>It must be original – you can be inspired by other stories but your mini saga must be written in your own words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What is a story? 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GB" sz="2800" dirty="0" smtClean="0"/>
              <a:t>Tell your teacher your favourite stories</a:t>
            </a:r>
          </a:p>
          <a:p>
            <a:pPr lvl="0"/>
            <a:r>
              <a:rPr lang="en-GB" sz="2800" dirty="0" smtClean="0"/>
              <a:t>Your teacher will pick one story</a:t>
            </a:r>
          </a:p>
          <a:p>
            <a:pPr lvl="0"/>
            <a:r>
              <a:rPr lang="en-GB" sz="2800" dirty="0" smtClean="0"/>
              <a:t>Can you tell your teacher what happens in the story using as few words as possible?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A Story’s Structure Part 1</a:t>
            </a:r>
          </a:p>
          <a:p>
            <a:pPr lvl="0"/>
            <a:r>
              <a:rPr lang="en-GB" sz="2800" dirty="0" smtClean="0"/>
              <a:t>The plot is the main events that happen in the story – you’ve just told your teacher the plot of the story you’ve been discussing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b="1" dirty="0" smtClean="0">
                <a:solidFill>
                  <a:srgbClr val="00B0F0"/>
                </a:solidFill>
              </a:rPr>
              <a:t>Stories also need:</a:t>
            </a:r>
          </a:p>
          <a:p>
            <a:pPr lvl="0"/>
            <a:r>
              <a:rPr lang="en-GB" sz="2800" b="1" dirty="0" smtClean="0"/>
              <a:t>Events</a:t>
            </a:r>
            <a:r>
              <a:rPr lang="en-GB" sz="2800" dirty="0" smtClean="0"/>
              <a:t> – these are situations or actions that happen to move your story along, this could be someone being kidnapped, an alien visiting, falling out with a friend, meeting your hero, going on holiday etc</a:t>
            </a:r>
          </a:p>
          <a:p>
            <a:pPr lvl="0"/>
            <a:r>
              <a:rPr lang="en-GB" sz="2800" b="1" dirty="0" smtClean="0"/>
              <a:t>Settings</a:t>
            </a:r>
            <a:r>
              <a:rPr lang="en-GB" sz="2800" dirty="0" smtClean="0"/>
              <a:t> – this is where events happen, this could be in a forest, in space, under the sea or in your classroom. In a mini saga, there is usually only one setting</a:t>
            </a:r>
          </a:p>
          <a:p>
            <a:pPr lvl="0"/>
            <a:r>
              <a:rPr lang="en-GB" sz="2800" b="1" dirty="0" smtClean="0"/>
              <a:t>Characters</a:t>
            </a:r>
            <a:r>
              <a:rPr lang="en-GB" sz="2800" dirty="0" smtClean="0"/>
              <a:t> – these are the people/creatures in your story that the events happen to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87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A Story’s Structure Part 2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b="1" dirty="0" smtClean="0">
                <a:solidFill>
                  <a:srgbClr val="00B0F0"/>
                </a:solidFill>
              </a:rPr>
              <a:t>Stories also need:</a:t>
            </a:r>
          </a:p>
          <a:p>
            <a:pPr lvl="0"/>
            <a:r>
              <a:rPr lang="en-GB" sz="2400" b="1" dirty="0" smtClean="0"/>
              <a:t>A beginning </a:t>
            </a:r>
            <a:r>
              <a:rPr lang="en-GB" sz="2400" dirty="0" smtClean="0"/>
              <a:t>– action, dialogue or description to open your story</a:t>
            </a:r>
          </a:p>
          <a:p>
            <a:pPr lvl="0"/>
            <a:r>
              <a:rPr lang="en-GB" sz="2400" b="1" dirty="0" smtClean="0"/>
              <a:t>A middle </a:t>
            </a:r>
            <a:r>
              <a:rPr lang="en-GB" sz="2400" dirty="0" smtClean="0"/>
              <a:t>– an event to move the story along</a:t>
            </a:r>
          </a:p>
          <a:p>
            <a:pPr lvl="0"/>
            <a:r>
              <a:rPr lang="en-GB" sz="2400" b="1" dirty="0" smtClean="0"/>
              <a:t>A end </a:t>
            </a:r>
            <a:r>
              <a:rPr lang="en-GB" sz="2400" dirty="0" smtClean="0"/>
              <a:t>– tie up loose ends or end on a cliff-hanger</a:t>
            </a:r>
          </a:p>
          <a:p>
            <a:pPr marL="0" indent="0">
              <a:buNone/>
            </a:pPr>
            <a:r>
              <a:rPr lang="en-GB" sz="2400" dirty="0" smtClean="0"/>
              <a:t>Remember, a mini saga only has 100 words, which means you only have one or two sentences each for a beginning, a middle and an end!</a:t>
            </a: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63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Creating a Crazy Creature </a:t>
            </a:r>
            <a:endParaRPr lang="en-GB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GB" sz="2800" dirty="0" smtClean="0"/>
              <a:t>Using the Crazy Creature worksheet you now need to:</a:t>
            </a:r>
          </a:p>
          <a:p>
            <a:pPr lvl="0"/>
            <a:r>
              <a:rPr lang="en-GB" sz="2800" dirty="0" smtClean="0"/>
              <a:t>Draw your own original crazy creature in the space provided in box 1</a:t>
            </a:r>
          </a:p>
          <a:p>
            <a:pPr lvl="0"/>
            <a:r>
              <a:rPr lang="en-GB" sz="2800" dirty="0" smtClean="0"/>
              <a:t>Complete your crazy creature’s profile in box 2</a:t>
            </a:r>
          </a:p>
          <a:p>
            <a:pPr marL="0" indent="0">
              <a:buNone/>
            </a:pPr>
            <a:r>
              <a:rPr lang="en-GB" sz="2800" dirty="0" smtClean="0"/>
              <a:t>If you need help or ideas look at the suggestions on the right hand side of the worksheet.</a:t>
            </a:r>
            <a:endParaRPr lang="en-GB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The 5 Ws </a:t>
            </a:r>
            <a:endParaRPr lang="en-GB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Now move on to box 3, where you will plan what your</a:t>
            </a:r>
            <a:br>
              <a:rPr lang="en-GB" sz="2800" dirty="0" smtClean="0"/>
            </a:br>
            <a:r>
              <a:rPr lang="en-GB" sz="2800" dirty="0" smtClean="0"/>
              <a:t>story is about…</a:t>
            </a:r>
          </a:p>
          <a:p>
            <a:pPr>
              <a:buNone/>
            </a:pPr>
            <a:r>
              <a:rPr lang="en-GB" sz="2800" b="1" dirty="0" smtClean="0"/>
              <a:t>You need to:</a:t>
            </a:r>
          </a:p>
          <a:p>
            <a:pPr lvl="0"/>
            <a:r>
              <a:rPr lang="en-GB" sz="2800" dirty="0" smtClean="0"/>
              <a:t>Think about the profile you created for your crazy creature in box 2</a:t>
            </a:r>
          </a:p>
          <a:p>
            <a:pPr lvl="0"/>
            <a:r>
              <a:rPr lang="en-GB" sz="2800" dirty="0" smtClean="0"/>
              <a:t>How will you use these ideas in your story?</a:t>
            </a:r>
          </a:p>
          <a:p>
            <a:pPr lvl="0"/>
            <a:r>
              <a:rPr lang="en-GB" sz="2800" dirty="0" smtClean="0"/>
              <a:t>Use the 5 Ws (Who, What, Where, Why and When) to help you plan your story!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353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Who?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GB" sz="2800" dirty="0" smtClean="0"/>
              <a:t>Who features in your story – just your crazy creature or anyone else?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B0F0"/>
                </a:solidFill>
              </a:rPr>
              <a:t>Tip! </a:t>
            </a:r>
          </a:p>
          <a:p>
            <a:pPr marL="0" indent="0">
              <a:buNone/>
            </a:pPr>
            <a:r>
              <a:rPr lang="en-GB" sz="2800" dirty="0" smtClean="0"/>
              <a:t>Don’t add too many characters as you only have 100 words to write your story in!</a:t>
            </a:r>
          </a:p>
          <a:p>
            <a:pPr lvl="0"/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889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Boulder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ashley.janson</dc:creator>
  <cp:lastModifiedBy>Amanda Moseley</cp:lastModifiedBy>
  <cp:revision>70</cp:revision>
  <dcterms:created xsi:type="dcterms:W3CDTF">2016-08-02T12:45:58Z</dcterms:created>
  <dcterms:modified xsi:type="dcterms:W3CDTF">2023-11-14T09:26:00Z</dcterms:modified>
</cp:coreProperties>
</file>