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9"/>
  </p:notesMasterIdLst>
  <p:sldIdLst>
    <p:sldId id="256" r:id="rId5"/>
    <p:sldId id="285" r:id="rId6"/>
    <p:sldId id="257" r:id="rId7"/>
    <p:sldId id="258" r:id="rId8"/>
    <p:sldId id="260" r:id="rId9"/>
    <p:sldId id="262" r:id="rId10"/>
    <p:sldId id="282" r:id="rId11"/>
    <p:sldId id="267" r:id="rId12"/>
    <p:sldId id="266" r:id="rId13"/>
    <p:sldId id="268" r:id="rId14"/>
    <p:sldId id="269" r:id="rId15"/>
    <p:sldId id="284" r:id="rId16"/>
    <p:sldId id="283" r:id="rId17"/>
    <p:sldId id="263" r:id="rId18"/>
  </p:sldIdLst>
  <p:sldSz cx="7315200" cy="10058400"/>
  <p:notesSz cx="6797675" cy="9926638"/>
  <p:defaultTextStyle>
    <a:defPPr>
      <a:defRPr lang="en-GB"/>
    </a:defPPr>
    <a:lvl1pPr algn="l" rtl="0" eaLnBrk="0" fontAlgn="base" hangingPunct="0">
      <a:spcBef>
        <a:spcPct val="0"/>
      </a:spcBef>
      <a:spcAft>
        <a:spcPct val="0"/>
      </a:spcAft>
      <a:defRPr sz="1400"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sz="1400"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sz="1400"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sz="1400"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sz="1400" kern="1200">
        <a:solidFill>
          <a:schemeClr val="tx1"/>
        </a:solidFill>
        <a:latin typeface="Comic Sans MS" panose="030F0702030302020204" pitchFamily="66" charset="0"/>
        <a:ea typeface="+mn-ea"/>
        <a:cs typeface="+mn-cs"/>
      </a:defRPr>
    </a:lvl5pPr>
    <a:lvl6pPr marL="2286000" algn="l" defTabSz="914400" rtl="0" eaLnBrk="1" latinLnBrk="0" hangingPunct="1">
      <a:defRPr sz="1400" kern="1200">
        <a:solidFill>
          <a:schemeClr val="tx1"/>
        </a:solidFill>
        <a:latin typeface="Comic Sans MS" panose="030F0702030302020204" pitchFamily="66" charset="0"/>
        <a:ea typeface="+mn-ea"/>
        <a:cs typeface="+mn-cs"/>
      </a:defRPr>
    </a:lvl6pPr>
    <a:lvl7pPr marL="2743200" algn="l" defTabSz="914400" rtl="0" eaLnBrk="1" latinLnBrk="0" hangingPunct="1">
      <a:defRPr sz="1400" kern="1200">
        <a:solidFill>
          <a:schemeClr val="tx1"/>
        </a:solidFill>
        <a:latin typeface="Comic Sans MS" panose="030F0702030302020204" pitchFamily="66" charset="0"/>
        <a:ea typeface="+mn-ea"/>
        <a:cs typeface="+mn-cs"/>
      </a:defRPr>
    </a:lvl7pPr>
    <a:lvl8pPr marL="3200400" algn="l" defTabSz="914400" rtl="0" eaLnBrk="1" latinLnBrk="0" hangingPunct="1">
      <a:defRPr sz="1400" kern="1200">
        <a:solidFill>
          <a:schemeClr val="tx1"/>
        </a:solidFill>
        <a:latin typeface="Comic Sans MS" panose="030F0702030302020204" pitchFamily="66" charset="0"/>
        <a:ea typeface="+mn-ea"/>
        <a:cs typeface="+mn-cs"/>
      </a:defRPr>
    </a:lvl8pPr>
    <a:lvl9pPr marL="3657600" algn="l" defTabSz="914400" rtl="0" eaLnBrk="1" latinLnBrk="0" hangingPunct="1">
      <a:defRPr sz="1400" kern="1200">
        <a:solidFill>
          <a:schemeClr val="tx1"/>
        </a:solidFill>
        <a:latin typeface="Comic Sans MS" panose="030F0702030302020204" pitchFamily="66" charset="0"/>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831AB7-5241-4C22-98AC-BE7E75A5A48E}" v="11" dt="2024-10-31T19:40:52.4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60" autoAdjust="0"/>
  </p:normalViewPr>
  <p:slideViewPr>
    <p:cSldViewPr>
      <p:cViewPr>
        <p:scale>
          <a:sx n="50" d="100"/>
          <a:sy n="50" d="100"/>
        </p:scale>
        <p:origin x="2674" y="139"/>
      </p:cViewPr>
      <p:guideLst>
        <p:guide orient="horz" pos="3168"/>
        <p:guide pos="2304"/>
      </p:guideLst>
    </p:cSldViewPr>
  </p:slideViewPr>
  <p:notesTextViewPr>
    <p:cViewPr>
      <p:scale>
        <a:sx n="100" d="100"/>
        <a:sy n="100" d="100"/>
      </p:scale>
      <p:origin x="0" y="0"/>
    </p:cViewPr>
  </p:notesTextViewPr>
  <p:sorterViewPr>
    <p:cViewPr>
      <p:scale>
        <a:sx n="66" d="100"/>
        <a:sy n="66" d="100"/>
      </p:scale>
      <p:origin x="0" y="23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9312465 headteacher.2465" userId="3940eb96-1baa-44a7-bcc2-b74479dfc400" providerId="ADAL" clId="{F8831AB7-5241-4C22-98AC-BE7E75A5A48E}"/>
    <pc:docChg chg="custSel delSld modSld sldOrd">
      <pc:chgData name="9312465 headteacher.2465" userId="3940eb96-1baa-44a7-bcc2-b74479dfc400" providerId="ADAL" clId="{F8831AB7-5241-4C22-98AC-BE7E75A5A48E}" dt="2024-10-31T19:43:23.538" v="1592" actId="47"/>
      <pc:docMkLst>
        <pc:docMk/>
      </pc:docMkLst>
      <pc:sldChg chg="modSp mod">
        <pc:chgData name="9312465 headteacher.2465" userId="3940eb96-1baa-44a7-bcc2-b74479dfc400" providerId="ADAL" clId="{F8831AB7-5241-4C22-98AC-BE7E75A5A48E}" dt="2024-10-31T19:32:04.579" v="765" actId="20577"/>
        <pc:sldMkLst>
          <pc:docMk/>
          <pc:sldMk cId="0" sldId="260"/>
        </pc:sldMkLst>
        <pc:spChg chg="mod">
          <ac:chgData name="9312465 headteacher.2465" userId="3940eb96-1baa-44a7-bcc2-b74479dfc400" providerId="ADAL" clId="{F8831AB7-5241-4C22-98AC-BE7E75A5A48E}" dt="2024-10-31T19:32:04.579" v="765" actId="20577"/>
          <ac:spMkLst>
            <pc:docMk/>
            <pc:sldMk cId="0" sldId="260"/>
            <ac:spMk id="5123" creationId="{5FDE44ED-944A-4DC7-8AAD-13842B2C5A6A}"/>
          </ac:spMkLst>
        </pc:spChg>
        <pc:picChg chg="mod">
          <ac:chgData name="9312465 headteacher.2465" userId="3940eb96-1baa-44a7-bcc2-b74479dfc400" providerId="ADAL" clId="{F8831AB7-5241-4C22-98AC-BE7E75A5A48E}" dt="2024-10-31T19:30:55.449" v="609" actId="1076"/>
          <ac:picMkLst>
            <pc:docMk/>
            <pc:sldMk cId="0" sldId="260"/>
            <ac:picMk id="5124" creationId="{C310594A-DFB7-4758-AFDA-251829464DEC}"/>
          </ac:picMkLst>
        </pc:picChg>
      </pc:sldChg>
      <pc:sldChg chg="modSp mod">
        <pc:chgData name="9312465 headteacher.2465" userId="3940eb96-1baa-44a7-bcc2-b74479dfc400" providerId="ADAL" clId="{F8831AB7-5241-4C22-98AC-BE7E75A5A48E}" dt="2024-10-31T19:33:06.003" v="805" actId="1076"/>
        <pc:sldMkLst>
          <pc:docMk/>
          <pc:sldMk cId="0" sldId="262"/>
        </pc:sldMkLst>
        <pc:spChg chg="mod">
          <ac:chgData name="9312465 headteacher.2465" userId="3940eb96-1baa-44a7-bcc2-b74479dfc400" providerId="ADAL" clId="{F8831AB7-5241-4C22-98AC-BE7E75A5A48E}" dt="2024-10-31T19:32:18.641" v="775" actId="20577"/>
          <ac:spMkLst>
            <pc:docMk/>
            <pc:sldMk cId="0" sldId="262"/>
            <ac:spMk id="6146" creationId="{B16FAF0C-2432-40D7-9541-7D14A57EA135}"/>
          </ac:spMkLst>
        </pc:spChg>
        <pc:spChg chg="mod">
          <ac:chgData name="9312465 headteacher.2465" userId="3940eb96-1baa-44a7-bcc2-b74479dfc400" providerId="ADAL" clId="{F8831AB7-5241-4C22-98AC-BE7E75A5A48E}" dt="2024-10-31T19:33:06.003" v="805" actId="1076"/>
          <ac:spMkLst>
            <pc:docMk/>
            <pc:sldMk cId="0" sldId="262"/>
            <ac:spMk id="6148" creationId="{61572CDD-0D25-40D7-BA9A-D33D6E2616E5}"/>
          </ac:spMkLst>
        </pc:spChg>
      </pc:sldChg>
      <pc:sldChg chg="ord">
        <pc:chgData name="9312465 headteacher.2465" userId="3940eb96-1baa-44a7-bcc2-b74479dfc400" providerId="ADAL" clId="{F8831AB7-5241-4C22-98AC-BE7E75A5A48E}" dt="2024-10-31T19:43:19.184" v="1591"/>
        <pc:sldMkLst>
          <pc:docMk/>
          <pc:sldMk cId="0" sldId="263"/>
        </pc:sldMkLst>
      </pc:sldChg>
      <pc:sldChg chg="delSp modSp mod">
        <pc:chgData name="9312465 headteacher.2465" userId="3940eb96-1baa-44a7-bcc2-b74479dfc400" providerId="ADAL" clId="{F8831AB7-5241-4C22-98AC-BE7E75A5A48E}" dt="2024-10-31T19:37:16.870" v="1044" actId="20577"/>
        <pc:sldMkLst>
          <pc:docMk/>
          <pc:sldMk cId="0" sldId="266"/>
        </pc:sldMkLst>
        <pc:spChg chg="del mod">
          <ac:chgData name="9312465 headteacher.2465" userId="3940eb96-1baa-44a7-bcc2-b74479dfc400" providerId="ADAL" clId="{F8831AB7-5241-4C22-98AC-BE7E75A5A48E}" dt="2024-10-31T19:37:02.142" v="1040" actId="478"/>
          <ac:spMkLst>
            <pc:docMk/>
            <pc:sldMk cId="0" sldId="266"/>
            <ac:spMk id="9219" creationId="{B95A1579-595F-405D-A7C3-783A11B1A79F}"/>
          </ac:spMkLst>
        </pc:spChg>
        <pc:spChg chg="mod">
          <ac:chgData name="9312465 headteacher.2465" userId="3940eb96-1baa-44a7-bcc2-b74479dfc400" providerId="ADAL" clId="{F8831AB7-5241-4C22-98AC-BE7E75A5A48E}" dt="2024-10-31T19:37:16.870" v="1044" actId="20577"/>
          <ac:spMkLst>
            <pc:docMk/>
            <pc:sldMk cId="0" sldId="266"/>
            <ac:spMk id="9221" creationId="{AED0DDD3-6738-4DA6-B821-A26D8D40EBCE}"/>
          </ac:spMkLst>
        </pc:spChg>
        <pc:picChg chg="del">
          <ac:chgData name="9312465 headteacher.2465" userId="3940eb96-1baa-44a7-bcc2-b74479dfc400" providerId="ADAL" clId="{F8831AB7-5241-4C22-98AC-BE7E75A5A48E}" dt="2024-10-31T19:37:04.526" v="1041" actId="478"/>
          <ac:picMkLst>
            <pc:docMk/>
            <pc:sldMk cId="0" sldId="266"/>
            <ac:picMk id="9220" creationId="{7A488E72-423E-4495-ABFE-F40C3C71805B}"/>
          </ac:picMkLst>
        </pc:picChg>
        <pc:picChg chg="mod">
          <ac:chgData name="9312465 headteacher.2465" userId="3940eb96-1baa-44a7-bcc2-b74479dfc400" providerId="ADAL" clId="{F8831AB7-5241-4C22-98AC-BE7E75A5A48E}" dt="2024-10-31T19:37:10.535" v="1043" actId="1076"/>
          <ac:picMkLst>
            <pc:docMk/>
            <pc:sldMk cId="0" sldId="266"/>
            <ac:picMk id="9222" creationId="{9C2EDE1F-6A8A-4FFE-A8D5-82B130DD908B}"/>
          </ac:picMkLst>
        </pc:picChg>
      </pc:sldChg>
      <pc:sldChg chg="delSp modSp mod">
        <pc:chgData name="9312465 headteacher.2465" userId="3940eb96-1baa-44a7-bcc2-b74479dfc400" providerId="ADAL" clId="{F8831AB7-5241-4C22-98AC-BE7E75A5A48E}" dt="2024-10-31T19:42:08.503" v="1539" actId="20577"/>
        <pc:sldMkLst>
          <pc:docMk/>
          <pc:sldMk cId="0" sldId="269"/>
        </pc:sldMkLst>
        <pc:spChg chg="mod">
          <ac:chgData name="9312465 headteacher.2465" userId="3940eb96-1baa-44a7-bcc2-b74479dfc400" providerId="ADAL" clId="{F8831AB7-5241-4C22-98AC-BE7E75A5A48E}" dt="2024-10-31T19:39:45.322" v="1227" actId="20577"/>
          <ac:spMkLst>
            <pc:docMk/>
            <pc:sldMk cId="0" sldId="269"/>
            <ac:spMk id="11266" creationId="{178113AC-5556-457F-95FC-EB8238860D53}"/>
          </ac:spMkLst>
        </pc:spChg>
        <pc:spChg chg="mod">
          <ac:chgData name="9312465 headteacher.2465" userId="3940eb96-1baa-44a7-bcc2-b74479dfc400" providerId="ADAL" clId="{F8831AB7-5241-4C22-98AC-BE7E75A5A48E}" dt="2024-10-31T19:42:08.503" v="1539" actId="20577"/>
          <ac:spMkLst>
            <pc:docMk/>
            <pc:sldMk cId="0" sldId="269"/>
            <ac:spMk id="11267" creationId="{56FDA7EE-9C10-4C7C-965F-CF67A5E33DEA}"/>
          </ac:spMkLst>
        </pc:spChg>
        <pc:spChg chg="del mod">
          <ac:chgData name="9312465 headteacher.2465" userId="3940eb96-1baa-44a7-bcc2-b74479dfc400" providerId="ADAL" clId="{F8831AB7-5241-4C22-98AC-BE7E75A5A48E}" dt="2024-10-31T19:40:52.478" v="1368" actId="478"/>
          <ac:spMkLst>
            <pc:docMk/>
            <pc:sldMk cId="0" sldId="269"/>
            <ac:spMk id="11269" creationId="{DFD67E05-80CB-4800-94FC-550764BBB432}"/>
          </ac:spMkLst>
        </pc:spChg>
      </pc:sldChg>
      <pc:sldChg chg="modSp mod">
        <pc:chgData name="9312465 headteacher.2465" userId="3940eb96-1baa-44a7-bcc2-b74479dfc400" providerId="ADAL" clId="{F8831AB7-5241-4C22-98AC-BE7E75A5A48E}" dt="2024-10-31T19:42:43.643" v="1585" actId="20577"/>
        <pc:sldMkLst>
          <pc:docMk/>
          <pc:sldMk cId="0" sldId="284"/>
        </pc:sldMkLst>
        <pc:spChg chg="mod">
          <ac:chgData name="9312465 headteacher.2465" userId="3940eb96-1baa-44a7-bcc2-b74479dfc400" providerId="ADAL" clId="{F8831AB7-5241-4C22-98AC-BE7E75A5A48E}" dt="2024-10-31T19:42:43.643" v="1585" actId="20577"/>
          <ac:spMkLst>
            <pc:docMk/>
            <pc:sldMk cId="0" sldId="284"/>
            <ac:spMk id="12" creationId="{75ACDB97-7ED1-487F-8D2C-73C7D38E8C5A}"/>
          </ac:spMkLst>
        </pc:spChg>
        <pc:spChg chg="mod">
          <ac:chgData name="9312465 headteacher.2465" userId="3940eb96-1baa-44a7-bcc2-b74479dfc400" providerId="ADAL" clId="{F8831AB7-5241-4C22-98AC-BE7E75A5A48E}" dt="2024-10-31T19:42:18.543" v="1544" actId="20577"/>
          <ac:spMkLst>
            <pc:docMk/>
            <pc:sldMk cId="0" sldId="284"/>
            <ac:spMk id="12290" creationId="{355B4E48-46FE-4E41-ABB9-C3558348EF43}"/>
          </ac:spMkLst>
        </pc:spChg>
      </pc:sldChg>
      <pc:sldChg chg="delSp modSp del mod">
        <pc:chgData name="9312465 headteacher.2465" userId="3940eb96-1baa-44a7-bcc2-b74479dfc400" providerId="ADAL" clId="{F8831AB7-5241-4C22-98AC-BE7E75A5A48E}" dt="2024-10-31T19:43:23.538" v="1592" actId="47"/>
        <pc:sldMkLst>
          <pc:docMk/>
          <pc:sldMk cId="0" sldId="286"/>
        </pc:sldMkLst>
        <pc:spChg chg="del">
          <ac:chgData name="9312465 headteacher.2465" userId="3940eb96-1baa-44a7-bcc2-b74479dfc400" providerId="ADAL" clId="{F8831AB7-5241-4C22-98AC-BE7E75A5A48E}" dt="2024-10-31T19:43:10.750" v="1586" actId="478"/>
          <ac:spMkLst>
            <pc:docMk/>
            <pc:sldMk cId="0" sldId="286"/>
            <ac:spMk id="5" creationId="{F1A87B64-FB27-4BB8-8A88-57C8291DC5C0}"/>
          </ac:spMkLst>
        </pc:spChg>
        <pc:spChg chg="del mod">
          <ac:chgData name="9312465 headteacher.2465" userId="3940eb96-1baa-44a7-bcc2-b74479dfc400" providerId="ADAL" clId="{F8831AB7-5241-4C22-98AC-BE7E75A5A48E}" dt="2024-10-31T19:43:18.006" v="1589"/>
          <ac:spMkLst>
            <pc:docMk/>
            <pc:sldMk cId="0" sldId="286"/>
            <ac:spMk id="14340" creationId="{1AE397DC-162D-4826-B3A8-6A854D1C56D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61FD056-B392-44AD-BAF5-80E80412D1D0}"/>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6C67C564-1884-44F2-A801-52E371EE8DFD}"/>
              </a:ext>
            </a:extLst>
          </p:cNvPr>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37CD23F2-DD2C-4BAE-9721-944CF079D263}" type="datetimeFigureOut">
              <a:rPr lang="en-GB"/>
              <a:pPr>
                <a:defRPr/>
              </a:pPr>
              <a:t>31/10/2024</a:t>
            </a:fld>
            <a:endParaRPr lang="en-GB"/>
          </a:p>
        </p:txBody>
      </p:sp>
      <p:sp>
        <p:nvSpPr>
          <p:cNvPr id="4" name="Slide Image Placeholder 3">
            <a:extLst>
              <a:ext uri="{FF2B5EF4-FFF2-40B4-BE49-F238E27FC236}">
                <a16:creationId xmlns:a16="http://schemas.microsoft.com/office/drawing/2014/main" id="{E3C34184-93BB-488A-B341-F481C37F8F92}"/>
              </a:ext>
            </a:extLst>
          </p:cNvPr>
          <p:cNvSpPr>
            <a:spLocks noGrp="1" noRot="1" noChangeAspect="1"/>
          </p:cNvSpPr>
          <p:nvPr>
            <p:ph type="sldImg" idx="2"/>
          </p:nvPr>
        </p:nvSpPr>
        <p:spPr>
          <a:xfrm>
            <a:off x="2044700" y="744538"/>
            <a:ext cx="2708275" cy="3722687"/>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361EADF9-8261-402C-A0F8-52F9CA2AFA28}"/>
              </a:ext>
            </a:extLst>
          </p:cNvPr>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8B2DD3E9-D5DE-41FF-B242-E6EB5A5C34D9}"/>
              </a:ext>
            </a:extLst>
          </p:cNvPr>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33B07360-0FF7-4F2F-ABD6-50C3C8A7E2A7}"/>
              </a:ext>
            </a:extLst>
          </p:cNvPr>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DD33F0E-9453-444E-9134-CCE1A821B5E3}" type="slidenum">
              <a:rPr lang="en-GB" altLang="en-US"/>
              <a:pPr/>
              <a:t>‹#›</a:t>
            </a:fld>
            <a:endParaRPr lang="en-GB" altLang="en-US"/>
          </a:p>
        </p:txBody>
      </p:sp>
    </p:spTree>
    <p:extLst>
      <p:ext uri="{BB962C8B-B14F-4D97-AF65-F5344CB8AC3E}">
        <p14:creationId xmlns:p14="http://schemas.microsoft.com/office/powerpoint/2010/main" val="31535528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BD74DFE3-EB6D-4713-9834-1FB204AF241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FF333FEC-95BF-440F-93B0-63260054E51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6823A1DF-FE4C-4683-BB20-BA767849847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Comic Sans MS" panose="030F0702030302020204" pitchFamily="66" charset="0"/>
              </a:defRPr>
            </a:lvl1pPr>
            <a:lvl2pPr marL="742950" indent="-285750">
              <a:defRPr sz="1400">
                <a:solidFill>
                  <a:schemeClr val="tx1"/>
                </a:solidFill>
                <a:latin typeface="Comic Sans MS" panose="030F0702030302020204" pitchFamily="66" charset="0"/>
              </a:defRPr>
            </a:lvl2pPr>
            <a:lvl3pPr marL="1143000" indent="-228600">
              <a:defRPr sz="1400">
                <a:solidFill>
                  <a:schemeClr val="tx1"/>
                </a:solidFill>
                <a:latin typeface="Comic Sans MS" panose="030F0702030302020204" pitchFamily="66" charset="0"/>
              </a:defRPr>
            </a:lvl3pPr>
            <a:lvl4pPr marL="1600200" indent="-228600">
              <a:defRPr sz="1400">
                <a:solidFill>
                  <a:schemeClr val="tx1"/>
                </a:solidFill>
                <a:latin typeface="Comic Sans MS" panose="030F0702030302020204" pitchFamily="66" charset="0"/>
              </a:defRPr>
            </a:lvl4pPr>
            <a:lvl5pPr marL="2057400" indent="-228600">
              <a:defRPr sz="1400">
                <a:solidFill>
                  <a:schemeClr val="tx1"/>
                </a:solidFill>
                <a:latin typeface="Comic Sans MS" panose="030F0702030302020204" pitchFamily="66" charset="0"/>
              </a:defRPr>
            </a:lvl5pPr>
            <a:lvl6pPr marL="2514600" indent="-228600" eaLnBrk="0" fontAlgn="base" hangingPunct="0">
              <a:spcBef>
                <a:spcPct val="0"/>
              </a:spcBef>
              <a:spcAft>
                <a:spcPct val="0"/>
              </a:spcAft>
              <a:defRPr sz="1400">
                <a:solidFill>
                  <a:schemeClr val="tx1"/>
                </a:solidFill>
                <a:latin typeface="Comic Sans MS" panose="030F0702030302020204" pitchFamily="66" charset="0"/>
              </a:defRPr>
            </a:lvl6pPr>
            <a:lvl7pPr marL="2971800" indent="-228600" eaLnBrk="0" fontAlgn="base" hangingPunct="0">
              <a:spcBef>
                <a:spcPct val="0"/>
              </a:spcBef>
              <a:spcAft>
                <a:spcPct val="0"/>
              </a:spcAft>
              <a:defRPr sz="1400">
                <a:solidFill>
                  <a:schemeClr val="tx1"/>
                </a:solidFill>
                <a:latin typeface="Comic Sans MS" panose="030F0702030302020204" pitchFamily="66" charset="0"/>
              </a:defRPr>
            </a:lvl7pPr>
            <a:lvl8pPr marL="3429000" indent="-228600" eaLnBrk="0" fontAlgn="base" hangingPunct="0">
              <a:spcBef>
                <a:spcPct val="0"/>
              </a:spcBef>
              <a:spcAft>
                <a:spcPct val="0"/>
              </a:spcAft>
              <a:defRPr sz="1400">
                <a:solidFill>
                  <a:schemeClr val="tx1"/>
                </a:solidFill>
                <a:latin typeface="Comic Sans MS" panose="030F0702030302020204" pitchFamily="66" charset="0"/>
              </a:defRPr>
            </a:lvl8pPr>
            <a:lvl9pPr marL="3886200" indent="-228600" eaLnBrk="0" fontAlgn="base" hangingPunct="0">
              <a:spcBef>
                <a:spcPct val="0"/>
              </a:spcBef>
              <a:spcAft>
                <a:spcPct val="0"/>
              </a:spcAft>
              <a:defRPr sz="1400">
                <a:solidFill>
                  <a:schemeClr val="tx1"/>
                </a:solidFill>
                <a:latin typeface="Comic Sans MS" panose="030F0702030302020204" pitchFamily="66" charset="0"/>
              </a:defRPr>
            </a:lvl9pPr>
          </a:lstStyle>
          <a:p>
            <a:fld id="{DEC14572-9EA3-4DDA-942B-77F2B37F12E9}" type="slidenum">
              <a:rPr lang="en-GB" altLang="en-US" sz="1200"/>
              <a:pPr/>
              <a:t>12</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9275" y="3124200"/>
            <a:ext cx="6216650" cy="2155825"/>
          </a:xfrm>
        </p:spPr>
        <p:txBody>
          <a:bodyPr/>
          <a:lstStyle/>
          <a:p>
            <a:r>
              <a:rPr lang="en-US"/>
              <a:t>Click to edit Master title style</a:t>
            </a:r>
            <a:endParaRPr lang="en-GB"/>
          </a:p>
        </p:txBody>
      </p:sp>
      <p:sp>
        <p:nvSpPr>
          <p:cNvPr id="3" name="Subtitle 2"/>
          <p:cNvSpPr>
            <a:spLocks noGrp="1"/>
          </p:cNvSpPr>
          <p:nvPr>
            <p:ph type="subTitle" idx="1"/>
          </p:nvPr>
        </p:nvSpPr>
        <p:spPr>
          <a:xfrm>
            <a:off x="1096963" y="5699125"/>
            <a:ext cx="5121275" cy="2571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a:extLst>
              <a:ext uri="{FF2B5EF4-FFF2-40B4-BE49-F238E27FC236}">
                <a16:creationId xmlns:a16="http://schemas.microsoft.com/office/drawing/2014/main" id="{B927FCCC-533E-438D-BC47-C5692DF59454}"/>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01D29F8-9E60-4801-BBF3-62B97514E050}"/>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FFD69D90-4900-4545-843C-29BA9D1DE1A4}"/>
              </a:ext>
            </a:extLst>
          </p:cNvPr>
          <p:cNvSpPr>
            <a:spLocks noGrp="1" noChangeArrowheads="1"/>
          </p:cNvSpPr>
          <p:nvPr>
            <p:ph type="sldNum" sz="quarter" idx="12"/>
          </p:nvPr>
        </p:nvSpPr>
        <p:spPr>
          <a:ln/>
        </p:spPr>
        <p:txBody>
          <a:bodyPr/>
          <a:lstStyle>
            <a:lvl1pPr>
              <a:defRPr/>
            </a:lvl1pPr>
          </a:lstStyle>
          <a:p>
            <a:fld id="{5B0B53E3-0CF9-4B3B-AD4A-0984A240029F}" type="slidenum">
              <a:rPr lang="en-GB" altLang="en-US"/>
              <a:pPr/>
              <a:t>‹#›</a:t>
            </a:fld>
            <a:endParaRPr lang="en-GB" altLang="en-US"/>
          </a:p>
        </p:txBody>
      </p:sp>
    </p:spTree>
    <p:extLst>
      <p:ext uri="{BB962C8B-B14F-4D97-AF65-F5344CB8AC3E}">
        <p14:creationId xmlns:p14="http://schemas.microsoft.com/office/powerpoint/2010/main" val="2178498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97F98DEF-4265-4C83-BFCD-A2F38590899D}"/>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ABB8936-616D-42CA-8534-43211F8A57E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CAE34E66-3A4A-4447-80CC-53E99188085C}"/>
              </a:ext>
            </a:extLst>
          </p:cNvPr>
          <p:cNvSpPr>
            <a:spLocks noGrp="1" noChangeArrowheads="1"/>
          </p:cNvSpPr>
          <p:nvPr>
            <p:ph type="sldNum" sz="quarter" idx="12"/>
          </p:nvPr>
        </p:nvSpPr>
        <p:spPr>
          <a:ln/>
        </p:spPr>
        <p:txBody>
          <a:bodyPr/>
          <a:lstStyle>
            <a:lvl1pPr>
              <a:defRPr/>
            </a:lvl1pPr>
          </a:lstStyle>
          <a:p>
            <a:fld id="{D78C312B-6DDC-48B1-85B4-69558810CB6D}" type="slidenum">
              <a:rPr lang="en-GB" altLang="en-US"/>
              <a:pPr/>
              <a:t>‹#›</a:t>
            </a:fld>
            <a:endParaRPr lang="en-GB" altLang="en-US"/>
          </a:p>
        </p:txBody>
      </p:sp>
    </p:spTree>
    <p:extLst>
      <p:ext uri="{BB962C8B-B14F-4D97-AF65-F5344CB8AC3E}">
        <p14:creationId xmlns:p14="http://schemas.microsoft.com/office/powerpoint/2010/main" val="4113311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11763" y="893763"/>
            <a:ext cx="1554162" cy="8047037"/>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49275" y="893763"/>
            <a:ext cx="4510088" cy="8047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8EDD8EA7-A0BB-4600-8B41-70CA5BF91DA4}"/>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F484169-8689-46C8-AF44-A3AA8C5DA38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58C44539-9A36-4902-8C25-58BB22B3D042}"/>
              </a:ext>
            </a:extLst>
          </p:cNvPr>
          <p:cNvSpPr>
            <a:spLocks noGrp="1" noChangeArrowheads="1"/>
          </p:cNvSpPr>
          <p:nvPr>
            <p:ph type="sldNum" sz="quarter" idx="12"/>
          </p:nvPr>
        </p:nvSpPr>
        <p:spPr>
          <a:ln/>
        </p:spPr>
        <p:txBody>
          <a:bodyPr/>
          <a:lstStyle>
            <a:lvl1pPr>
              <a:defRPr/>
            </a:lvl1pPr>
          </a:lstStyle>
          <a:p>
            <a:fld id="{4BEDFB4D-C962-483C-98A4-E9BA60FA050D}" type="slidenum">
              <a:rPr lang="en-GB" altLang="en-US"/>
              <a:pPr/>
              <a:t>‹#›</a:t>
            </a:fld>
            <a:endParaRPr lang="en-GB" altLang="en-US"/>
          </a:p>
        </p:txBody>
      </p:sp>
    </p:spTree>
    <p:extLst>
      <p:ext uri="{BB962C8B-B14F-4D97-AF65-F5344CB8AC3E}">
        <p14:creationId xmlns:p14="http://schemas.microsoft.com/office/powerpoint/2010/main" val="3823494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893763"/>
            <a:ext cx="6216650" cy="1676400"/>
          </a:xfrm>
        </p:spPr>
        <p:txBody>
          <a:bodyPr/>
          <a:lstStyle/>
          <a:p>
            <a:r>
              <a:rPr lang="en-US"/>
              <a:t>Click to edit Master title style</a:t>
            </a:r>
            <a:endParaRPr lang="en-GB"/>
          </a:p>
        </p:txBody>
      </p:sp>
      <p:sp>
        <p:nvSpPr>
          <p:cNvPr id="3" name="Content Placeholder 2"/>
          <p:cNvSpPr>
            <a:spLocks noGrp="1"/>
          </p:cNvSpPr>
          <p:nvPr>
            <p:ph sz="half" idx="1"/>
          </p:nvPr>
        </p:nvSpPr>
        <p:spPr>
          <a:xfrm>
            <a:off x="549275" y="2905125"/>
            <a:ext cx="3032125" cy="6035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3733800" y="2905125"/>
            <a:ext cx="3032125" cy="29416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3733800" y="5999163"/>
            <a:ext cx="3032125" cy="2941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4">
            <a:extLst>
              <a:ext uri="{FF2B5EF4-FFF2-40B4-BE49-F238E27FC236}">
                <a16:creationId xmlns:a16="http://schemas.microsoft.com/office/drawing/2014/main" id="{623C6B63-6F8C-40B3-BD37-72FBDBA29E4E}"/>
              </a:ext>
            </a:extLst>
          </p:cNvPr>
          <p:cNvSpPr>
            <a:spLocks noGrp="1" noChangeArrowheads="1"/>
          </p:cNvSpPr>
          <p:nvPr>
            <p:ph type="dt" sz="half" idx="10"/>
          </p:nvPr>
        </p:nvSpPr>
        <p:spPr>
          <a:ln/>
        </p:spPr>
        <p:txBody>
          <a:bodyPr/>
          <a:lstStyle>
            <a:lvl1pPr>
              <a:defRPr/>
            </a:lvl1pPr>
          </a:lstStyle>
          <a:p>
            <a:pPr>
              <a:defRPr/>
            </a:pPr>
            <a:endParaRPr lang="en-GB"/>
          </a:p>
        </p:txBody>
      </p:sp>
      <p:sp>
        <p:nvSpPr>
          <p:cNvPr id="7" name="Rectangle 5">
            <a:extLst>
              <a:ext uri="{FF2B5EF4-FFF2-40B4-BE49-F238E27FC236}">
                <a16:creationId xmlns:a16="http://schemas.microsoft.com/office/drawing/2014/main" id="{7817E2B1-62BA-45F0-8088-31279668E6EF}"/>
              </a:ext>
            </a:extLst>
          </p:cNvPr>
          <p:cNvSpPr>
            <a:spLocks noGrp="1" noChangeArrowheads="1"/>
          </p:cNvSpPr>
          <p:nvPr>
            <p:ph type="ftr" sz="quarter" idx="11"/>
          </p:nvPr>
        </p:nvSpPr>
        <p:spPr>
          <a:ln/>
        </p:spPr>
        <p:txBody>
          <a:bodyPr/>
          <a:lstStyle>
            <a:lvl1pPr>
              <a:defRPr/>
            </a:lvl1pPr>
          </a:lstStyle>
          <a:p>
            <a:pPr>
              <a:defRPr/>
            </a:pPr>
            <a:endParaRPr lang="en-GB"/>
          </a:p>
        </p:txBody>
      </p:sp>
      <p:sp>
        <p:nvSpPr>
          <p:cNvPr id="8" name="Rectangle 6">
            <a:extLst>
              <a:ext uri="{FF2B5EF4-FFF2-40B4-BE49-F238E27FC236}">
                <a16:creationId xmlns:a16="http://schemas.microsoft.com/office/drawing/2014/main" id="{A74001A6-5B69-44F4-83A7-E361E5AE6635}"/>
              </a:ext>
            </a:extLst>
          </p:cNvPr>
          <p:cNvSpPr>
            <a:spLocks noGrp="1" noChangeArrowheads="1"/>
          </p:cNvSpPr>
          <p:nvPr>
            <p:ph type="sldNum" sz="quarter" idx="12"/>
          </p:nvPr>
        </p:nvSpPr>
        <p:spPr>
          <a:ln/>
        </p:spPr>
        <p:txBody>
          <a:bodyPr/>
          <a:lstStyle>
            <a:lvl1pPr>
              <a:defRPr/>
            </a:lvl1pPr>
          </a:lstStyle>
          <a:p>
            <a:fld id="{3E0321FA-7686-491B-AD60-1C35E0ED9BFC}" type="slidenum">
              <a:rPr lang="en-GB" altLang="en-US"/>
              <a:pPr/>
              <a:t>‹#›</a:t>
            </a:fld>
            <a:endParaRPr lang="en-GB" altLang="en-US"/>
          </a:p>
        </p:txBody>
      </p:sp>
    </p:spTree>
    <p:extLst>
      <p:ext uri="{BB962C8B-B14F-4D97-AF65-F5344CB8AC3E}">
        <p14:creationId xmlns:p14="http://schemas.microsoft.com/office/powerpoint/2010/main" val="1547669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893763"/>
            <a:ext cx="6216650" cy="16764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549275" y="2905125"/>
            <a:ext cx="3032125" cy="6035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733800" y="2905125"/>
            <a:ext cx="3032125" cy="6035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0CCEA208-8C6C-44D0-AF99-DDD5B78D6362}"/>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5730645C-9BE1-4C73-B5CB-0A7F4695EA2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82639EB4-4912-4D0F-8B76-6241A937768D}"/>
              </a:ext>
            </a:extLst>
          </p:cNvPr>
          <p:cNvSpPr>
            <a:spLocks noGrp="1" noChangeArrowheads="1"/>
          </p:cNvSpPr>
          <p:nvPr>
            <p:ph type="sldNum" sz="quarter" idx="12"/>
          </p:nvPr>
        </p:nvSpPr>
        <p:spPr>
          <a:ln/>
        </p:spPr>
        <p:txBody>
          <a:bodyPr/>
          <a:lstStyle>
            <a:lvl1pPr>
              <a:defRPr/>
            </a:lvl1pPr>
          </a:lstStyle>
          <a:p>
            <a:fld id="{819B92B1-FE7F-4CB4-84FD-38A3C367C2C4}" type="slidenum">
              <a:rPr lang="en-GB" altLang="en-US"/>
              <a:pPr/>
              <a:t>‹#›</a:t>
            </a:fld>
            <a:endParaRPr lang="en-GB" altLang="en-US"/>
          </a:p>
        </p:txBody>
      </p:sp>
    </p:spTree>
    <p:extLst>
      <p:ext uri="{BB962C8B-B14F-4D97-AF65-F5344CB8AC3E}">
        <p14:creationId xmlns:p14="http://schemas.microsoft.com/office/powerpoint/2010/main" val="1409882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EB5D01C4-A0EA-413A-B756-22E1F6E0C2FA}"/>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448ED377-CAE2-4A32-B603-490AC99D5879}"/>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3300D30D-1259-484C-94EC-6CDEE51ED5CF}"/>
              </a:ext>
            </a:extLst>
          </p:cNvPr>
          <p:cNvSpPr>
            <a:spLocks noGrp="1" noChangeArrowheads="1"/>
          </p:cNvSpPr>
          <p:nvPr>
            <p:ph type="sldNum" sz="quarter" idx="12"/>
          </p:nvPr>
        </p:nvSpPr>
        <p:spPr>
          <a:ln/>
        </p:spPr>
        <p:txBody>
          <a:bodyPr/>
          <a:lstStyle>
            <a:lvl1pPr>
              <a:defRPr/>
            </a:lvl1pPr>
          </a:lstStyle>
          <a:p>
            <a:fld id="{C3492D77-4FFC-4455-8B2A-6760EC411EF9}" type="slidenum">
              <a:rPr lang="en-GB" altLang="en-US"/>
              <a:pPr/>
              <a:t>‹#›</a:t>
            </a:fld>
            <a:endParaRPr lang="en-GB" altLang="en-US"/>
          </a:p>
        </p:txBody>
      </p:sp>
    </p:spTree>
    <p:extLst>
      <p:ext uri="{BB962C8B-B14F-4D97-AF65-F5344CB8AC3E}">
        <p14:creationId xmlns:p14="http://schemas.microsoft.com/office/powerpoint/2010/main" val="992974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6462713"/>
            <a:ext cx="6218238" cy="199866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77850" y="4262438"/>
            <a:ext cx="6218238" cy="22002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383D541-9649-4F8C-8B1F-14349A9A159B}"/>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CD43C8AE-72FE-4FD0-81CC-1B5B55222566}"/>
              </a:ext>
            </a:extLst>
          </p:cNvPr>
          <p:cNvSpPr>
            <a:spLocks noGrp="1" noChangeArrowheads="1"/>
          </p:cNvSpPr>
          <p:nvPr>
            <p:ph type="ftr" sz="quarter" idx="11"/>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074F0E46-6EC7-45BC-AB26-48D5028957A6}"/>
              </a:ext>
            </a:extLst>
          </p:cNvPr>
          <p:cNvSpPr>
            <a:spLocks noGrp="1" noChangeArrowheads="1"/>
          </p:cNvSpPr>
          <p:nvPr>
            <p:ph type="sldNum" sz="quarter" idx="12"/>
          </p:nvPr>
        </p:nvSpPr>
        <p:spPr>
          <a:ln/>
        </p:spPr>
        <p:txBody>
          <a:bodyPr/>
          <a:lstStyle>
            <a:lvl1pPr>
              <a:defRPr/>
            </a:lvl1pPr>
          </a:lstStyle>
          <a:p>
            <a:fld id="{22D18DC6-1980-4FB6-9F00-2A891739449C}" type="slidenum">
              <a:rPr lang="en-GB" altLang="en-US"/>
              <a:pPr/>
              <a:t>‹#›</a:t>
            </a:fld>
            <a:endParaRPr lang="en-GB" altLang="en-US"/>
          </a:p>
        </p:txBody>
      </p:sp>
    </p:spTree>
    <p:extLst>
      <p:ext uri="{BB962C8B-B14F-4D97-AF65-F5344CB8AC3E}">
        <p14:creationId xmlns:p14="http://schemas.microsoft.com/office/powerpoint/2010/main" val="4177192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49275" y="2905125"/>
            <a:ext cx="3032125" cy="6035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733800" y="2905125"/>
            <a:ext cx="3032125" cy="6035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8985C566-C230-47FF-A967-1139A5C4B2F5}"/>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9367797A-CFFB-481D-9899-FBA762046420}"/>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637903ED-22F1-4AC6-9C8E-94D0D9042B58}"/>
              </a:ext>
            </a:extLst>
          </p:cNvPr>
          <p:cNvSpPr>
            <a:spLocks noGrp="1" noChangeArrowheads="1"/>
          </p:cNvSpPr>
          <p:nvPr>
            <p:ph type="sldNum" sz="quarter" idx="12"/>
          </p:nvPr>
        </p:nvSpPr>
        <p:spPr>
          <a:ln/>
        </p:spPr>
        <p:txBody>
          <a:bodyPr/>
          <a:lstStyle>
            <a:lvl1pPr>
              <a:defRPr/>
            </a:lvl1pPr>
          </a:lstStyle>
          <a:p>
            <a:fld id="{AF3CA6F3-30B0-4E2E-9F4C-068E36325597}" type="slidenum">
              <a:rPr lang="en-GB" altLang="en-US"/>
              <a:pPr/>
              <a:t>‹#›</a:t>
            </a:fld>
            <a:endParaRPr lang="en-GB" altLang="en-US"/>
          </a:p>
        </p:txBody>
      </p:sp>
    </p:spTree>
    <p:extLst>
      <p:ext uri="{BB962C8B-B14F-4D97-AF65-F5344CB8AC3E}">
        <p14:creationId xmlns:p14="http://schemas.microsoft.com/office/powerpoint/2010/main" val="635945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125" y="403225"/>
            <a:ext cx="6584950" cy="16764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65125" y="2251075"/>
            <a:ext cx="3232150" cy="9382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125" y="3189288"/>
            <a:ext cx="3232150" cy="57959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716338" y="2251075"/>
            <a:ext cx="3233737" cy="9382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338" y="3189288"/>
            <a:ext cx="3233737" cy="57959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92CD74D9-BB4C-46CB-942F-E7ADD3A85258}"/>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3FA1E006-0D9F-4B8F-A60E-F4131F1A2B3F}"/>
              </a:ext>
            </a:extLst>
          </p:cNvPr>
          <p:cNvSpPr>
            <a:spLocks noGrp="1" noChangeArrowheads="1"/>
          </p:cNvSpPr>
          <p:nvPr>
            <p:ph type="ftr" sz="quarter" idx="11"/>
          </p:nvPr>
        </p:nvSpPr>
        <p:spPr>
          <a:ln/>
        </p:spPr>
        <p:txBody>
          <a:bodyPr/>
          <a:lstStyle>
            <a:lvl1pPr>
              <a:defRPr/>
            </a:lvl1pPr>
          </a:lstStyle>
          <a:p>
            <a:pPr>
              <a:defRPr/>
            </a:pPr>
            <a:endParaRPr lang="en-GB"/>
          </a:p>
        </p:txBody>
      </p:sp>
      <p:sp>
        <p:nvSpPr>
          <p:cNvPr id="9" name="Rectangle 6">
            <a:extLst>
              <a:ext uri="{FF2B5EF4-FFF2-40B4-BE49-F238E27FC236}">
                <a16:creationId xmlns:a16="http://schemas.microsoft.com/office/drawing/2014/main" id="{22C8E62F-2995-44BD-8355-2C70BEE72695}"/>
              </a:ext>
            </a:extLst>
          </p:cNvPr>
          <p:cNvSpPr>
            <a:spLocks noGrp="1" noChangeArrowheads="1"/>
          </p:cNvSpPr>
          <p:nvPr>
            <p:ph type="sldNum" sz="quarter" idx="12"/>
          </p:nvPr>
        </p:nvSpPr>
        <p:spPr>
          <a:ln/>
        </p:spPr>
        <p:txBody>
          <a:bodyPr/>
          <a:lstStyle>
            <a:lvl1pPr>
              <a:defRPr/>
            </a:lvl1pPr>
          </a:lstStyle>
          <a:p>
            <a:fld id="{BE17BD53-7D48-4591-8075-B9C3E01AD752}" type="slidenum">
              <a:rPr lang="en-GB" altLang="en-US"/>
              <a:pPr/>
              <a:t>‹#›</a:t>
            </a:fld>
            <a:endParaRPr lang="en-GB" altLang="en-US"/>
          </a:p>
        </p:txBody>
      </p:sp>
    </p:spTree>
    <p:extLst>
      <p:ext uri="{BB962C8B-B14F-4D97-AF65-F5344CB8AC3E}">
        <p14:creationId xmlns:p14="http://schemas.microsoft.com/office/powerpoint/2010/main" val="982323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F039E6B5-20E0-4DBC-94A3-138AA80FE705}"/>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BAC10E81-6055-4D58-A85D-2F156884E855}"/>
              </a:ext>
            </a:extLst>
          </p:cNvPr>
          <p:cNvSpPr>
            <a:spLocks noGrp="1" noChangeArrowheads="1"/>
          </p:cNvSpPr>
          <p:nvPr>
            <p:ph type="ftr" sz="quarter" idx="11"/>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8B0C9767-7895-4F6D-B70D-CCAE384B4897}"/>
              </a:ext>
            </a:extLst>
          </p:cNvPr>
          <p:cNvSpPr>
            <a:spLocks noGrp="1" noChangeArrowheads="1"/>
          </p:cNvSpPr>
          <p:nvPr>
            <p:ph type="sldNum" sz="quarter" idx="12"/>
          </p:nvPr>
        </p:nvSpPr>
        <p:spPr>
          <a:ln/>
        </p:spPr>
        <p:txBody>
          <a:bodyPr/>
          <a:lstStyle>
            <a:lvl1pPr>
              <a:defRPr/>
            </a:lvl1pPr>
          </a:lstStyle>
          <a:p>
            <a:fld id="{F285E87E-393A-4B78-9E88-0C575BD76B78}" type="slidenum">
              <a:rPr lang="en-GB" altLang="en-US"/>
              <a:pPr/>
              <a:t>‹#›</a:t>
            </a:fld>
            <a:endParaRPr lang="en-GB" altLang="en-US"/>
          </a:p>
        </p:txBody>
      </p:sp>
    </p:spTree>
    <p:extLst>
      <p:ext uri="{BB962C8B-B14F-4D97-AF65-F5344CB8AC3E}">
        <p14:creationId xmlns:p14="http://schemas.microsoft.com/office/powerpoint/2010/main" val="3519451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B307D79-70CB-4F08-B9AF-E02A55B307F1}"/>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5F412118-F44E-4693-B49A-1EDE493407CE}"/>
              </a:ext>
            </a:extLst>
          </p:cNvPr>
          <p:cNvSpPr>
            <a:spLocks noGrp="1" noChangeArrowheads="1"/>
          </p:cNvSpPr>
          <p:nvPr>
            <p:ph type="ftr" sz="quarter" idx="11"/>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2C96A0C6-91AD-4ABB-888F-6A8668239A74}"/>
              </a:ext>
            </a:extLst>
          </p:cNvPr>
          <p:cNvSpPr>
            <a:spLocks noGrp="1" noChangeArrowheads="1"/>
          </p:cNvSpPr>
          <p:nvPr>
            <p:ph type="sldNum" sz="quarter" idx="12"/>
          </p:nvPr>
        </p:nvSpPr>
        <p:spPr>
          <a:ln/>
        </p:spPr>
        <p:txBody>
          <a:bodyPr/>
          <a:lstStyle>
            <a:lvl1pPr>
              <a:defRPr/>
            </a:lvl1pPr>
          </a:lstStyle>
          <a:p>
            <a:fld id="{407A9D00-0A43-44C6-BF10-E48D423EC6D8}" type="slidenum">
              <a:rPr lang="en-GB" altLang="en-US"/>
              <a:pPr/>
              <a:t>‹#›</a:t>
            </a:fld>
            <a:endParaRPr lang="en-GB" altLang="en-US"/>
          </a:p>
        </p:txBody>
      </p:sp>
    </p:spTree>
    <p:extLst>
      <p:ext uri="{BB962C8B-B14F-4D97-AF65-F5344CB8AC3E}">
        <p14:creationId xmlns:p14="http://schemas.microsoft.com/office/powerpoint/2010/main" val="2718513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125" y="400050"/>
            <a:ext cx="2406650" cy="1704975"/>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860675" y="400050"/>
            <a:ext cx="4089400" cy="85852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65125" y="2105025"/>
            <a:ext cx="2406650" cy="6880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97BCD9B-2B24-49CD-8E01-12DC4CCDE307}"/>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A1F5FB02-B7B6-4A12-A120-1B72CD8AF88D}"/>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FE46770D-43E7-4C47-B3ED-BE1C8BD4FD71}"/>
              </a:ext>
            </a:extLst>
          </p:cNvPr>
          <p:cNvSpPr>
            <a:spLocks noGrp="1" noChangeArrowheads="1"/>
          </p:cNvSpPr>
          <p:nvPr>
            <p:ph type="sldNum" sz="quarter" idx="12"/>
          </p:nvPr>
        </p:nvSpPr>
        <p:spPr>
          <a:ln/>
        </p:spPr>
        <p:txBody>
          <a:bodyPr/>
          <a:lstStyle>
            <a:lvl1pPr>
              <a:defRPr/>
            </a:lvl1pPr>
          </a:lstStyle>
          <a:p>
            <a:fld id="{9B17F305-85FF-4342-8BA4-ED3C28E519EF}" type="slidenum">
              <a:rPr lang="en-GB" altLang="en-US"/>
              <a:pPr/>
              <a:t>‹#›</a:t>
            </a:fld>
            <a:endParaRPr lang="en-GB" altLang="en-US"/>
          </a:p>
        </p:txBody>
      </p:sp>
    </p:spTree>
    <p:extLst>
      <p:ext uri="{BB962C8B-B14F-4D97-AF65-F5344CB8AC3E}">
        <p14:creationId xmlns:p14="http://schemas.microsoft.com/office/powerpoint/2010/main" val="1478852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513" y="7040563"/>
            <a:ext cx="4389437" cy="831850"/>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433513" y="898525"/>
            <a:ext cx="4389437" cy="60356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433513" y="7872413"/>
            <a:ext cx="4389437" cy="1179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CC5CF91-C483-4C5E-B783-CAAA73FBE8B6}"/>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BF82F74F-B6E9-4112-90A2-857E0F00D569}"/>
              </a:ext>
            </a:extLst>
          </p:cNvPr>
          <p:cNvSpPr>
            <a:spLocks noGrp="1" noChangeArrowheads="1"/>
          </p:cNvSpPr>
          <p:nvPr>
            <p:ph type="ftr" sz="quarter" idx="11"/>
          </p:nvPr>
        </p:nvSpPr>
        <p:spPr>
          <a:ln/>
        </p:spPr>
        <p:txBody>
          <a:bodyPr/>
          <a:lstStyle>
            <a:lvl1pPr>
              <a:defRPr/>
            </a:lvl1pPr>
          </a:lstStyle>
          <a:p>
            <a:pPr>
              <a:defRPr/>
            </a:pPr>
            <a:endParaRPr lang="en-GB"/>
          </a:p>
        </p:txBody>
      </p:sp>
      <p:sp>
        <p:nvSpPr>
          <p:cNvPr id="7" name="Rectangle 6">
            <a:extLst>
              <a:ext uri="{FF2B5EF4-FFF2-40B4-BE49-F238E27FC236}">
                <a16:creationId xmlns:a16="http://schemas.microsoft.com/office/drawing/2014/main" id="{18243573-F561-4CE0-911B-82C18D00C892}"/>
              </a:ext>
            </a:extLst>
          </p:cNvPr>
          <p:cNvSpPr>
            <a:spLocks noGrp="1" noChangeArrowheads="1"/>
          </p:cNvSpPr>
          <p:nvPr>
            <p:ph type="sldNum" sz="quarter" idx="12"/>
          </p:nvPr>
        </p:nvSpPr>
        <p:spPr>
          <a:ln/>
        </p:spPr>
        <p:txBody>
          <a:bodyPr/>
          <a:lstStyle>
            <a:lvl1pPr>
              <a:defRPr/>
            </a:lvl1pPr>
          </a:lstStyle>
          <a:p>
            <a:fld id="{1F2F1AC9-3DD9-454A-8E24-24CA123BC9A5}" type="slidenum">
              <a:rPr lang="en-GB" altLang="en-US"/>
              <a:pPr/>
              <a:t>‹#›</a:t>
            </a:fld>
            <a:endParaRPr lang="en-GB" altLang="en-US"/>
          </a:p>
        </p:txBody>
      </p:sp>
    </p:spTree>
    <p:extLst>
      <p:ext uri="{BB962C8B-B14F-4D97-AF65-F5344CB8AC3E}">
        <p14:creationId xmlns:p14="http://schemas.microsoft.com/office/powerpoint/2010/main" val="768467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EBBFA84-9134-43FA-B0F0-7CBEC3B12535}"/>
              </a:ext>
            </a:extLst>
          </p:cNvPr>
          <p:cNvSpPr>
            <a:spLocks noGrp="1" noChangeArrowheads="1"/>
          </p:cNvSpPr>
          <p:nvPr>
            <p:ph type="title"/>
          </p:nvPr>
        </p:nvSpPr>
        <p:spPr bwMode="auto">
          <a:xfrm>
            <a:off x="549275" y="893763"/>
            <a:ext cx="621665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E72B78C0-7AA3-469C-9A9E-D17EE85EF72D}"/>
              </a:ext>
            </a:extLst>
          </p:cNvPr>
          <p:cNvSpPr>
            <a:spLocks noGrp="1" noChangeArrowheads="1"/>
          </p:cNvSpPr>
          <p:nvPr>
            <p:ph type="body" idx="1"/>
          </p:nvPr>
        </p:nvSpPr>
        <p:spPr bwMode="auto">
          <a:xfrm>
            <a:off x="549275" y="2905125"/>
            <a:ext cx="6216650" cy="603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00E8B82A-6FD3-4384-941B-BB8AC25D613A}"/>
              </a:ext>
            </a:extLst>
          </p:cNvPr>
          <p:cNvSpPr>
            <a:spLocks noGrp="1" noChangeArrowheads="1"/>
          </p:cNvSpPr>
          <p:nvPr>
            <p:ph type="dt" sz="half" idx="2"/>
          </p:nvPr>
        </p:nvSpPr>
        <p:spPr bwMode="auto">
          <a:xfrm>
            <a:off x="549275" y="9164638"/>
            <a:ext cx="1524000" cy="66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latin typeface="+mn-lt"/>
              </a:defRPr>
            </a:lvl1pPr>
          </a:lstStyle>
          <a:p>
            <a:pPr>
              <a:defRPr/>
            </a:pPr>
            <a:endParaRPr lang="en-GB"/>
          </a:p>
        </p:txBody>
      </p:sp>
      <p:sp>
        <p:nvSpPr>
          <p:cNvPr id="1029" name="Rectangle 5">
            <a:extLst>
              <a:ext uri="{FF2B5EF4-FFF2-40B4-BE49-F238E27FC236}">
                <a16:creationId xmlns:a16="http://schemas.microsoft.com/office/drawing/2014/main" id="{9A7C2AB5-720F-4166-8EE4-C6E33931979A}"/>
              </a:ext>
            </a:extLst>
          </p:cNvPr>
          <p:cNvSpPr>
            <a:spLocks noGrp="1" noChangeArrowheads="1"/>
          </p:cNvSpPr>
          <p:nvPr>
            <p:ph type="ftr" sz="quarter" idx="3"/>
          </p:nvPr>
        </p:nvSpPr>
        <p:spPr bwMode="auto">
          <a:xfrm>
            <a:off x="2498725" y="9164638"/>
            <a:ext cx="2317750" cy="66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a:latin typeface="+mn-lt"/>
              </a:defRPr>
            </a:lvl1pPr>
          </a:lstStyle>
          <a:p>
            <a:pPr>
              <a:defRPr/>
            </a:pPr>
            <a:endParaRPr lang="en-GB"/>
          </a:p>
        </p:txBody>
      </p:sp>
      <p:sp>
        <p:nvSpPr>
          <p:cNvPr id="1030" name="Rectangle 6">
            <a:extLst>
              <a:ext uri="{FF2B5EF4-FFF2-40B4-BE49-F238E27FC236}">
                <a16:creationId xmlns:a16="http://schemas.microsoft.com/office/drawing/2014/main" id="{59E51E52-B391-4259-AC5F-41E3D0D8211D}"/>
              </a:ext>
            </a:extLst>
          </p:cNvPr>
          <p:cNvSpPr>
            <a:spLocks noGrp="1" noChangeArrowheads="1"/>
          </p:cNvSpPr>
          <p:nvPr>
            <p:ph type="sldNum" sz="quarter" idx="4"/>
          </p:nvPr>
        </p:nvSpPr>
        <p:spPr bwMode="auto">
          <a:xfrm>
            <a:off x="5241925" y="9164638"/>
            <a:ext cx="1524000" cy="66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latin typeface="Times New Roman" panose="02020603050405020304" pitchFamily="18" charset="0"/>
              </a:defRPr>
            </a:lvl1pPr>
          </a:lstStyle>
          <a:p>
            <a:fld id="{6F656CD5-A56F-49B5-970D-7F37188E51A4}"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hyperlink" Target="http://www.mill-lane.oxon.sch.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10.wmf"/><Relationship Id="rId4" Type="http://schemas.openxmlformats.org/officeDocument/2006/relationships/image" Target="../media/image9.wmf"/></Relationships>
</file>

<file path=ppt/slides/_rels/slide5.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7.xml"/><Relationship Id="rId4" Type="http://schemas.openxmlformats.org/officeDocument/2006/relationships/image" Target="../media/image14.gif"/></Relationships>
</file>

<file path=ppt/slides/_rels/slide6.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7.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9.jpeg"/><Relationship Id="rId7" Type="http://schemas.openxmlformats.org/officeDocument/2006/relationships/image" Target="../media/image22.png"/><Relationship Id="rId2" Type="http://schemas.openxmlformats.org/officeDocument/2006/relationships/image" Target="../media/image18.wmf"/><Relationship Id="rId1" Type="http://schemas.openxmlformats.org/officeDocument/2006/relationships/slideLayout" Target="../slideLayouts/slideLayout13.xml"/><Relationship Id="rId6" Type="http://schemas.openxmlformats.org/officeDocument/2006/relationships/image" Target="../media/image21.jpeg"/><Relationship Id="rId5" Type="http://schemas.openxmlformats.org/officeDocument/2006/relationships/hyperlink" Target="http://imagesmat2.ctscdn.com/media/d/1000/1400/0f21b764-5fb7-4180-9669-6d15ab5a6bc3/girls-gingham-knit-collar-dress.jpg" TargetMode="External"/><Relationship Id="rId4" Type="http://schemas.openxmlformats.org/officeDocument/2006/relationships/image" Target="../media/image20.jpeg"/><Relationship Id="rId9" Type="http://schemas.openxmlformats.org/officeDocument/2006/relationships/image" Target="../media/image24.png"/></Relationships>
</file>

<file path=ppt/slides/_rels/slide8.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WordArt 7">
            <a:extLst>
              <a:ext uri="{FF2B5EF4-FFF2-40B4-BE49-F238E27FC236}">
                <a16:creationId xmlns:a16="http://schemas.microsoft.com/office/drawing/2014/main" id="{980CC36C-F2D5-479E-89DF-81CF7010F1E6}"/>
              </a:ext>
            </a:extLst>
          </p:cNvPr>
          <p:cNvSpPr>
            <a:spLocks noChangeArrowheads="1" noChangeShapeType="1" noTextEdit="1"/>
          </p:cNvSpPr>
          <p:nvPr/>
        </p:nvSpPr>
        <p:spPr bwMode="auto">
          <a:xfrm>
            <a:off x="1370013" y="1068388"/>
            <a:ext cx="4935537" cy="41449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49569"/>
              </a:avLst>
            </a:prstTxWarp>
          </a:bodyPr>
          <a:lstStyle/>
          <a:p>
            <a:pPr algn="ctr"/>
            <a:r>
              <a:rPr lang="en-US" sz="3600" b="1" kern="10" dirty="0">
                <a:solidFill>
                  <a:srgbClr val="FF0000"/>
                </a:solidFill>
                <a:effectLst>
                  <a:prstShdw prst="shdw17" dist="17961" dir="2700000">
                    <a:srgbClr val="000000"/>
                  </a:prstShdw>
                </a:effectLst>
              </a:rPr>
              <a:t>Mill Lane</a:t>
            </a:r>
          </a:p>
          <a:p>
            <a:pPr algn="ctr"/>
            <a:r>
              <a:rPr lang="en-US" sz="3600" b="1" kern="10" dirty="0">
                <a:solidFill>
                  <a:srgbClr val="FF0000"/>
                </a:solidFill>
                <a:effectLst>
                  <a:prstShdw prst="shdw17" dist="17961" dir="2700000">
                    <a:srgbClr val="000000"/>
                  </a:prstShdw>
                </a:effectLst>
              </a:rPr>
              <a:t>Community</a:t>
            </a:r>
          </a:p>
          <a:p>
            <a:pPr algn="ctr"/>
            <a:r>
              <a:rPr lang="en-US" sz="3600" b="1" kern="10" dirty="0">
                <a:solidFill>
                  <a:srgbClr val="FF0000"/>
                </a:solidFill>
                <a:effectLst>
                  <a:prstShdw prst="shdw17" dist="17961" dir="2700000">
                    <a:srgbClr val="000000"/>
                  </a:prstShdw>
                </a:effectLst>
              </a:rPr>
              <a:t>Primary</a:t>
            </a:r>
          </a:p>
          <a:p>
            <a:pPr algn="ctr"/>
            <a:r>
              <a:rPr lang="en-US" sz="3600" b="1" kern="10" dirty="0">
                <a:solidFill>
                  <a:srgbClr val="FF0000"/>
                </a:solidFill>
                <a:effectLst>
                  <a:prstShdw prst="shdw17" dist="17961" dir="2700000">
                    <a:srgbClr val="000000"/>
                  </a:prstShdw>
                </a:effectLst>
              </a:rPr>
              <a:t>School</a:t>
            </a:r>
          </a:p>
        </p:txBody>
      </p:sp>
      <p:sp>
        <p:nvSpPr>
          <p:cNvPr id="2052" name="WordArt 10">
            <a:extLst>
              <a:ext uri="{FF2B5EF4-FFF2-40B4-BE49-F238E27FC236}">
                <a16:creationId xmlns:a16="http://schemas.microsoft.com/office/drawing/2014/main" id="{4E759A70-3306-4261-88B8-F1C288A1EB10}"/>
              </a:ext>
            </a:extLst>
          </p:cNvPr>
          <p:cNvSpPr>
            <a:spLocks noChangeArrowheads="1" noChangeShapeType="1" noTextEdit="1"/>
          </p:cNvSpPr>
          <p:nvPr/>
        </p:nvSpPr>
        <p:spPr bwMode="auto">
          <a:xfrm>
            <a:off x="758751" y="8513024"/>
            <a:ext cx="6216650" cy="8223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defRPr/>
            </a:pPr>
            <a:r>
              <a:rPr lang="en-GB" sz="3600" b="1" kern="10" dirty="0">
                <a:solidFill>
                  <a:srgbClr val="FF0000"/>
                </a:solidFill>
                <a:effectLst>
                  <a:prstShdw prst="shdw17" dist="17961" dir="2700000">
                    <a:srgbClr val="000000"/>
                  </a:prstShdw>
                </a:effectLst>
                <a:latin typeface="Comic Sans MS"/>
              </a:rPr>
              <a:t>Welcomes</a:t>
            </a:r>
            <a:r>
              <a:rPr lang="en-GB" sz="3600" b="1" kern="10" dirty="0">
                <a:effectLst>
                  <a:prstShdw prst="shdw17" dist="17961" dir="2700000">
                    <a:srgbClr val="000000"/>
                  </a:prstShdw>
                </a:effectLst>
                <a:latin typeface="Comic Sans MS"/>
              </a:rPr>
              <a:t> </a:t>
            </a:r>
            <a:r>
              <a:rPr lang="en-GB" sz="3600" b="1" kern="10" dirty="0">
                <a:solidFill>
                  <a:srgbClr val="FF0000"/>
                </a:solidFill>
                <a:effectLst>
                  <a:prstShdw prst="shdw17" dist="17961" dir="2700000">
                    <a:srgbClr val="000000"/>
                  </a:prstShdw>
                </a:effectLst>
                <a:latin typeface="Comic Sans MS"/>
              </a:rPr>
              <a:t>You</a:t>
            </a:r>
          </a:p>
        </p:txBody>
      </p:sp>
      <p:pic>
        <p:nvPicPr>
          <p:cNvPr id="1026" name="Picture 2" descr="8330E0C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9528" y="5677272"/>
            <a:ext cx="2160240" cy="2197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3">
            <a:extLst>
              <a:ext uri="{FF2B5EF4-FFF2-40B4-BE49-F238E27FC236}">
                <a16:creationId xmlns:a16="http://schemas.microsoft.com/office/drawing/2014/main" id="{1F7D135A-0599-4156-93D0-A461D2DE157B}"/>
              </a:ext>
            </a:extLst>
          </p:cNvPr>
          <p:cNvSpPr txBox="1">
            <a:spLocks noChangeArrowheads="1"/>
          </p:cNvSpPr>
          <p:nvPr/>
        </p:nvSpPr>
        <p:spPr bwMode="auto">
          <a:xfrm>
            <a:off x="912813" y="431800"/>
            <a:ext cx="63992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08050">
              <a:spcBef>
                <a:spcPct val="20000"/>
              </a:spcBef>
              <a:buChar char="•"/>
              <a:tabLst>
                <a:tab pos="381000" algn="l"/>
                <a:tab pos="2092325" algn="l"/>
                <a:tab pos="3708400" algn="l"/>
              </a:tabLst>
              <a:defRPr sz="3200">
                <a:solidFill>
                  <a:schemeClr val="tx1"/>
                </a:solidFill>
                <a:latin typeface="Times New Roman" panose="02020603050405020304" pitchFamily="18" charset="0"/>
              </a:defRPr>
            </a:lvl1pPr>
            <a:lvl2pPr marL="742950" indent="-285750" defTabSz="908050">
              <a:spcBef>
                <a:spcPct val="20000"/>
              </a:spcBef>
              <a:buChar char="–"/>
              <a:tabLst>
                <a:tab pos="381000" algn="l"/>
                <a:tab pos="2092325" algn="l"/>
                <a:tab pos="3708400" algn="l"/>
              </a:tabLst>
              <a:defRPr sz="2800">
                <a:solidFill>
                  <a:schemeClr val="tx1"/>
                </a:solidFill>
                <a:latin typeface="Times New Roman" panose="02020603050405020304" pitchFamily="18" charset="0"/>
              </a:defRPr>
            </a:lvl2pPr>
            <a:lvl3pPr marL="1143000" indent="-228600" defTabSz="908050">
              <a:spcBef>
                <a:spcPct val="20000"/>
              </a:spcBef>
              <a:buChar char="•"/>
              <a:tabLst>
                <a:tab pos="381000" algn="l"/>
                <a:tab pos="2092325" algn="l"/>
                <a:tab pos="3708400" algn="l"/>
              </a:tabLst>
              <a:defRPr sz="2400">
                <a:solidFill>
                  <a:schemeClr val="tx1"/>
                </a:solidFill>
                <a:latin typeface="Times New Roman" panose="02020603050405020304" pitchFamily="18" charset="0"/>
              </a:defRPr>
            </a:lvl3pPr>
            <a:lvl4pPr marL="1600200" indent="-228600" defTabSz="908050">
              <a:spcBef>
                <a:spcPct val="20000"/>
              </a:spcBef>
              <a:buChar char="–"/>
              <a:tabLst>
                <a:tab pos="381000" algn="l"/>
                <a:tab pos="2092325" algn="l"/>
                <a:tab pos="3708400" algn="l"/>
              </a:tabLst>
              <a:defRPr sz="2000">
                <a:solidFill>
                  <a:schemeClr val="tx1"/>
                </a:solidFill>
                <a:latin typeface="Times New Roman" panose="02020603050405020304" pitchFamily="18" charset="0"/>
              </a:defRPr>
            </a:lvl4pPr>
            <a:lvl5pPr marL="2057400" indent="-228600" defTabSz="908050">
              <a:spcBef>
                <a:spcPct val="20000"/>
              </a:spcBef>
              <a:buChar char="»"/>
              <a:tabLst>
                <a:tab pos="381000" algn="l"/>
                <a:tab pos="2092325" algn="l"/>
                <a:tab pos="3708400" algn="l"/>
              </a:tabLst>
              <a:defRPr sz="2000">
                <a:solidFill>
                  <a:schemeClr val="tx1"/>
                </a:solidFill>
                <a:latin typeface="Times New Roman" panose="02020603050405020304" pitchFamily="18" charset="0"/>
              </a:defRPr>
            </a:lvl5pPr>
            <a:lvl6pPr marL="2514600" indent="-228600" defTabSz="908050" eaLnBrk="0" fontAlgn="base" hangingPunct="0">
              <a:spcBef>
                <a:spcPct val="20000"/>
              </a:spcBef>
              <a:spcAft>
                <a:spcPct val="0"/>
              </a:spcAft>
              <a:buChar char="»"/>
              <a:tabLst>
                <a:tab pos="381000" algn="l"/>
                <a:tab pos="2092325" algn="l"/>
                <a:tab pos="3708400" algn="l"/>
              </a:tabLst>
              <a:defRPr sz="2000">
                <a:solidFill>
                  <a:schemeClr val="tx1"/>
                </a:solidFill>
                <a:latin typeface="Times New Roman" panose="02020603050405020304" pitchFamily="18" charset="0"/>
              </a:defRPr>
            </a:lvl6pPr>
            <a:lvl7pPr marL="2971800" indent="-228600" defTabSz="908050" eaLnBrk="0" fontAlgn="base" hangingPunct="0">
              <a:spcBef>
                <a:spcPct val="20000"/>
              </a:spcBef>
              <a:spcAft>
                <a:spcPct val="0"/>
              </a:spcAft>
              <a:buChar char="»"/>
              <a:tabLst>
                <a:tab pos="381000" algn="l"/>
                <a:tab pos="2092325" algn="l"/>
                <a:tab pos="3708400" algn="l"/>
              </a:tabLst>
              <a:defRPr sz="2000">
                <a:solidFill>
                  <a:schemeClr val="tx1"/>
                </a:solidFill>
                <a:latin typeface="Times New Roman" panose="02020603050405020304" pitchFamily="18" charset="0"/>
              </a:defRPr>
            </a:lvl7pPr>
            <a:lvl8pPr marL="3429000" indent="-228600" defTabSz="908050" eaLnBrk="0" fontAlgn="base" hangingPunct="0">
              <a:spcBef>
                <a:spcPct val="20000"/>
              </a:spcBef>
              <a:spcAft>
                <a:spcPct val="0"/>
              </a:spcAft>
              <a:buChar char="»"/>
              <a:tabLst>
                <a:tab pos="381000" algn="l"/>
                <a:tab pos="2092325" algn="l"/>
                <a:tab pos="3708400" algn="l"/>
              </a:tabLst>
              <a:defRPr sz="2000">
                <a:solidFill>
                  <a:schemeClr val="tx1"/>
                </a:solidFill>
                <a:latin typeface="Times New Roman" panose="02020603050405020304" pitchFamily="18" charset="0"/>
              </a:defRPr>
            </a:lvl8pPr>
            <a:lvl9pPr marL="3886200" indent="-228600" defTabSz="908050" eaLnBrk="0" fontAlgn="base" hangingPunct="0">
              <a:spcBef>
                <a:spcPct val="20000"/>
              </a:spcBef>
              <a:spcAft>
                <a:spcPct val="0"/>
              </a:spcAft>
              <a:buChar char="»"/>
              <a:tabLst>
                <a:tab pos="381000" algn="l"/>
                <a:tab pos="2092325" algn="l"/>
                <a:tab pos="3708400" algn="l"/>
              </a:tabLst>
              <a:defRPr sz="2000">
                <a:solidFill>
                  <a:schemeClr val="tx1"/>
                </a:solidFill>
                <a:latin typeface="Times New Roman" panose="02020603050405020304" pitchFamily="18" charset="0"/>
              </a:defRPr>
            </a:lvl9pPr>
          </a:lstStyle>
          <a:p>
            <a:pPr>
              <a:spcBef>
                <a:spcPct val="0"/>
              </a:spcBef>
              <a:buFontTx/>
              <a:buNone/>
            </a:pPr>
            <a:endParaRPr lang="en-US" altLang="en-US" sz="1800">
              <a:latin typeface="Comic Sans MS" panose="030F0702030302020204" pitchFamily="66" charset="0"/>
            </a:endParaRPr>
          </a:p>
        </p:txBody>
      </p:sp>
      <p:sp>
        <p:nvSpPr>
          <p:cNvPr id="10243" name="Text Box 4">
            <a:extLst>
              <a:ext uri="{FF2B5EF4-FFF2-40B4-BE49-F238E27FC236}">
                <a16:creationId xmlns:a16="http://schemas.microsoft.com/office/drawing/2014/main" id="{7ECE7F87-C5DA-4730-B53E-F309B1D4B034}"/>
              </a:ext>
            </a:extLst>
          </p:cNvPr>
          <p:cNvSpPr txBox="1">
            <a:spLocks noChangeArrowheads="1"/>
          </p:cNvSpPr>
          <p:nvPr/>
        </p:nvSpPr>
        <p:spPr bwMode="auto">
          <a:xfrm>
            <a:off x="633413" y="276225"/>
            <a:ext cx="6399212" cy="9217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800" b="1" u="sng" dirty="0">
                <a:latin typeface="Comic Sans MS" panose="030F0702030302020204" pitchFamily="66" charset="0"/>
              </a:rPr>
              <a:t>Home School Partnership</a:t>
            </a:r>
            <a:r>
              <a:rPr lang="en-GB" altLang="en-US" sz="1800" u="sng" dirty="0">
                <a:latin typeface="Comic Sans MS" panose="030F0702030302020204" pitchFamily="66" charset="0"/>
              </a:rPr>
              <a:t>.</a:t>
            </a:r>
            <a:endParaRPr lang="en-GB" altLang="en-US" sz="1800" dirty="0">
              <a:latin typeface="Comic Sans MS" panose="030F0702030302020204" pitchFamily="66" charset="0"/>
            </a:endParaRPr>
          </a:p>
          <a:p>
            <a:pPr>
              <a:spcBef>
                <a:spcPct val="0"/>
              </a:spcBef>
              <a:buFontTx/>
              <a:buNone/>
            </a:pPr>
            <a:endParaRPr lang="en-GB" altLang="en-US" sz="1000"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At Mill Lane School we regard education as a partnership between home and school.  We hold regular meetings with you to discuss your child’s progress.</a:t>
            </a:r>
          </a:p>
          <a:p>
            <a:pPr>
              <a:spcBef>
                <a:spcPct val="0"/>
              </a:spcBef>
              <a:buFontTx/>
              <a:buNone/>
            </a:pPr>
            <a:endParaRPr lang="en-GB" altLang="en-US" sz="1000"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If you have concerns or questions at </a:t>
            </a:r>
            <a:r>
              <a:rPr lang="en-GB" altLang="en-US" sz="1800" b="1" u="sng" dirty="0">
                <a:latin typeface="Comic Sans MS" panose="030F0702030302020204" pitchFamily="66" charset="0"/>
              </a:rPr>
              <a:t>other times,</a:t>
            </a:r>
            <a:r>
              <a:rPr lang="en-GB" altLang="en-US" sz="1800" b="1" dirty="0">
                <a:latin typeface="Comic Sans MS" panose="030F0702030302020204" pitchFamily="66" charset="0"/>
              </a:rPr>
              <a:t> </a:t>
            </a:r>
            <a:r>
              <a:rPr lang="en-GB" altLang="en-US" sz="1800" dirty="0">
                <a:latin typeface="Comic Sans MS" panose="030F0702030302020204" pitchFamily="66" charset="0"/>
              </a:rPr>
              <a:t>please see or telephone your child’s class teacher to arrange an appointment.  After school is preferable to before school, which is always very busy.</a:t>
            </a:r>
          </a:p>
          <a:p>
            <a:pPr>
              <a:spcBef>
                <a:spcPct val="0"/>
              </a:spcBef>
              <a:buFontTx/>
              <a:buNone/>
            </a:pPr>
            <a:endParaRPr lang="en-GB" altLang="en-US" sz="1000" dirty="0">
              <a:latin typeface="Comic Sans MS" panose="030F0702030302020204" pitchFamily="66" charset="0"/>
            </a:endParaRPr>
          </a:p>
          <a:p>
            <a:pPr>
              <a:spcBef>
                <a:spcPct val="0"/>
              </a:spcBef>
              <a:buFontTx/>
              <a:buNone/>
            </a:pPr>
            <a:endParaRPr lang="en-GB" altLang="en-US" sz="1800" b="1" u="sng" dirty="0">
              <a:latin typeface="Comic Sans MS" panose="030F0702030302020204" pitchFamily="66" charset="0"/>
            </a:endParaRPr>
          </a:p>
          <a:p>
            <a:pPr>
              <a:spcBef>
                <a:spcPct val="0"/>
              </a:spcBef>
              <a:buFontTx/>
              <a:buNone/>
            </a:pPr>
            <a:r>
              <a:rPr lang="en-GB" altLang="en-US" sz="1800" b="1" u="sng" dirty="0">
                <a:latin typeface="Comic Sans MS" panose="030F0702030302020204" pitchFamily="66" charset="0"/>
              </a:rPr>
              <a:t>Home School Agreements</a:t>
            </a:r>
          </a:p>
          <a:p>
            <a:pPr>
              <a:spcBef>
                <a:spcPct val="0"/>
              </a:spcBef>
              <a:buFontTx/>
              <a:buNone/>
            </a:pPr>
            <a:endParaRPr lang="en-GB" altLang="en-US" sz="800" b="1" u="sng"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We have a home school agreement which we ask you to read through and discuss as appropriate with your child.  As your child gets older, we will ask them also to sign this agreement. This helps us to work together </a:t>
            </a:r>
          </a:p>
          <a:p>
            <a:pPr>
              <a:spcBef>
                <a:spcPct val="0"/>
              </a:spcBef>
              <a:buFontTx/>
              <a:buNone/>
            </a:pPr>
            <a:r>
              <a:rPr lang="en-GB" altLang="en-US" sz="1800" dirty="0">
                <a:latin typeface="Comic Sans MS" panose="030F0702030302020204" pitchFamily="66" charset="0"/>
              </a:rPr>
              <a:t>in supporting your child’s education.</a:t>
            </a:r>
          </a:p>
          <a:p>
            <a:pPr>
              <a:spcBef>
                <a:spcPct val="0"/>
              </a:spcBef>
              <a:buFontTx/>
              <a:buNone/>
            </a:pPr>
            <a:endParaRPr lang="en-GB" altLang="en-US" sz="1000"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Photographs and videos of achievements,</a:t>
            </a:r>
          </a:p>
          <a:p>
            <a:pPr>
              <a:spcBef>
                <a:spcPct val="0"/>
              </a:spcBef>
              <a:buFontTx/>
              <a:buNone/>
            </a:pPr>
            <a:r>
              <a:rPr lang="en-GB" altLang="en-US" sz="1800" dirty="0">
                <a:latin typeface="Comic Sans MS" panose="030F0702030302020204" pitchFamily="66" charset="0"/>
              </a:rPr>
              <a:t>activities and events at school are often </a:t>
            </a:r>
          </a:p>
          <a:p>
            <a:pPr>
              <a:spcBef>
                <a:spcPct val="0"/>
              </a:spcBef>
              <a:buFontTx/>
              <a:buNone/>
            </a:pPr>
            <a:r>
              <a:rPr lang="en-GB" altLang="en-US" sz="1800" dirty="0">
                <a:latin typeface="Comic Sans MS" panose="030F0702030302020204" pitchFamily="66" charset="0"/>
              </a:rPr>
              <a:t>taken.  We may occasionally use these in publicity, for display at school or newspaper articles etc.  We need you to complete the photography and video form in the admission pack to inform us of your wishes.</a:t>
            </a:r>
          </a:p>
          <a:p>
            <a:pPr>
              <a:spcBef>
                <a:spcPct val="0"/>
              </a:spcBef>
              <a:buFontTx/>
              <a:buNone/>
            </a:pPr>
            <a:endParaRPr lang="en-GB" altLang="en-US" sz="1800"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Your child will be regularly using the computer.</a:t>
            </a:r>
          </a:p>
          <a:p>
            <a:pPr>
              <a:spcBef>
                <a:spcPct val="0"/>
              </a:spcBef>
              <a:buFontTx/>
              <a:buNone/>
            </a:pPr>
            <a:r>
              <a:rPr lang="en-GB" altLang="en-US" sz="1800" dirty="0">
                <a:latin typeface="Comic Sans MS" panose="030F0702030302020204" pitchFamily="66" charset="0"/>
              </a:rPr>
              <a:t>To allow your child access to the internet a permission form will be required. </a:t>
            </a:r>
          </a:p>
          <a:p>
            <a:pPr>
              <a:spcBef>
                <a:spcPct val="0"/>
              </a:spcBef>
              <a:buFontTx/>
              <a:buNone/>
            </a:pPr>
            <a:endParaRPr lang="en-GB" altLang="en-US" sz="1000"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Please complete the forms in the admission pack:</a:t>
            </a:r>
          </a:p>
          <a:p>
            <a:pPr>
              <a:spcBef>
                <a:spcPct val="0"/>
              </a:spcBef>
              <a:buFontTx/>
              <a:buNone/>
            </a:pPr>
            <a:r>
              <a:rPr lang="en-GB" altLang="en-US" sz="1800" b="1" dirty="0">
                <a:latin typeface="Comic Sans MS" panose="030F0702030302020204" pitchFamily="66" charset="0"/>
              </a:rPr>
              <a:t>Home School Agreement.</a:t>
            </a:r>
          </a:p>
          <a:p>
            <a:pPr>
              <a:spcBef>
                <a:spcPct val="0"/>
              </a:spcBef>
              <a:buFontTx/>
              <a:buNone/>
            </a:pPr>
            <a:r>
              <a:rPr lang="en-GB" altLang="en-US" sz="1800" b="1" dirty="0">
                <a:latin typeface="Comic Sans MS" panose="030F0702030302020204" pitchFamily="66" charset="0"/>
              </a:rPr>
              <a:t>Photography &amp; Video.</a:t>
            </a:r>
          </a:p>
          <a:p>
            <a:pPr>
              <a:spcBef>
                <a:spcPct val="0"/>
              </a:spcBef>
              <a:buFontTx/>
              <a:buNone/>
            </a:pPr>
            <a:r>
              <a:rPr lang="en-GB" altLang="en-US" sz="1800" b="1" dirty="0">
                <a:latin typeface="Comic Sans MS" panose="030F0702030302020204" pitchFamily="66" charset="0"/>
              </a:rPr>
              <a:t>Internet Permission.</a:t>
            </a:r>
          </a:p>
        </p:txBody>
      </p:sp>
      <p:sp>
        <p:nvSpPr>
          <p:cNvPr id="10244" name="Text Box 9">
            <a:extLst>
              <a:ext uri="{FF2B5EF4-FFF2-40B4-BE49-F238E27FC236}">
                <a16:creationId xmlns:a16="http://schemas.microsoft.com/office/drawing/2014/main" id="{BDDACB27-C78A-4671-B982-C7069E49EA68}"/>
              </a:ext>
            </a:extLst>
          </p:cNvPr>
          <p:cNvSpPr txBox="1">
            <a:spLocks noChangeArrowheads="1"/>
          </p:cNvSpPr>
          <p:nvPr/>
        </p:nvSpPr>
        <p:spPr bwMode="auto">
          <a:xfrm>
            <a:off x="7761288" y="6324600"/>
            <a:ext cx="6399212" cy="15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292100" indent="-2921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GB" altLang="en-US" sz="1800">
              <a:latin typeface="Comic Sans MS" panose="030F0702030302020204" pitchFamily="66" charset="0"/>
            </a:endParaRPr>
          </a:p>
          <a:p>
            <a:pPr>
              <a:spcBef>
                <a:spcPct val="0"/>
              </a:spcBef>
              <a:buFontTx/>
              <a:buNone/>
            </a:pPr>
            <a:endParaRPr lang="en-GB" altLang="en-US" sz="1800">
              <a:latin typeface="Comic Sans MS" panose="030F0702030302020204" pitchFamily="66" charset="0"/>
            </a:endParaRPr>
          </a:p>
          <a:p>
            <a:pPr>
              <a:spcBef>
                <a:spcPct val="0"/>
              </a:spcBef>
              <a:buFontTx/>
              <a:buNone/>
            </a:pPr>
            <a:endParaRPr lang="en-GB" altLang="en-US" sz="1800">
              <a:latin typeface="Comic Sans MS" panose="030F0702030302020204" pitchFamily="66" charset="0"/>
            </a:endParaRPr>
          </a:p>
          <a:p>
            <a:pPr>
              <a:spcBef>
                <a:spcPct val="0"/>
              </a:spcBef>
            </a:pPr>
            <a:endParaRPr lang="en-GB" altLang="en-US" sz="1800">
              <a:latin typeface="Comic Sans MS" panose="030F0702030302020204" pitchFamily="66" charset="0"/>
            </a:endParaRPr>
          </a:p>
        </p:txBody>
      </p:sp>
      <p:pic>
        <p:nvPicPr>
          <p:cNvPr id="10245" name="Picture 9" descr="C:\Users\User3\AppData\Local\Microsoft\Windows\Temporary Internet Files\Content.IE5\PB173LCW\MC900089004[1].wmf">
            <a:extLst>
              <a:ext uri="{FF2B5EF4-FFF2-40B4-BE49-F238E27FC236}">
                <a16:creationId xmlns:a16="http://schemas.microsoft.com/office/drawing/2014/main" id="{ECDFB667-E046-42B5-BCAD-DBF1135F5F6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91170" y="4682208"/>
            <a:ext cx="18034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a:extLst>
              <a:ext uri="{FF2B5EF4-FFF2-40B4-BE49-F238E27FC236}">
                <a16:creationId xmlns:a16="http://schemas.microsoft.com/office/drawing/2014/main" id="{178113AC-5556-457F-95FC-EB8238860D53}"/>
              </a:ext>
            </a:extLst>
          </p:cNvPr>
          <p:cNvSpPr txBox="1">
            <a:spLocks noChangeArrowheads="1"/>
          </p:cNvSpPr>
          <p:nvPr/>
        </p:nvSpPr>
        <p:spPr bwMode="auto">
          <a:xfrm>
            <a:off x="487363" y="431800"/>
            <a:ext cx="6462712" cy="919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tabLst>
                <a:tab pos="1485900" algn="l"/>
                <a:tab pos="4114800" algn="dec"/>
                <a:tab pos="5257800" algn="dec"/>
              </a:tabLst>
              <a:defRPr sz="3200">
                <a:solidFill>
                  <a:schemeClr val="tx1"/>
                </a:solidFill>
                <a:latin typeface="Times New Roman" panose="02020603050405020304" pitchFamily="18" charset="0"/>
              </a:defRPr>
            </a:lvl1pPr>
            <a:lvl2pPr marL="742950" indent="-285750">
              <a:spcBef>
                <a:spcPct val="20000"/>
              </a:spcBef>
              <a:buChar char="–"/>
              <a:tabLst>
                <a:tab pos="1485900" algn="l"/>
                <a:tab pos="4114800" algn="dec"/>
                <a:tab pos="5257800" algn="dec"/>
              </a:tabLst>
              <a:defRPr sz="2800">
                <a:solidFill>
                  <a:schemeClr val="tx1"/>
                </a:solidFill>
                <a:latin typeface="Times New Roman" panose="02020603050405020304" pitchFamily="18" charset="0"/>
              </a:defRPr>
            </a:lvl2pPr>
            <a:lvl3pPr marL="1143000" indent="-228600">
              <a:spcBef>
                <a:spcPct val="20000"/>
              </a:spcBef>
              <a:buChar char="•"/>
              <a:tabLst>
                <a:tab pos="1485900" algn="l"/>
                <a:tab pos="4114800" algn="dec"/>
                <a:tab pos="5257800" algn="dec"/>
              </a:tabLst>
              <a:defRPr sz="2400">
                <a:solidFill>
                  <a:schemeClr val="tx1"/>
                </a:solidFill>
                <a:latin typeface="Times New Roman" panose="02020603050405020304" pitchFamily="18" charset="0"/>
              </a:defRPr>
            </a:lvl3pPr>
            <a:lvl4pPr marL="1600200" indent="-228600">
              <a:spcBef>
                <a:spcPct val="20000"/>
              </a:spcBef>
              <a:buChar char="–"/>
              <a:tabLst>
                <a:tab pos="1485900" algn="l"/>
                <a:tab pos="4114800" algn="dec"/>
                <a:tab pos="5257800" algn="dec"/>
              </a:tabLst>
              <a:defRPr sz="2000">
                <a:solidFill>
                  <a:schemeClr val="tx1"/>
                </a:solidFill>
                <a:latin typeface="Times New Roman" panose="02020603050405020304" pitchFamily="18" charset="0"/>
              </a:defRPr>
            </a:lvl4pPr>
            <a:lvl5pPr marL="2057400" indent="-228600">
              <a:spcBef>
                <a:spcPct val="20000"/>
              </a:spcBef>
              <a:buChar char="»"/>
              <a:tabLst>
                <a:tab pos="1485900" algn="l"/>
                <a:tab pos="4114800" algn="dec"/>
                <a:tab pos="5257800" algn="dec"/>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1485900" algn="l"/>
                <a:tab pos="4114800" algn="dec"/>
                <a:tab pos="5257800" algn="dec"/>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1485900" algn="l"/>
                <a:tab pos="4114800" algn="dec"/>
                <a:tab pos="5257800" algn="dec"/>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1485900" algn="l"/>
                <a:tab pos="4114800" algn="dec"/>
                <a:tab pos="5257800" algn="dec"/>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1485900" algn="l"/>
                <a:tab pos="4114800" algn="dec"/>
                <a:tab pos="5257800" algn="dec"/>
              </a:tabLst>
              <a:defRPr sz="2000">
                <a:solidFill>
                  <a:schemeClr val="tx1"/>
                </a:solidFill>
                <a:latin typeface="Times New Roman" panose="02020603050405020304" pitchFamily="18" charset="0"/>
              </a:defRPr>
            </a:lvl9pPr>
          </a:lstStyle>
          <a:p>
            <a:pPr>
              <a:spcBef>
                <a:spcPct val="0"/>
              </a:spcBef>
              <a:buFontTx/>
              <a:buNone/>
            </a:pPr>
            <a:r>
              <a:rPr lang="en-GB" altLang="en-US" sz="1800" b="1" u="sng" dirty="0">
                <a:latin typeface="Comic Sans MS" panose="030F0702030302020204" pitchFamily="66" charset="0"/>
              </a:rPr>
              <a:t>School Times:</a:t>
            </a:r>
          </a:p>
          <a:p>
            <a:pPr>
              <a:spcBef>
                <a:spcPct val="0"/>
              </a:spcBef>
              <a:buFontTx/>
              <a:buNone/>
            </a:pPr>
            <a:endParaRPr lang="en-GB" altLang="en-US" sz="800" b="1"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Breakfast Club                   8am – 8.40am		</a:t>
            </a:r>
          </a:p>
          <a:p>
            <a:pPr>
              <a:spcBef>
                <a:spcPct val="0"/>
              </a:spcBef>
              <a:buFontTx/>
              <a:buNone/>
            </a:pPr>
            <a:endParaRPr lang="en-GB" altLang="en-US" sz="800" u="sng" dirty="0">
              <a:latin typeface="Comic Sans MS" panose="030F0702030302020204" pitchFamily="66" charset="0"/>
            </a:endParaRPr>
          </a:p>
          <a:p>
            <a:pPr>
              <a:spcBef>
                <a:spcPct val="0"/>
              </a:spcBef>
              <a:buFontTx/>
              <a:buNone/>
            </a:pPr>
            <a:r>
              <a:rPr lang="en-GB" altLang="en-US" sz="1800" b="1" u="sng" dirty="0">
                <a:latin typeface="Comic Sans MS" panose="030F0702030302020204" pitchFamily="66" charset="0"/>
              </a:rPr>
              <a:t>Reception Class:</a:t>
            </a:r>
          </a:p>
          <a:p>
            <a:pPr>
              <a:spcBef>
                <a:spcPct val="0"/>
              </a:spcBef>
              <a:buFontTx/>
              <a:buNone/>
            </a:pPr>
            <a:r>
              <a:rPr lang="en-GB" altLang="en-US" sz="1800" dirty="0">
                <a:latin typeface="Comic Sans MS" panose="030F0702030302020204" pitchFamily="66" charset="0"/>
              </a:rPr>
              <a:t>School start time                9.00am.</a:t>
            </a:r>
          </a:p>
          <a:p>
            <a:pPr>
              <a:spcBef>
                <a:spcPct val="0"/>
              </a:spcBef>
              <a:buFontTx/>
              <a:buNone/>
            </a:pPr>
            <a:r>
              <a:rPr lang="en-GB" altLang="en-US" sz="1800" dirty="0">
                <a:latin typeface="Comic Sans MS" panose="030F0702030302020204" pitchFamily="66" charset="0"/>
              </a:rPr>
              <a:t>Lunchtime	                    11.45am - 1.00pm.</a:t>
            </a:r>
          </a:p>
          <a:p>
            <a:pPr>
              <a:spcBef>
                <a:spcPct val="0"/>
              </a:spcBef>
              <a:buFontTx/>
              <a:buNone/>
            </a:pPr>
            <a:r>
              <a:rPr lang="en-GB" altLang="en-US" sz="1800" dirty="0">
                <a:latin typeface="Comic Sans MS" panose="030F0702030302020204" pitchFamily="66" charset="0"/>
              </a:rPr>
              <a:t>End of school                      3.00pm.</a:t>
            </a:r>
            <a:endParaRPr lang="en-GB" altLang="en-US" sz="800" dirty="0">
              <a:latin typeface="Comic Sans MS" panose="030F0702030302020204" pitchFamily="66" charset="0"/>
            </a:endParaRP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400" dirty="0">
                <a:latin typeface="Comic Sans MS" panose="030F0702030302020204" pitchFamily="66" charset="0"/>
              </a:rPr>
              <a:t>Children in Reception and KS1 will be provided with fruit at snack time</a:t>
            </a:r>
          </a:p>
          <a:p>
            <a:pPr>
              <a:spcBef>
                <a:spcPct val="0"/>
              </a:spcBef>
              <a:buFontTx/>
              <a:buNone/>
            </a:pPr>
            <a:endParaRPr lang="en-GB" altLang="en-US" sz="800" b="1" u="sng" dirty="0">
              <a:latin typeface="Comic Sans MS" panose="030F0702030302020204" pitchFamily="66" charset="0"/>
            </a:endParaRPr>
          </a:p>
          <a:p>
            <a:pPr>
              <a:spcBef>
                <a:spcPct val="0"/>
              </a:spcBef>
              <a:buFontTx/>
              <a:buNone/>
            </a:pPr>
            <a:r>
              <a:rPr lang="en-GB" altLang="en-US" sz="1800" b="1" u="sng" dirty="0">
                <a:latin typeface="Comic Sans MS" panose="030F0702030302020204" pitchFamily="66" charset="0"/>
              </a:rPr>
              <a:t>KS1</a:t>
            </a:r>
            <a:endParaRPr lang="en-GB" altLang="en-US" sz="1800"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School start time               8.40am.</a:t>
            </a:r>
          </a:p>
          <a:p>
            <a:pPr>
              <a:spcBef>
                <a:spcPct val="0"/>
              </a:spcBef>
              <a:buFontTx/>
              <a:buNone/>
            </a:pPr>
            <a:r>
              <a:rPr lang="en-GB" altLang="en-US" sz="1800" dirty="0">
                <a:latin typeface="Comic Sans MS" panose="030F0702030302020204" pitchFamily="66" charset="0"/>
              </a:rPr>
              <a:t>Lunchtime                         12.00pm - 1.00pm.</a:t>
            </a:r>
          </a:p>
          <a:p>
            <a:pPr>
              <a:spcBef>
                <a:spcPct val="0"/>
              </a:spcBef>
              <a:buFontTx/>
              <a:buNone/>
            </a:pPr>
            <a:r>
              <a:rPr lang="en-GB" altLang="en-US" sz="1800" dirty="0">
                <a:latin typeface="Comic Sans MS" panose="030F0702030302020204" pitchFamily="66" charset="0"/>
              </a:rPr>
              <a:t>End of School                     3.15pm</a:t>
            </a:r>
          </a:p>
          <a:p>
            <a:pPr>
              <a:spcBef>
                <a:spcPct val="0"/>
              </a:spcBef>
              <a:buFontTx/>
              <a:buNone/>
            </a:pPr>
            <a:endParaRPr lang="en-GB" altLang="en-US" sz="1800" dirty="0">
              <a:latin typeface="Comic Sans MS" panose="030F0702030302020204" pitchFamily="66" charset="0"/>
            </a:endParaRPr>
          </a:p>
          <a:p>
            <a:pPr>
              <a:spcBef>
                <a:spcPct val="0"/>
              </a:spcBef>
              <a:buFontTx/>
              <a:buNone/>
            </a:pPr>
            <a:r>
              <a:rPr lang="en-GB" altLang="en-US" sz="1800" b="1" u="sng" dirty="0">
                <a:latin typeface="Comic Sans MS" panose="030F0702030302020204" pitchFamily="66" charset="0"/>
              </a:rPr>
              <a:t>KS2</a:t>
            </a:r>
          </a:p>
          <a:p>
            <a:pPr>
              <a:spcBef>
                <a:spcPct val="0"/>
              </a:spcBef>
              <a:buFontTx/>
              <a:buNone/>
            </a:pPr>
            <a:r>
              <a:rPr lang="en-GB" altLang="en-US" sz="1800" dirty="0">
                <a:latin typeface="Comic Sans MS" panose="030F0702030302020204" pitchFamily="66" charset="0"/>
              </a:rPr>
              <a:t>School start time               8.40am</a:t>
            </a:r>
          </a:p>
          <a:p>
            <a:pPr>
              <a:spcBef>
                <a:spcPct val="0"/>
              </a:spcBef>
              <a:buFontTx/>
              <a:buNone/>
            </a:pPr>
            <a:r>
              <a:rPr lang="en-GB" altLang="en-US" sz="1800" dirty="0">
                <a:latin typeface="Comic Sans MS" panose="030F0702030302020204" pitchFamily="66" charset="0"/>
              </a:rPr>
              <a:t>Year 3 &amp; 4 Lunchtime     12.00pm  -  1.00pm </a:t>
            </a:r>
          </a:p>
          <a:p>
            <a:pPr>
              <a:spcBef>
                <a:spcPct val="0"/>
              </a:spcBef>
              <a:buFontTx/>
              <a:buNone/>
            </a:pPr>
            <a:r>
              <a:rPr lang="en-GB" altLang="en-US" sz="1800" dirty="0">
                <a:latin typeface="Comic Sans MS" panose="030F0702030302020204" pitchFamily="66" charset="0"/>
              </a:rPr>
              <a:t>Year 5 &amp; 6 Lunchtime      12.15pm  -  1.00pm</a:t>
            </a:r>
          </a:p>
          <a:p>
            <a:pPr>
              <a:spcBef>
                <a:spcPct val="0"/>
              </a:spcBef>
              <a:buFontTx/>
              <a:buNone/>
            </a:pPr>
            <a:r>
              <a:rPr lang="en-GB" altLang="en-US" sz="1800" dirty="0">
                <a:latin typeface="Comic Sans MS" panose="030F0702030302020204" pitchFamily="66" charset="0"/>
              </a:rPr>
              <a:t>End of school                      3.15pm.</a:t>
            </a: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800" b="1" u="sng" dirty="0">
                <a:latin typeface="Comic Sans MS" panose="030F0702030302020204" pitchFamily="66" charset="0"/>
              </a:rPr>
              <a:t>After School Club</a:t>
            </a:r>
            <a:r>
              <a:rPr lang="en-GB" altLang="en-US" sz="1800" dirty="0">
                <a:latin typeface="Comic Sans MS" panose="030F0702030302020204" pitchFamily="66" charset="0"/>
              </a:rPr>
              <a:t>:            3.00pm – 5.30pm</a:t>
            </a:r>
          </a:p>
          <a:p>
            <a:pPr>
              <a:spcBef>
                <a:spcPct val="0"/>
              </a:spcBef>
              <a:buFontTx/>
              <a:buNone/>
            </a:pPr>
            <a:r>
              <a:rPr lang="en-GB" altLang="en-US" sz="1000" dirty="0">
                <a:latin typeface="Comic Sans MS" panose="030F0702030302020204" pitchFamily="66" charset="0"/>
              </a:rPr>
              <a:t>(Time Out Club)</a:t>
            </a:r>
          </a:p>
          <a:p>
            <a:pPr>
              <a:spcBef>
                <a:spcPct val="0"/>
              </a:spcBef>
              <a:buFontTx/>
              <a:buNone/>
            </a:pPr>
            <a:r>
              <a:rPr lang="en-GB" altLang="en-US" sz="1600" dirty="0">
                <a:latin typeface="Comic Sans MS" panose="030F0702030302020204" pitchFamily="66" charset="0"/>
              </a:rPr>
              <a:t>You will need to book using the online system, the cost is £9.00 per day.</a:t>
            </a:r>
          </a:p>
          <a:p>
            <a:pPr>
              <a:spcBef>
                <a:spcPct val="0"/>
              </a:spcBef>
              <a:buFontTx/>
              <a:buNone/>
            </a:pPr>
            <a:endParaRPr lang="en-GB" altLang="en-US" sz="1400" b="1" u="sng" dirty="0">
              <a:latin typeface="Comic Sans MS" panose="030F0702030302020204" pitchFamily="66" charset="0"/>
            </a:endParaRPr>
          </a:p>
          <a:p>
            <a:pPr>
              <a:spcBef>
                <a:spcPct val="0"/>
              </a:spcBef>
              <a:buFontTx/>
              <a:buNone/>
            </a:pPr>
            <a:endParaRPr lang="en-GB" altLang="en-US" sz="1400" b="1" u="sng" dirty="0">
              <a:latin typeface="Comic Sans MS" panose="030F0702030302020204" pitchFamily="66" charset="0"/>
            </a:endParaRPr>
          </a:p>
          <a:p>
            <a:pPr>
              <a:spcBef>
                <a:spcPct val="0"/>
              </a:spcBef>
              <a:buFontTx/>
              <a:buNone/>
            </a:pPr>
            <a:endParaRPr lang="en-GB" altLang="en-US" sz="1400" dirty="0">
              <a:latin typeface="Comic Sans MS" panose="030F0702030302020204" pitchFamily="66" charset="0"/>
            </a:endParaRPr>
          </a:p>
          <a:p>
            <a:pPr>
              <a:spcBef>
                <a:spcPct val="0"/>
              </a:spcBef>
              <a:buFontTx/>
              <a:buNone/>
            </a:pPr>
            <a:endParaRPr lang="en-GB" altLang="en-US" sz="1400" dirty="0">
              <a:latin typeface="Comic Sans MS" panose="030F0702030302020204" pitchFamily="66" charset="0"/>
            </a:endParaRPr>
          </a:p>
        </p:txBody>
      </p:sp>
      <p:sp>
        <p:nvSpPr>
          <p:cNvPr id="11267" name="Text Box 3">
            <a:extLst>
              <a:ext uri="{FF2B5EF4-FFF2-40B4-BE49-F238E27FC236}">
                <a16:creationId xmlns:a16="http://schemas.microsoft.com/office/drawing/2014/main" id="{56FDA7EE-9C10-4C7C-965F-CF67A5E33DEA}"/>
              </a:ext>
            </a:extLst>
          </p:cNvPr>
          <p:cNvSpPr txBox="1">
            <a:spLocks noChangeArrowheads="1"/>
          </p:cNvSpPr>
          <p:nvPr/>
        </p:nvSpPr>
        <p:spPr bwMode="auto">
          <a:xfrm>
            <a:off x="487363" y="6902450"/>
            <a:ext cx="6024562" cy="2591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tabLst>
                <a:tab pos="2286000" algn="l"/>
              </a:tabLst>
              <a:defRPr sz="3200">
                <a:solidFill>
                  <a:schemeClr val="tx1"/>
                </a:solidFill>
                <a:latin typeface="Times New Roman" panose="02020603050405020304" pitchFamily="18" charset="0"/>
              </a:defRPr>
            </a:lvl1pPr>
            <a:lvl2pPr marL="742950" indent="-285750">
              <a:spcBef>
                <a:spcPct val="20000"/>
              </a:spcBef>
              <a:buChar char="–"/>
              <a:tabLst>
                <a:tab pos="2286000" algn="l"/>
              </a:tabLst>
              <a:defRPr sz="2800">
                <a:solidFill>
                  <a:schemeClr val="tx1"/>
                </a:solidFill>
                <a:latin typeface="Times New Roman" panose="02020603050405020304" pitchFamily="18" charset="0"/>
              </a:defRPr>
            </a:lvl2pPr>
            <a:lvl3pPr marL="1143000" indent="-228600">
              <a:spcBef>
                <a:spcPct val="20000"/>
              </a:spcBef>
              <a:buChar char="•"/>
              <a:tabLst>
                <a:tab pos="2286000" algn="l"/>
              </a:tabLst>
              <a:defRPr sz="2400">
                <a:solidFill>
                  <a:schemeClr val="tx1"/>
                </a:solidFill>
                <a:latin typeface="Times New Roman" panose="02020603050405020304" pitchFamily="18" charset="0"/>
              </a:defRPr>
            </a:lvl3pPr>
            <a:lvl4pPr marL="1600200" indent="-228600">
              <a:spcBef>
                <a:spcPct val="20000"/>
              </a:spcBef>
              <a:buChar char="–"/>
              <a:tabLst>
                <a:tab pos="2286000" algn="l"/>
              </a:tabLst>
              <a:defRPr sz="2000">
                <a:solidFill>
                  <a:schemeClr val="tx1"/>
                </a:solidFill>
                <a:latin typeface="Times New Roman" panose="02020603050405020304" pitchFamily="18" charset="0"/>
              </a:defRPr>
            </a:lvl4pPr>
            <a:lvl5pPr marL="2057400" indent="-228600">
              <a:spcBef>
                <a:spcPct val="20000"/>
              </a:spcBef>
              <a:buChar char="»"/>
              <a:tabLst>
                <a:tab pos="2286000" algn="l"/>
              </a:tabLst>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tabLst>
                <a:tab pos="2286000" algn="l"/>
              </a:tabLst>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tabLst>
                <a:tab pos="2286000" algn="l"/>
              </a:tabLst>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tabLst>
                <a:tab pos="2286000" algn="l"/>
              </a:tabLst>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tabLst>
                <a:tab pos="2286000" algn="l"/>
              </a:tabLst>
              <a:defRPr sz="2000">
                <a:solidFill>
                  <a:schemeClr val="tx1"/>
                </a:solidFill>
                <a:latin typeface="Times New Roman" panose="02020603050405020304" pitchFamily="18" charset="0"/>
              </a:defRPr>
            </a:lvl9pPr>
          </a:lstStyle>
          <a:p>
            <a:pPr>
              <a:spcBef>
                <a:spcPct val="0"/>
              </a:spcBef>
              <a:buFontTx/>
              <a:buNone/>
            </a:pPr>
            <a:r>
              <a:rPr lang="en-GB" altLang="en-US" sz="1800" b="1" u="sng" dirty="0">
                <a:latin typeface="Comic Sans MS" panose="030F0702030302020204" pitchFamily="66" charset="0"/>
              </a:rPr>
              <a:t>Breakfast Club </a:t>
            </a:r>
          </a:p>
          <a:p>
            <a:pPr>
              <a:spcBef>
                <a:spcPct val="0"/>
              </a:spcBef>
              <a:buFontTx/>
              <a:buNone/>
            </a:pPr>
            <a:r>
              <a:rPr lang="en-GB" altLang="en-US" sz="1600" dirty="0">
                <a:latin typeface="Comic Sans MS" panose="030F0702030302020204" pitchFamily="66" charset="0"/>
              </a:rPr>
              <a:t>You need to book a place using the online system.</a:t>
            </a:r>
          </a:p>
          <a:p>
            <a:pPr>
              <a:spcBef>
                <a:spcPct val="0"/>
              </a:spcBef>
              <a:buFontTx/>
              <a:buNone/>
            </a:pPr>
            <a:r>
              <a:rPr lang="en-GB" altLang="en-US" sz="1600" dirty="0">
                <a:latin typeface="Comic Sans MS" panose="030F0702030302020204" pitchFamily="66" charset="0"/>
              </a:rPr>
              <a:t>The cost is £2 to attend and then the price of the breakfast.</a:t>
            </a:r>
          </a:p>
          <a:p>
            <a:pPr>
              <a:spcBef>
                <a:spcPct val="0"/>
              </a:spcBef>
              <a:buFontTx/>
              <a:buNone/>
            </a:pPr>
            <a:r>
              <a:rPr lang="en-GB" altLang="en-US" sz="1600" dirty="0">
                <a:latin typeface="Comic Sans MS" panose="030F0702030302020204" pitchFamily="66" charset="0"/>
              </a:rPr>
              <a:t>The children are supervised until it is time for school to start. The older children will then line up on the playground while the younger children are taken to class by the supervisor. </a:t>
            </a:r>
          </a:p>
          <a:p>
            <a:pPr>
              <a:spcBef>
                <a:spcPct val="0"/>
              </a:spcBef>
              <a:buFontTx/>
              <a:buNone/>
            </a:pPr>
            <a:r>
              <a:rPr lang="en-GB" altLang="en-US" sz="1600" dirty="0">
                <a:latin typeface="Comic Sans MS" panose="030F0702030302020204" pitchFamily="66" charset="0"/>
              </a:rPr>
              <a:t>Year 2 to Year 6, can cook their own breakfast by booking to join the cookery club for their year group. The cost is £2.</a:t>
            </a:r>
          </a:p>
        </p:txBody>
      </p:sp>
      <p:pic>
        <p:nvPicPr>
          <p:cNvPr id="11268" name="Picture 6" descr="C:\Users\User3\AppData\Local\Microsoft\Windows\Temporary Internet Files\Content.IE5\3Z1YHQ0D\MC900431586[1].png">
            <a:extLst>
              <a:ext uri="{FF2B5EF4-FFF2-40B4-BE49-F238E27FC236}">
                <a16:creationId xmlns:a16="http://schemas.microsoft.com/office/drawing/2014/main" id="{84D62ACB-C19A-4C48-BDFC-19A52392E5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6900" y="350838"/>
            <a:ext cx="1274763" cy="127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8" descr="C:\Users\User3\AppData\Local\Microsoft\Windows\Temporary Internet Files\Content.IE5\N1G5IUBZ\MC900233491[1].wmf">
            <a:extLst>
              <a:ext uri="{FF2B5EF4-FFF2-40B4-BE49-F238E27FC236}">
                <a16:creationId xmlns:a16="http://schemas.microsoft.com/office/drawing/2014/main" id="{0123C1D9-D3B4-4561-A828-9868A051582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18188" y="6529388"/>
            <a:ext cx="1258887"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a:extLst>
              <a:ext uri="{FF2B5EF4-FFF2-40B4-BE49-F238E27FC236}">
                <a16:creationId xmlns:a16="http://schemas.microsoft.com/office/drawing/2014/main" id="{355B4E48-46FE-4E41-ABB9-C3558348EF43}"/>
              </a:ext>
            </a:extLst>
          </p:cNvPr>
          <p:cNvSpPr txBox="1">
            <a:spLocks noChangeArrowheads="1"/>
          </p:cNvSpPr>
          <p:nvPr/>
        </p:nvSpPr>
        <p:spPr bwMode="auto">
          <a:xfrm>
            <a:off x="1136650" y="682625"/>
            <a:ext cx="5432425" cy="3482975"/>
          </a:xfrm>
          <a:prstGeom prst="rect">
            <a:avLst/>
          </a:prstGeom>
          <a:solidFill>
            <a:srgbClr val="FFFFFF"/>
          </a:solidFill>
          <a:ln w="57150" cmpd="thickThin" algn="ctr">
            <a:solidFill>
              <a:srgbClr val="1F497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lIns="36576" tIns="36576" rIns="36576" bIns="36576" anchor="t"/>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None/>
            </a:pPr>
            <a:r>
              <a:rPr lang="en-GB" altLang="en-US" sz="1600" b="1" dirty="0">
                <a:solidFill>
                  <a:srgbClr val="FF0000"/>
                </a:solidFill>
                <a:latin typeface="Calibri"/>
                <a:cs typeface="Calibri"/>
              </a:rPr>
              <a:t>                            </a:t>
            </a:r>
            <a:endParaRPr lang="en-GB" altLang="en-US" sz="1600" b="1" dirty="0">
              <a:solidFill>
                <a:srgbClr val="FF0000"/>
              </a:solidFill>
              <a:latin typeface="Calibri" panose="020F0502020204030204" pitchFamily="34" charset="0"/>
            </a:endParaRPr>
          </a:p>
          <a:p>
            <a:pPr algn="ctr">
              <a:spcBef>
                <a:spcPct val="0"/>
              </a:spcBef>
              <a:buNone/>
            </a:pPr>
            <a:r>
              <a:rPr lang="en-GB" altLang="en-US" sz="1600" b="1" dirty="0">
                <a:solidFill>
                  <a:srgbClr val="FF0000"/>
                </a:solidFill>
                <a:latin typeface="Calibri"/>
                <a:cs typeface="Calibri"/>
              </a:rPr>
              <a:t>                             </a:t>
            </a:r>
            <a:r>
              <a:rPr lang="en-GB" altLang="en-US" sz="2400" b="1" dirty="0">
                <a:solidFill>
                  <a:srgbClr val="FF0000"/>
                </a:solidFill>
                <a:latin typeface="Calibri"/>
                <a:cs typeface="Calibri"/>
              </a:rPr>
              <a:t>Mill Lane Community </a:t>
            </a:r>
            <a:endParaRPr lang="en-GB" altLang="en-US" sz="2400" b="1" dirty="0">
              <a:solidFill>
                <a:srgbClr val="FF0000"/>
              </a:solidFill>
              <a:latin typeface="Calibri" panose="020F0502020204030204" pitchFamily="34" charset="0"/>
              <a:cs typeface="Calibri"/>
            </a:endParaRPr>
          </a:p>
          <a:p>
            <a:pPr algn="ctr">
              <a:spcBef>
                <a:spcPct val="0"/>
              </a:spcBef>
              <a:buNone/>
            </a:pPr>
            <a:r>
              <a:rPr lang="en-GB" altLang="en-US" sz="2400" b="1" dirty="0">
                <a:solidFill>
                  <a:srgbClr val="FF0000"/>
                </a:solidFill>
                <a:latin typeface="Calibri"/>
                <a:cs typeface="Calibri"/>
              </a:rPr>
              <a:t>                     Primary School</a:t>
            </a:r>
          </a:p>
          <a:p>
            <a:pPr algn="ctr">
              <a:spcBef>
                <a:spcPct val="0"/>
              </a:spcBef>
              <a:buNone/>
            </a:pPr>
            <a:r>
              <a:rPr lang="en-GB" altLang="en-US" sz="2400" b="1" dirty="0">
                <a:solidFill>
                  <a:srgbClr val="FF0000"/>
                </a:solidFill>
                <a:latin typeface="Calibri"/>
                <a:cs typeface="Calibri"/>
              </a:rPr>
              <a:t>                     After School Care</a:t>
            </a:r>
          </a:p>
          <a:p>
            <a:pPr algn="ctr">
              <a:spcBef>
                <a:spcPct val="0"/>
              </a:spcBef>
              <a:buNone/>
            </a:pPr>
            <a:r>
              <a:rPr lang="en-GB" altLang="en-US" sz="1600" b="1" dirty="0">
                <a:solidFill>
                  <a:srgbClr val="0000C0"/>
                </a:solidFill>
                <a:latin typeface="Calibri"/>
                <a:cs typeface="Calibri"/>
              </a:rPr>
              <a:t>                                      </a:t>
            </a:r>
            <a:r>
              <a:rPr lang="en-GB" altLang="en-US" sz="2000" b="1" dirty="0">
                <a:solidFill>
                  <a:srgbClr val="0000C0"/>
                </a:solidFill>
                <a:latin typeface="Calibri"/>
                <a:cs typeface="Calibri"/>
              </a:rPr>
              <a:t>Monday to Friday 3pm—5.30pm</a:t>
            </a:r>
          </a:p>
          <a:p>
            <a:pPr algn="ctr">
              <a:spcBef>
                <a:spcPct val="0"/>
              </a:spcBef>
              <a:buNone/>
            </a:pPr>
            <a:r>
              <a:rPr lang="en-GB" altLang="en-US" sz="1600" b="1" dirty="0">
                <a:solidFill>
                  <a:srgbClr val="009900"/>
                </a:solidFill>
                <a:latin typeface="Calibri"/>
                <a:cs typeface="Calibri"/>
              </a:rPr>
              <a:t>           </a:t>
            </a:r>
            <a:r>
              <a:rPr lang="en-GB" altLang="en-US" sz="2000" b="1" dirty="0">
                <a:solidFill>
                  <a:srgbClr val="009900"/>
                </a:solidFill>
                <a:latin typeface="Calibri"/>
                <a:cs typeface="Calibri"/>
              </a:rPr>
              <a:t>Children must be registered before </a:t>
            </a:r>
            <a:r>
              <a:rPr lang="en-GB" altLang="en-US" sz="2000" b="1" dirty="0">
                <a:solidFill>
                  <a:srgbClr val="00B050"/>
                </a:solidFill>
                <a:latin typeface="Calibri"/>
                <a:cs typeface="Calibri"/>
              </a:rPr>
              <a:t>attending</a:t>
            </a:r>
          </a:p>
          <a:p>
            <a:pPr algn="ctr">
              <a:spcBef>
                <a:spcPct val="0"/>
              </a:spcBef>
              <a:buNone/>
            </a:pPr>
            <a:r>
              <a:rPr lang="en-GB" altLang="en-US" sz="1600" b="1" dirty="0">
                <a:solidFill>
                  <a:srgbClr val="FF0000"/>
                </a:solidFill>
                <a:latin typeface="Calibri"/>
                <a:cs typeface="Calibri"/>
              </a:rPr>
              <a:t>               A Snack and Drink will be provided</a:t>
            </a:r>
            <a:endParaRPr lang="en-GB" altLang="en-US" sz="1600" b="1" dirty="0">
              <a:solidFill>
                <a:schemeClr val="accent2"/>
              </a:solidFill>
              <a:latin typeface="Calibri"/>
              <a:cs typeface="Calibri"/>
            </a:endParaRPr>
          </a:p>
          <a:p>
            <a:pPr algn="ctr">
              <a:spcBef>
                <a:spcPct val="0"/>
              </a:spcBef>
              <a:buNone/>
            </a:pPr>
            <a:r>
              <a:rPr lang="en-GB" altLang="en-US" sz="1800" b="1" dirty="0">
                <a:solidFill>
                  <a:srgbClr val="7030A0"/>
                </a:solidFill>
                <a:latin typeface="Calibri"/>
                <a:cs typeface="Calibri"/>
              </a:rPr>
              <a:t>Cost £9</a:t>
            </a:r>
            <a:endParaRPr lang="en-GB" altLang="en-US" sz="1800" b="1" dirty="0">
              <a:solidFill>
                <a:srgbClr val="FF0000"/>
              </a:solidFill>
              <a:latin typeface="Calibri" panose="020F0502020204030204" pitchFamily="34" charset="0"/>
            </a:endParaRPr>
          </a:p>
          <a:p>
            <a:pPr algn="ctr">
              <a:spcBef>
                <a:spcPct val="0"/>
              </a:spcBef>
              <a:buFontTx/>
              <a:buNone/>
            </a:pPr>
            <a:r>
              <a:rPr lang="en-GB" altLang="en-US" sz="1800" b="1" dirty="0">
                <a:solidFill>
                  <a:srgbClr val="FF0000"/>
                </a:solidFill>
                <a:latin typeface="Calibri"/>
                <a:cs typeface="Calibri"/>
              </a:rPr>
              <a:t>For more information please contact the school office</a:t>
            </a:r>
          </a:p>
          <a:p>
            <a:pPr algn="ctr">
              <a:spcBef>
                <a:spcPct val="0"/>
              </a:spcBef>
              <a:buNone/>
            </a:pPr>
            <a:r>
              <a:rPr lang="en-GB" altLang="en-US" sz="1800" b="1" dirty="0">
                <a:solidFill>
                  <a:srgbClr val="FF0000"/>
                </a:solidFill>
                <a:latin typeface="Calibri"/>
                <a:cs typeface="Calibri"/>
              </a:rPr>
              <a:t> on 01844 352106 </a:t>
            </a:r>
            <a:endParaRPr lang="en-US" altLang="en-US" sz="1800" dirty="0">
              <a:latin typeface="Comic Sans MS" panose="030F0702030302020204" pitchFamily="66" charset="0"/>
            </a:endParaRPr>
          </a:p>
        </p:txBody>
      </p:sp>
      <p:grpSp>
        <p:nvGrpSpPr>
          <p:cNvPr id="12291" name="Group 6">
            <a:extLst>
              <a:ext uri="{FF2B5EF4-FFF2-40B4-BE49-F238E27FC236}">
                <a16:creationId xmlns:a16="http://schemas.microsoft.com/office/drawing/2014/main" id="{5385371B-F085-4E98-B3BE-61E2BCBAC19F}"/>
              </a:ext>
            </a:extLst>
          </p:cNvPr>
          <p:cNvGrpSpPr>
            <a:grpSpLocks/>
          </p:cNvGrpSpPr>
          <p:nvPr/>
        </p:nvGrpSpPr>
        <p:grpSpPr bwMode="auto">
          <a:xfrm>
            <a:off x="1354138" y="715963"/>
            <a:ext cx="1404937" cy="1519237"/>
            <a:chOff x="269941" y="199018"/>
            <a:chExt cx="35280" cy="35640"/>
          </a:xfrm>
        </p:grpSpPr>
        <p:pic>
          <p:nvPicPr>
            <p:cNvPr id="12293" name="Picture 7">
              <a:extLst>
                <a:ext uri="{FF2B5EF4-FFF2-40B4-BE49-F238E27FC236}">
                  <a16:creationId xmlns:a16="http://schemas.microsoft.com/office/drawing/2014/main" id="{A9741872-B780-4E5C-A939-F2948FEED8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722" y="208654"/>
              <a:ext cx="19718" cy="197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294" name="WordArt 8">
              <a:extLst>
                <a:ext uri="{FF2B5EF4-FFF2-40B4-BE49-F238E27FC236}">
                  <a16:creationId xmlns:a16="http://schemas.microsoft.com/office/drawing/2014/main" id="{A6AA81DC-7E48-4D3B-B277-6B83A2AA3E58}"/>
                </a:ext>
              </a:extLst>
            </p:cNvPr>
            <p:cNvSpPr>
              <a:spLocks noChangeArrowheads="1" noChangeShapeType="1" noTextEdit="1"/>
            </p:cNvSpPr>
            <p:nvPr/>
          </p:nvSpPr>
          <p:spPr bwMode="auto">
            <a:xfrm>
              <a:off x="269941" y="199018"/>
              <a:ext cx="35280" cy="35640"/>
            </a:xfrm>
            <a:prstGeom prst="rect">
              <a:avLst/>
            </a:prstGeom>
          </p:spPr>
          <p:txBody>
            <a:bodyPr wrap="none" fromWordArt="1">
              <a:prstTxWarp prst="textCirclePour">
                <a:avLst>
                  <a:gd name="adj1" fmla="val 10860612"/>
                  <a:gd name="adj2" fmla="val 50000"/>
                </a:avLst>
              </a:prstTxWarp>
            </a:bodyPr>
            <a:lstStyle/>
            <a:p>
              <a:pPr algn="ctr"/>
              <a:r>
                <a:rPr lang="en-US" sz="3600" kern="10">
                  <a:ln w="9525" algn="ctr">
                    <a:solidFill>
                      <a:srgbClr val="000000"/>
                    </a:solidFill>
                    <a:round/>
                    <a:headEnd/>
                    <a:tailEnd/>
                  </a:ln>
                  <a:gradFill rotWithShape="1">
                    <a:gsLst>
                      <a:gs pos="0">
                        <a:srgbClr val="A603AB"/>
                      </a:gs>
                      <a:gs pos="6000">
                        <a:srgbClr val="E81766"/>
                      </a:gs>
                      <a:gs pos="13499">
                        <a:srgbClr val="EE3F17"/>
                      </a:gs>
                      <a:gs pos="24001">
                        <a:srgbClr val="FFFF00"/>
                      </a:gs>
                      <a:gs pos="32500">
                        <a:srgbClr val="1A8D48"/>
                      </a:gs>
                      <a:gs pos="39500">
                        <a:srgbClr val="0819FB"/>
                      </a:gs>
                      <a:gs pos="50000">
                        <a:srgbClr val="A603AB"/>
                      </a:gs>
                      <a:gs pos="60501">
                        <a:srgbClr val="0819FB"/>
                      </a:gs>
                      <a:gs pos="67500">
                        <a:srgbClr val="1A8D48"/>
                      </a:gs>
                      <a:gs pos="75999">
                        <a:srgbClr val="FFFF00"/>
                      </a:gs>
                      <a:gs pos="86501">
                        <a:srgbClr val="EE3F17"/>
                      </a:gs>
                      <a:gs pos="94000">
                        <a:srgbClr val="E81766"/>
                      </a:gs>
                      <a:gs pos="100000">
                        <a:srgbClr val="A603AB"/>
                      </a:gs>
                    </a:gsLst>
                    <a:lin ang="5400000" scaled="1"/>
                  </a:gradFill>
                </a:rPr>
                <a:t>Time Out Club </a:t>
              </a:r>
            </a:p>
          </p:txBody>
        </p:sp>
      </p:grpSp>
      <p:sp>
        <p:nvSpPr>
          <p:cNvPr id="12" name="Text Box 5">
            <a:extLst>
              <a:ext uri="{FF2B5EF4-FFF2-40B4-BE49-F238E27FC236}">
                <a16:creationId xmlns:a16="http://schemas.microsoft.com/office/drawing/2014/main" id="{75ACDB97-7ED1-487F-8D2C-73C7D38E8C5A}"/>
              </a:ext>
            </a:extLst>
          </p:cNvPr>
          <p:cNvSpPr txBox="1">
            <a:spLocks noChangeArrowheads="1"/>
          </p:cNvSpPr>
          <p:nvPr/>
        </p:nvSpPr>
        <p:spPr bwMode="auto">
          <a:xfrm>
            <a:off x="1136650" y="4524375"/>
            <a:ext cx="5432425" cy="4392613"/>
          </a:xfrm>
          <a:prstGeom prst="rect">
            <a:avLst/>
          </a:prstGeom>
          <a:solidFill>
            <a:srgbClr val="FFFFFF"/>
          </a:solidFill>
          <a:ln w="57150" cmpd="thickThin" algn="ctr">
            <a:solidFill>
              <a:srgbClr val="1F497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lIns="36576" tIns="36576" rIns="36576" bIns="36576"/>
          <a:lstStyle>
            <a:lvl1pPr>
              <a:defRPr sz="1400">
                <a:solidFill>
                  <a:schemeClr val="tx1"/>
                </a:solidFill>
                <a:latin typeface="Comic Sans MS" pitchFamily="66" charset="0"/>
              </a:defRPr>
            </a:lvl1pPr>
            <a:lvl2pPr marL="742950" indent="-285750">
              <a:defRPr sz="1400">
                <a:solidFill>
                  <a:schemeClr val="tx1"/>
                </a:solidFill>
                <a:latin typeface="Comic Sans MS" pitchFamily="66" charset="0"/>
              </a:defRPr>
            </a:lvl2pPr>
            <a:lvl3pPr marL="1143000" indent="-228600">
              <a:defRPr sz="1400">
                <a:solidFill>
                  <a:schemeClr val="tx1"/>
                </a:solidFill>
                <a:latin typeface="Comic Sans MS" pitchFamily="66" charset="0"/>
              </a:defRPr>
            </a:lvl3pPr>
            <a:lvl4pPr marL="1600200" indent="-228600">
              <a:defRPr sz="1400">
                <a:solidFill>
                  <a:schemeClr val="tx1"/>
                </a:solidFill>
                <a:latin typeface="Comic Sans MS" pitchFamily="66" charset="0"/>
              </a:defRPr>
            </a:lvl4pPr>
            <a:lvl5pPr marL="2057400" indent="-228600">
              <a:defRPr sz="1400">
                <a:solidFill>
                  <a:schemeClr val="tx1"/>
                </a:solidFill>
                <a:latin typeface="Comic Sans MS" pitchFamily="66" charset="0"/>
              </a:defRPr>
            </a:lvl5pPr>
            <a:lvl6pPr marL="2514600" indent="-228600" eaLnBrk="0" fontAlgn="base" hangingPunct="0">
              <a:spcBef>
                <a:spcPct val="0"/>
              </a:spcBef>
              <a:spcAft>
                <a:spcPct val="0"/>
              </a:spcAft>
              <a:defRPr sz="1400">
                <a:solidFill>
                  <a:schemeClr val="tx1"/>
                </a:solidFill>
                <a:latin typeface="Comic Sans MS" pitchFamily="66" charset="0"/>
              </a:defRPr>
            </a:lvl6pPr>
            <a:lvl7pPr marL="2971800" indent="-228600" eaLnBrk="0" fontAlgn="base" hangingPunct="0">
              <a:spcBef>
                <a:spcPct val="0"/>
              </a:spcBef>
              <a:spcAft>
                <a:spcPct val="0"/>
              </a:spcAft>
              <a:defRPr sz="1400">
                <a:solidFill>
                  <a:schemeClr val="tx1"/>
                </a:solidFill>
                <a:latin typeface="Comic Sans MS" pitchFamily="66" charset="0"/>
              </a:defRPr>
            </a:lvl7pPr>
            <a:lvl8pPr marL="3429000" indent="-228600" eaLnBrk="0" fontAlgn="base" hangingPunct="0">
              <a:spcBef>
                <a:spcPct val="0"/>
              </a:spcBef>
              <a:spcAft>
                <a:spcPct val="0"/>
              </a:spcAft>
              <a:defRPr sz="1400">
                <a:solidFill>
                  <a:schemeClr val="tx1"/>
                </a:solidFill>
                <a:latin typeface="Comic Sans MS" pitchFamily="66" charset="0"/>
              </a:defRPr>
            </a:lvl8pPr>
            <a:lvl9pPr marL="3886200" indent="-228600" eaLnBrk="0" fontAlgn="base" hangingPunct="0">
              <a:spcBef>
                <a:spcPct val="0"/>
              </a:spcBef>
              <a:spcAft>
                <a:spcPct val="0"/>
              </a:spcAft>
              <a:defRPr sz="1400">
                <a:solidFill>
                  <a:schemeClr val="tx1"/>
                </a:solidFill>
                <a:latin typeface="Comic Sans MS" pitchFamily="66" charset="0"/>
              </a:defRPr>
            </a:lvl9pPr>
          </a:lstStyle>
          <a:p>
            <a:pPr algn="ctr">
              <a:defRPr/>
            </a:pPr>
            <a:endParaRPr lang="en-GB" sz="1600" dirty="0">
              <a:solidFill>
                <a:srgbClr val="00B050"/>
              </a:solidFill>
            </a:endParaRPr>
          </a:p>
          <a:p>
            <a:pPr algn="ctr">
              <a:defRPr/>
            </a:pPr>
            <a:r>
              <a:rPr lang="en-GB" sz="1600" b="1" dirty="0">
                <a:solidFill>
                  <a:srgbClr val="FF0000"/>
                </a:solidFill>
              </a:rPr>
              <a:t>Mill Lane Community Primary School</a:t>
            </a:r>
          </a:p>
          <a:p>
            <a:pPr algn="ctr">
              <a:defRPr/>
            </a:pPr>
            <a:endParaRPr lang="en-GB" sz="1050" b="1" dirty="0">
              <a:solidFill>
                <a:srgbClr val="FF0000"/>
              </a:solidFill>
            </a:endParaRPr>
          </a:p>
          <a:p>
            <a:pPr algn="ctr">
              <a:defRPr/>
            </a:pPr>
            <a:r>
              <a:rPr lang="en-GB" sz="1600" b="1" dirty="0">
                <a:solidFill>
                  <a:srgbClr val="00B050"/>
                </a:solidFill>
              </a:rPr>
              <a:t>Breakfast Club</a:t>
            </a:r>
          </a:p>
          <a:p>
            <a:pPr algn="ctr">
              <a:defRPr/>
            </a:pPr>
            <a:endParaRPr lang="en-GB" sz="1050" dirty="0">
              <a:solidFill>
                <a:srgbClr val="00B050"/>
              </a:solidFill>
            </a:endParaRPr>
          </a:p>
          <a:p>
            <a:pPr algn="ctr">
              <a:defRPr/>
            </a:pPr>
            <a:r>
              <a:rPr lang="en-GB" sz="1600" b="1" dirty="0">
                <a:solidFill>
                  <a:srgbClr val="FF0000"/>
                </a:solidFill>
              </a:rPr>
              <a:t>Hours 8am – 8.40 am   Monday – Friday</a:t>
            </a:r>
          </a:p>
          <a:p>
            <a:pPr algn="ctr">
              <a:defRPr/>
            </a:pPr>
            <a:r>
              <a:rPr lang="en-GB" sz="1600" b="1" dirty="0">
                <a:solidFill>
                  <a:srgbClr val="FF0000"/>
                </a:solidFill>
              </a:rPr>
              <a:t>For Children aged 4 – 11</a:t>
            </a:r>
          </a:p>
          <a:p>
            <a:pPr algn="ctr">
              <a:defRPr/>
            </a:pPr>
            <a:r>
              <a:rPr lang="en-GB" sz="1600" b="1" dirty="0">
                <a:solidFill>
                  <a:srgbClr val="FF0000"/>
                </a:solidFill>
              </a:rPr>
              <a:t>Cost £2 per day    You must book in advance</a:t>
            </a:r>
          </a:p>
          <a:p>
            <a:pPr algn="ctr">
              <a:defRPr/>
            </a:pPr>
            <a:endParaRPr lang="en-GB" sz="1050" b="1" dirty="0">
              <a:solidFill>
                <a:srgbClr val="00B050"/>
              </a:solidFill>
            </a:endParaRPr>
          </a:p>
          <a:p>
            <a:pPr algn="ctr">
              <a:defRPr/>
            </a:pPr>
            <a:r>
              <a:rPr lang="en-GB" sz="1800" b="1" dirty="0"/>
              <a:t>SAMPLE MENU</a:t>
            </a:r>
          </a:p>
          <a:p>
            <a:pPr lvl="1">
              <a:defRPr/>
            </a:pPr>
            <a:r>
              <a:rPr lang="en-GB" sz="1600" b="1" dirty="0"/>
              <a:t>Slice of Toast with Butter &amp; Jam	15p</a:t>
            </a:r>
          </a:p>
          <a:p>
            <a:pPr lvl="1">
              <a:defRPr/>
            </a:pPr>
            <a:r>
              <a:rPr lang="en-GB" sz="1600" b="1" dirty="0"/>
              <a:t>Crumpets  				30p</a:t>
            </a:r>
          </a:p>
          <a:p>
            <a:pPr lvl="1">
              <a:defRPr/>
            </a:pPr>
            <a:r>
              <a:rPr lang="en-GB" sz="1600" b="1" dirty="0"/>
              <a:t>Cereal with Milk			50p</a:t>
            </a:r>
          </a:p>
          <a:p>
            <a:pPr lvl="1">
              <a:defRPr/>
            </a:pPr>
            <a:r>
              <a:rPr lang="en-GB" sz="1600" b="1" dirty="0"/>
              <a:t>Sausage in a Roll </a:t>
            </a:r>
            <a:r>
              <a:rPr lang="en-GB" sz="1200" b="1" dirty="0"/>
              <a:t>(not available every day)</a:t>
            </a:r>
            <a:r>
              <a:rPr lang="en-GB" sz="1600" b="1" dirty="0"/>
              <a:t>	50p</a:t>
            </a:r>
          </a:p>
          <a:p>
            <a:pPr lvl="1">
              <a:defRPr/>
            </a:pPr>
            <a:r>
              <a:rPr lang="en-GB" sz="1600" b="1" dirty="0"/>
              <a:t>Orange/Apple Juice/Milk		30p</a:t>
            </a:r>
          </a:p>
          <a:p>
            <a:pPr algn="ctr">
              <a:defRPr/>
            </a:pPr>
            <a:endParaRPr lang="en-GB" sz="1600" b="1" dirty="0"/>
          </a:p>
          <a:p>
            <a:pPr algn="ctr">
              <a:defRPr/>
            </a:pPr>
            <a:r>
              <a:rPr lang="en-GB" sz="1600" b="1" dirty="0"/>
              <a:t>For Details ring 01844 352106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descr="C:\Users\User3\AppData\Local\Microsoft\Windows\Temporary Internet Files\Content.IE5\N1G5IUBZ\MC900110698[1].wmf">
            <a:extLst>
              <a:ext uri="{FF2B5EF4-FFF2-40B4-BE49-F238E27FC236}">
                <a16:creationId xmlns:a16="http://schemas.microsoft.com/office/drawing/2014/main" id="{4193953B-36E6-4CE4-889E-E9210483F29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3153556">
            <a:off x="5522235" y="7628526"/>
            <a:ext cx="1001712" cy="238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2">
            <a:extLst>
              <a:ext uri="{FF2B5EF4-FFF2-40B4-BE49-F238E27FC236}">
                <a16:creationId xmlns:a16="http://schemas.microsoft.com/office/drawing/2014/main" id="{B945FEF9-F8BF-47A9-9BAA-58EE852C0B7F}"/>
              </a:ext>
            </a:extLst>
          </p:cNvPr>
          <p:cNvSpPr>
            <a:spLocks noChangeArrowheads="1"/>
          </p:cNvSpPr>
          <p:nvPr/>
        </p:nvSpPr>
        <p:spPr bwMode="auto">
          <a:xfrm>
            <a:off x="1087402" y="2580928"/>
            <a:ext cx="5112568"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600" b="1" u="sng" dirty="0">
                <a:latin typeface="Comic Sans MS" panose="030F0702030302020204" pitchFamily="66" charset="0"/>
              </a:rPr>
              <a:t>MILL LANE SCHOOL ASSOCIATION (MLSA).</a:t>
            </a:r>
            <a:endParaRPr lang="en-GB" altLang="en-US" sz="1600" dirty="0">
              <a:latin typeface="Comic Sans MS" panose="030F0702030302020204" pitchFamily="66" charset="0"/>
            </a:endParaRPr>
          </a:p>
          <a:p>
            <a:pPr algn="ctr">
              <a:spcBef>
                <a:spcPct val="0"/>
              </a:spcBef>
              <a:buFontTx/>
              <a:buNone/>
            </a:pPr>
            <a:endParaRPr lang="en-GB" altLang="en-US" sz="1600" dirty="0">
              <a:latin typeface="Comic Sans MS" panose="030F0702030302020204" pitchFamily="66" charset="0"/>
            </a:endParaRPr>
          </a:p>
          <a:p>
            <a:pPr algn="ctr">
              <a:spcBef>
                <a:spcPct val="0"/>
              </a:spcBef>
              <a:buFontTx/>
              <a:buNone/>
            </a:pPr>
            <a:r>
              <a:rPr lang="en-GB" altLang="en-US" sz="1600" dirty="0">
                <a:latin typeface="Comic Sans MS" panose="030F0702030302020204" pitchFamily="66" charset="0"/>
              </a:rPr>
              <a:t>All parents and members of staff automatically belong to the MLSA</a:t>
            </a:r>
          </a:p>
          <a:p>
            <a:pPr algn="ctr">
              <a:spcBef>
                <a:spcPct val="0"/>
              </a:spcBef>
              <a:buFontTx/>
              <a:buNone/>
            </a:pPr>
            <a:endParaRPr lang="en-GB" altLang="en-US" sz="16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The MLSA raise funds for the children at school which helps with the cost of the internet, extra resources for classes, an outing to the pantomime and much, much more.  </a:t>
            </a:r>
          </a:p>
          <a:p>
            <a:pPr>
              <a:spcBef>
                <a:spcPct val="0"/>
              </a:spcBef>
              <a:buFontTx/>
              <a:buNone/>
            </a:pPr>
            <a:endParaRPr lang="en-GB" altLang="en-US" sz="16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The school could not provide all this without them.  Please try to support the events they organise.</a:t>
            </a:r>
          </a:p>
          <a:p>
            <a:pPr>
              <a:spcBef>
                <a:spcPct val="0"/>
              </a:spcBef>
              <a:buFontTx/>
              <a:buNone/>
            </a:pPr>
            <a:endParaRPr lang="en-GB" altLang="en-US" sz="16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Meetings are held monthly usually the first  Monday in the month.  If you would like to attend please contact the school office for details.  </a:t>
            </a:r>
          </a:p>
          <a:p>
            <a:pPr>
              <a:spcBef>
                <a:spcPct val="0"/>
              </a:spcBef>
              <a:buFontTx/>
              <a:buNone/>
            </a:pPr>
            <a:endParaRPr lang="en-GB" altLang="en-US" sz="16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They always need people to help be it on the committee or just to put your name down as an extra pair of hands at an event would be more than welcome. </a:t>
            </a:r>
          </a:p>
        </p:txBody>
      </p:sp>
      <p:pic>
        <p:nvPicPr>
          <p:cNvPr id="13316" name="Picture 4" descr="C:\Users\User3\AppData\Local\Microsoft\Windows\Temporary Internet Files\Content.IE5\N1G5IUBZ\MC900110698[1].wmf">
            <a:extLst>
              <a:ext uri="{FF2B5EF4-FFF2-40B4-BE49-F238E27FC236}">
                <a16:creationId xmlns:a16="http://schemas.microsoft.com/office/drawing/2014/main" id="{52EB7AD8-338C-45B8-97BD-9AC259EFEF6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590998">
            <a:off x="586546" y="439906"/>
            <a:ext cx="1001713" cy="238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3">
            <a:extLst>
              <a:ext uri="{FF2B5EF4-FFF2-40B4-BE49-F238E27FC236}">
                <a16:creationId xmlns:a16="http://schemas.microsoft.com/office/drawing/2014/main" id="{D8453A34-290E-4379-AF9F-6A817EBA0A03}"/>
              </a:ext>
            </a:extLst>
          </p:cNvPr>
          <p:cNvSpPr>
            <a:spLocks noChangeArrowheads="1" noChangeShapeType="1" noTextEdit="1"/>
          </p:cNvSpPr>
          <p:nvPr/>
        </p:nvSpPr>
        <p:spPr bwMode="auto">
          <a:xfrm>
            <a:off x="1370013" y="1219200"/>
            <a:ext cx="4114800" cy="393065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b="1" kern="10">
                <a:effectLst>
                  <a:prstShdw prst="shdw17" dist="17961" dir="2700000">
                    <a:srgbClr val="000000"/>
                  </a:prstShdw>
                </a:effectLst>
              </a:rPr>
              <a:t>Mill Lane</a:t>
            </a:r>
          </a:p>
          <a:p>
            <a:pPr algn="ctr"/>
            <a:r>
              <a:rPr lang="en-US" sz="3600" b="1" kern="10">
                <a:effectLst>
                  <a:prstShdw prst="shdw17" dist="17961" dir="2700000">
                    <a:srgbClr val="000000"/>
                  </a:prstShdw>
                </a:effectLst>
              </a:rPr>
              <a:t>Community</a:t>
            </a:r>
          </a:p>
          <a:p>
            <a:pPr algn="ctr"/>
            <a:r>
              <a:rPr lang="en-US" sz="3600" b="1" kern="10">
                <a:effectLst>
                  <a:prstShdw prst="shdw17" dist="17961" dir="2700000">
                    <a:srgbClr val="000000"/>
                  </a:prstShdw>
                </a:effectLst>
              </a:rPr>
              <a:t>Primary</a:t>
            </a:r>
          </a:p>
          <a:p>
            <a:pPr algn="ctr"/>
            <a:r>
              <a:rPr lang="en-US" sz="3600" b="1" kern="10">
                <a:effectLst>
                  <a:prstShdw prst="shdw17" dist="17961" dir="2700000">
                    <a:srgbClr val="000000"/>
                  </a:prstShdw>
                </a:effectLst>
              </a:rPr>
              <a:t>School</a:t>
            </a:r>
          </a:p>
        </p:txBody>
      </p:sp>
      <p:sp>
        <p:nvSpPr>
          <p:cNvPr id="15363" name="Text Box 4">
            <a:extLst>
              <a:ext uri="{FF2B5EF4-FFF2-40B4-BE49-F238E27FC236}">
                <a16:creationId xmlns:a16="http://schemas.microsoft.com/office/drawing/2014/main" id="{294BFB4E-F088-487B-8B67-82E0A6B9084B}"/>
              </a:ext>
            </a:extLst>
          </p:cNvPr>
          <p:cNvSpPr txBox="1">
            <a:spLocks noChangeArrowheads="1"/>
          </p:cNvSpPr>
          <p:nvPr/>
        </p:nvSpPr>
        <p:spPr bwMode="auto">
          <a:xfrm>
            <a:off x="1752600" y="76200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endParaRPr lang="en-US" altLang="en-US" sz="2400"/>
          </a:p>
        </p:txBody>
      </p:sp>
      <p:sp>
        <p:nvSpPr>
          <p:cNvPr id="15364" name="Text Box 6">
            <a:extLst>
              <a:ext uri="{FF2B5EF4-FFF2-40B4-BE49-F238E27FC236}">
                <a16:creationId xmlns:a16="http://schemas.microsoft.com/office/drawing/2014/main" id="{B2D137AD-7A6A-4F06-B1BC-C15055F220FB}"/>
              </a:ext>
            </a:extLst>
          </p:cNvPr>
          <p:cNvSpPr txBox="1">
            <a:spLocks noChangeAspect="1" noChangeArrowheads="1"/>
          </p:cNvSpPr>
          <p:nvPr/>
        </p:nvSpPr>
        <p:spPr bwMode="auto">
          <a:xfrm>
            <a:off x="1100138" y="7847013"/>
            <a:ext cx="4268787"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t"/>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sz="1800" b="1" dirty="0">
                <a:latin typeface="Comic Sans MS"/>
              </a:rPr>
              <a:t>Mill Lane, Chinnor,</a:t>
            </a:r>
          </a:p>
          <a:p>
            <a:pPr algn="ctr">
              <a:spcBef>
                <a:spcPct val="0"/>
              </a:spcBef>
              <a:buFontTx/>
              <a:buNone/>
            </a:pPr>
            <a:r>
              <a:rPr lang="en-US" altLang="en-US" sz="1800" b="1" dirty="0">
                <a:latin typeface="Comic Sans MS"/>
              </a:rPr>
              <a:t>Oxon., OX39 4RF</a:t>
            </a:r>
          </a:p>
          <a:p>
            <a:pPr algn="ctr">
              <a:spcBef>
                <a:spcPct val="0"/>
              </a:spcBef>
              <a:buFontTx/>
              <a:buNone/>
            </a:pPr>
            <a:r>
              <a:rPr lang="en-US" altLang="en-US" sz="1800" b="1" dirty="0">
                <a:latin typeface="Comic Sans MS"/>
              </a:rPr>
              <a:t>Telephone 01844 352106</a:t>
            </a:r>
            <a:endParaRPr lang="en-US" altLang="en-US" sz="1800" b="1" dirty="0">
              <a:latin typeface="Comic Sans MS" panose="030F0702030302020204" pitchFamily="66" charset="0"/>
            </a:endParaRPr>
          </a:p>
          <a:p>
            <a:pPr algn="ctr">
              <a:spcBef>
                <a:spcPct val="0"/>
              </a:spcBef>
              <a:buNone/>
            </a:pPr>
            <a:r>
              <a:rPr lang="en-GB" altLang="en-US" sz="1800" b="1" dirty="0">
                <a:latin typeface="Comic Sans MS"/>
                <a:hlinkClick r:id="rId2"/>
              </a:rPr>
              <a:t>www.mill-lane.oxon.sch.uk</a:t>
            </a:r>
            <a:r>
              <a:rPr lang="en-GB" altLang="en-US" sz="1800" b="1" dirty="0">
                <a:latin typeface="Comic Sans MS"/>
              </a:rPr>
              <a:t> </a:t>
            </a:r>
            <a:endParaRPr lang="en-US" altLang="en-US" sz="1800" b="1">
              <a:latin typeface="Comic Sans MS" panose="030F0702030302020204" pitchFamily="66" charset="0"/>
            </a:endParaRPr>
          </a:p>
        </p:txBody>
      </p:sp>
      <p:pic>
        <p:nvPicPr>
          <p:cNvPr id="15365" name="Picture 5" descr="windmill">
            <a:extLst>
              <a:ext uri="{FF2B5EF4-FFF2-40B4-BE49-F238E27FC236}">
                <a16:creationId xmlns:a16="http://schemas.microsoft.com/office/drawing/2014/main" id="{A07CAE37-743F-4F9F-8BC6-DAA12F76F0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0450" y="5389563"/>
            <a:ext cx="2193925" cy="217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3">
            <a:extLst>
              <a:ext uri="{FF2B5EF4-FFF2-40B4-BE49-F238E27FC236}">
                <a16:creationId xmlns:a16="http://schemas.microsoft.com/office/drawing/2014/main" id="{990DB71A-CFDD-4467-B5CE-E9226D36BB65}"/>
              </a:ext>
            </a:extLst>
          </p:cNvPr>
          <p:cNvSpPr txBox="1">
            <a:spLocks noChangeArrowheads="1"/>
          </p:cNvSpPr>
          <p:nvPr/>
        </p:nvSpPr>
        <p:spPr bwMode="auto">
          <a:xfrm>
            <a:off x="431800" y="431800"/>
            <a:ext cx="64785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GB" altLang="en-US" sz="1800" b="1" u="sng">
                <a:latin typeface="Comic Sans MS" panose="030F0702030302020204" pitchFamily="66" charset="0"/>
              </a:rPr>
              <a:t>May we introduce</a:t>
            </a:r>
            <a:endParaRPr lang="en-GB" altLang="en-US" sz="1800" u="sng">
              <a:latin typeface="Comic Sans MS" panose="030F0702030302020204" pitchFamily="66" charset="0"/>
            </a:endParaRPr>
          </a:p>
        </p:txBody>
      </p:sp>
      <p:sp>
        <p:nvSpPr>
          <p:cNvPr id="3075" name="Text Box 5">
            <a:extLst>
              <a:ext uri="{FF2B5EF4-FFF2-40B4-BE49-F238E27FC236}">
                <a16:creationId xmlns:a16="http://schemas.microsoft.com/office/drawing/2014/main" id="{6B580492-9BDA-47E0-B28A-DC164C025657}"/>
              </a:ext>
            </a:extLst>
          </p:cNvPr>
          <p:cNvSpPr txBox="1">
            <a:spLocks noChangeArrowheads="1"/>
          </p:cNvSpPr>
          <p:nvPr/>
        </p:nvSpPr>
        <p:spPr bwMode="auto">
          <a:xfrm>
            <a:off x="2668862" y="1293568"/>
            <a:ext cx="3326185" cy="79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800" b="1" dirty="0">
                <a:latin typeface="Comic Sans MS" panose="030F0702030302020204" pitchFamily="66" charset="0"/>
              </a:rPr>
              <a:t>Miss </a:t>
            </a:r>
            <a:r>
              <a:rPr lang="en-GB" altLang="en-US" sz="1800" b="1" dirty="0" err="1">
                <a:latin typeface="Comic Sans MS" panose="030F0702030302020204" pitchFamily="66" charset="0"/>
              </a:rPr>
              <a:t>Tineke</a:t>
            </a:r>
            <a:r>
              <a:rPr lang="en-GB" altLang="en-US" sz="1800" b="1" dirty="0">
                <a:latin typeface="Comic Sans MS" panose="030F0702030302020204" pitchFamily="66" charset="0"/>
              </a:rPr>
              <a:t> van der Ploeg</a:t>
            </a:r>
            <a:endParaRPr lang="en-GB" altLang="en-US" sz="1800" dirty="0">
              <a:latin typeface="Comic Sans MS" panose="030F0702030302020204" pitchFamily="66" charset="0"/>
            </a:endParaRPr>
          </a:p>
          <a:p>
            <a:pPr algn="ctr">
              <a:spcBef>
                <a:spcPct val="0"/>
              </a:spcBef>
              <a:buFontTx/>
              <a:buNone/>
            </a:pPr>
            <a:r>
              <a:rPr lang="en-GB" altLang="en-US" sz="1800" dirty="0" err="1">
                <a:latin typeface="Comic Sans MS" panose="030F0702030302020204" pitchFamily="66" charset="0"/>
              </a:rPr>
              <a:t>Headteacher</a:t>
            </a:r>
            <a:endParaRPr lang="en-GB" altLang="en-US" sz="1800" dirty="0">
              <a:latin typeface="Comic Sans MS" panose="030F0702030302020204" pitchFamily="66" charset="0"/>
            </a:endParaRPr>
          </a:p>
        </p:txBody>
      </p:sp>
      <p:sp>
        <p:nvSpPr>
          <p:cNvPr id="3076" name="Text Box 25">
            <a:extLst>
              <a:ext uri="{FF2B5EF4-FFF2-40B4-BE49-F238E27FC236}">
                <a16:creationId xmlns:a16="http://schemas.microsoft.com/office/drawing/2014/main" id="{1581930D-0374-4254-AF38-ABA712092947}"/>
              </a:ext>
            </a:extLst>
          </p:cNvPr>
          <p:cNvSpPr txBox="1">
            <a:spLocks noChangeArrowheads="1"/>
          </p:cNvSpPr>
          <p:nvPr/>
        </p:nvSpPr>
        <p:spPr bwMode="auto">
          <a:xfrm>
            <a:off x="11434763" y="8916988"/>
            <a:ext cx="28622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1800">
              <a:latin typeface="Comic Sans MS" panose="030F0702030302020204" pitchFamily="66" charset="0"/>
            </a:endParaRPr>
          </a:p>
        </p:txBody>
      </p:sp>
      <p:sp>
        <p:nvSpPr>
          <p:cNvPr id="3077" name="Text Box 33">
            <a:extLst>
              <a:ext uri="{FF2B5EF4-FFF2-40B4-BE49-F238E27FC236}">
                <a16:creationId xmlns:a16="http://schemas.microsoft.com/office/drawing/2014/main" id="{778389AD-F5D9-4510-A679-3B0088C3D242}"/>
              </a:ext>
            </a:extLst>
          </p:cNvPr>
          <p:cNvSpPr txBox="1">
            <a:spLocks noChangeArrowheads="1"/>
          </p:cNvSpPr>
          <p:nvPr/>
        </p:nvSpPr>
        <p:spPr bwMode="auto">
          <a:xfrm>
            <a:off x="3683414" y="3024574"/>
            <a:ext cx="2743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800" b="1" dirty="0">
                <a:latin typeface="Comic Sans MS" panose="030F0702030302020204" pitchFamily="66" charset="0"/>
              </a:rPr>
              <a:t>Mr Sam Thompson</a:t>
            </a:r>
            <a:endParaRPr lang="en-GB" altLang="en-US" sz="1800"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Deputy/ Class teacher</a:t>
            </a:r>
          </a:p>
        </p:txBody>
      </p:sp>
      <p:sp>
        <p:nvSpPr>
          <p:cNvPr id="3078" name="Text Box 40">
            <a:extLst>
              <a:ext uri="{FF2B5EF4-FFF2-40B4-BE49-F238E27FC236}">
                <a16:creationId xmlns:a16="http://schemas.microsoft.com/office/drawing/2014/main" id="{909F68DB-62BF-476F-BF41-7A37AF63833A}"/>
              </a:ext>
            </a:extLst>
          </p:cNvPr>
          <p:cNvSpPr txBox="1">
            <a:spLocks noChangeArrowheads="1"/>
          </p:cNvSpPr>
          <p:nvPr/>
        </p:nvSpPr>
        <p:spPr bwMode="auto">
          <a:xfrm>
            <a:off x="2511349" y="4850496"/>
            <a:ext cx="269016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800" b="1" dirty="0">
                <a:latin typeface="Comic Sans MS" panose="030F0702030302020204" pitchFamily="66" charset="0"/>
              </a:rPr>
              <a:t>Mr Matthew Wingrove</a:t>
            </a:r>
          </a:p>
          <a:p>
            <a:pPr algn="ctr">
              <a:spcBef>
                <a:spcPct val="0"/>
              </a:spcBef>
              <a:buFontTx/>
              <a:buNone/>
            </a:pPr>
            <a:r>
              <a:rPr lang="en-GB" altLang="en-US" sz="1800" dirty="0">
                <a:latin typeface="Comic Sans MS" panose="030F0702030302020204" pitchFamily="66" charset="0"/>
              </a:rPr>
              <a:t>Bursa</a:t>
            </a:r>
            <a:r>
              <a:rPr lang="en-GB" altLang="en-US" sz="1800" b="1" dirty="0">
                <a:latin typeface="Comic Sans MS" panose="030F0702030302020204" pitchFamily="66" charset="0"/>
              </a:rPr>
              <a:t>r</a:t>
            </a:r>
            <a:endParaRPr lang="en-US" altLang="en-US" sz="1800" b="1" dirty="0">
              <a:latin typeface="Comic Sans MS" panose="030F0702030302020204" pitchFamily="66" charset="0"/>
            </a:endParaRPr>
          </a:p>
        </p:txBody>
      </p:sp>
      <p:pic>
        <p:nvPicPr>
          <p:cNvPr id="3079" name="Picture 45" descr="C:\Users\User3\AppData\Local\Microsoft\Windows\Temporary Internet Files\Content.IE5\JIQI214N\MC910217181[1].wmf">
            <a:extLst>
              <a:ext uri="{FF2B5EF4-FFF2-40B4-BE49-F238E27FC236}">
                <a16:creationId xmlns:a16="http://schemas.microsoft.com/office/drawing/2014/main" id="{76EA8152-B988-4223-9EFB-E51D4E64DA0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5239" y="4267200"/>
            <a:ext cx="1631950" cy="181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46" descr="C:\Users\User3\AppData\Local\Microsoft\Windows\Temporary Internet Files\Content.IE5\C517AEZX\MC900060279[1].wmf">
            <a:extLst>
              <a:ext uri="{FF2B5EF4-FFF2-40B4-BE49-F238E27FC236}">
                <a16:creationId xmlns:a16="http://schemas.microsoft.com/office/drawing/2014/main" id="{809AA508-17E7-4B8D-AA05-908CCBF8084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8083" y="948531"/>
            <a:ext cx="1846263"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20" descr="C:\Users\User3\AppData\Local\Microsoft\Windows\Temporary Internet Files\Content.IE5\N1G5IUBZ\ist2_12040453-little-happy-girl-chatting-online-in-internet-with-computer-cartoon[1].jpg">
            <a:extLst>
              <a:ext uri="{FF2B5EF4-FFF2-40B4-BE49-F238E27FC236}">
                <a16:creationId xmlns:a16="http://schemas.microsoft.com/office/drawing/2014/main" id="{103B092A-FFF1-40C0-AA91-050F73F08CA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521" y="7429501"/>
            <a:ext cx="1678341" cy="2037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2" name="Rectangle 4">
            <a:extLst>
              <a:ext uri="{FF2B5EF4-FFF2-40B4-BE49-F238E27FC236}">
                <a16:creationId xmlns:a16="http://schemas.microsoft.com/office/drawing/2014/main" id="{EC9407B8-9A03-42F2-8536-ED60DD89B408}"/>
              </a:ext>
            </a:extLst>
          </p:cNvPr>
          <p:cNvSpPr>
            <a:spLocks noChangeArrowheads="1"/>
          </p:cNvSpPr>
          <p:nvPr/>
        </p:nvSpPr>
        <p:spPr bwMode="auto">
          <a:xfrm>
            <a:off x="2923380" y="8276286"/>
            <a:ext cx="2739801"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800" b="1" dirty="0">
                <a:latin typeface="Comic Sans MS" panose="030F0702030302020204" pitchFamily="66" charset="0"/>
              </a:rPr>
              <a:t>Mrs Caroline </a:t>
            </a:r>
            <a:r>
              <a:rPr lang="en-GB" altLang="en-US" sz="1800" b="1" dirty="0" err="1">
                <a:latin typeface="Comic Sans MS" panose="030F0702030302020204" pitchFamily="66" charset="0"/>
              </a:rPr>
              <a:t>Hiley</a:t>
            </a:r>
            <a:endParaRPr lang="en-GB" altLang="en-US" sz="1800" b="1" dirty="0">
              <a:latin typeface="Comic Sans MS" panose="030F0702030302020204" pitchFamily="66" charset="0"/>
            </a:endParaRPr>
          </a:p>
          <a:p>
            <a:pPr algn="ctr">
              <a:spcBef>
                <a:spcPct val="0"/>
              </a:spcBef>
              <a:buFontTx/>
              <a:buNone/>
            </a:pPr>
            <a:r>
              <a:rPr lang="en-GB" altLang="en-US" sz="1800" dirty="0">
                <a:latin typeface="Comic Sans MS" panose="030F0702030302020204" pitchFamily="66" charset="0"/>
              </a:rPr>
              <a:t>Administration</a:t>
            </a:r>
          </a:p>
        </p:txBody>
      </p:sp>
      <p:sp>
        <p:nvSpPr>
          <p:cNvPr id="3084" name="Text Box 16">
            <a:extLst>
              <a:ext uri="{FF2B5EF4-FFF2-40B4-BE49-F238E27FC236}">
                <a16:creationId xmlns:a16="http://schemas.microsoft.com/office/drawing/2014/main" id="{2EE159D0-5967-4215-8715-3B52F6D2D7E4}"/>
              </a:ext>
            </a:extLst>
          </p:cNvPr>
          <p:cNvSpPr txBox="1">
            <a:spLocks noChangeArrowheads="1"/>
          </p:cNvSpPr>
          <p:nvPr/>
        </p:nvSpPr>
        <p:spPr bwMode="auto">
          <a:xfrm>
            <a:off x="1655124" y="6325344"/>
            <a:ext cx="2732857"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lIns="36576" tIns="36576" rIns="36576" bIns="36576"/>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800" b="1" dirty="0">
                <a:solidFill>
                  <a:srgbClr val="000000"/>
                </a:solidFill>
                <a:latin typeface="Comic Sans MS" panose="030F0702030302020204" pitchFamily="66" charset="0"/>
              </a:rPr>
              <a:t>Mrs Jackie  Wingrove</a:t>
            </a:r>
          </a:p>
          <a:p>
            <a:pPr algn="ctr">
              <a:spcBef>
                <a:spcPct val="0"/>
              </a:spcBef>
              <a:buFontTx/>
              <a:buNone/>
            </a:pPr>
            <a:r>
              <a:rPr lang="en-GB" altLang="en-US" sz="1800" dirty="0">
                <a:solidFill>
                  <a:srgbClr val="000000"/>
                </a:solidFill>
                <a:latin typeface="Comic Sans MS" panose="030F0702030302020204" pitchFamily="66" charset="0"/>
              </a:rPr>
              <a:t>Inclusion Manager</a:t>
            </a:r>
            <a:endParaRPr lang="en-US" altLang="en-US" sz="1800" dirty="0">
              <a:latin typeface="Comic Sans MS" panose="030F0702030302020204" pitchFamily="66" charset="0"/>
            </a:endParaRPr>
          </a:p>
        </p:txBody>
      </p:sp>
      <p:pic>
        <p:nvPicPr>
          <p:cNvPr id="3085" name="Picture 17">
            <a:extLst>
              <a:ext uri="{FF2B5EF4-FFF2-40B4-BE49-F238E27FC236}">
                <a16:creationId xmlns:a16="http://schemas.microsoft.com/office/drawing/2014/main" id="{333AFD3C-0860-4CC2-9949-E3B02DCEADE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37720" y="5893296"/>
            <a:ext cx="1579967" cy="1513019"/>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pic>
      <p:pic>
        <p:nvPicPr>
          <p:cNvPr id="1026" name="Picture 2" descr="Image result for teacher clip art"/>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399320" y="2800388"/>
            <a:ext cx="1048121" cy="109470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1">
            <a:extLst>
              <a:ext uri="{FF2B5EF4-FFF2-40B4-BE49-F238E27FC236}">
                <a16:creationId xmlns:a16="http://schemas.microsoft.com/office/drawing/2014/main" id="{C98B71E7-4785-4E8C-B550-60299F51FAF8}"/>
              </a:ext>
            </a:extLst>
          </p:cNvPr>
          <p:cNvSpPr txBox="1">
            <a:spLocks noChangeAspect="1" noChangeArrowheads="1"/>
          </p:cNvSpPr>
          <p:nvPr/>
        </p:nvSpPr>
        <p:spPr bwMode="auto">
          <a:xfrm rot="783506">
            <a:off x="4896363" y="2394045"/>
            <a:ext cx="217772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600" dirty="0">
                <a:solidFill>
                  <a:srgbClr val="FF0000"/>
                </a:solidFill>
                <a:latin typeface="Comic Sans MS" panose="030F0702030302020204" pitchFamily="66" charset="0"/>
              </a:rPr>
              <a:t>Year 2 Teacher</a:t>
            </a:r>
          </a:p>
          <a:p>
            <a:pPr>
              <a:spcBef>
                <a:spcPct val="0"/>
              </a:spcBef>
              <a:buFontTx/>
              <a:buNone/>
            </a:pPr>
            <a:r>
              <a:rPr lang="en-GB" altLang="en-US" sz="1600" b="1" dirty="0">
                <a:latin typeface="Comic Sans MS" panose="030F0702030302020204" pitchFamily="66" charset="0"/>
              </a:rPr>
              <a:t>Mrs Lottie Jones</a:t>
            </a:r>
            <a:endParaRPr lang="en-GB" altLang="en-US" sz="1600" dirty="0">
              <a:latin typeface="Comic Sans MS" panose="030F0702030302020204" pitchFamily="66" charset="0"/>
            </a:endParaRPr>
          </a:p>
        </p:txBody>
      </p:sp>
      <p:sp>
        <p:nvSpPr>
          <p:cNvPr id="4099" name="Text Box 30">
            <a:extLst>
              <a:ext uri="{FF2B5EF4-FFF2-40B4-BE49-F238E27FC236}">
                <a16:creationId xmlns:a16="http://schemas.microsoft.com/office/drawing/2014/main" id="{B1CA43C0-8FE2-41A0-AD5D-BD2A17B79313}"/>
              </a:ext>
            </a:extLst>
          </p:cNvPr>
          <p:cNvSpPr txBox="1">
            <a:spLocks noChangeArrowheads="1"/>
          </p:cNvSpPr>
          <p:nvPr/>
        </p:nvSpPr>
        <p:spPr bwMode="auto">
          <a:xfrm rot="-851379">
            <a:off x="814164" y="1236220"/>
            <a:ext cx="222168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600" dirty="0">
                <a:solidFill>
                  <a:srgbClr val="FF0000"/>
                </a:solidFill>
                <a:latin typeface="Comic Sans MS" panose="030F0702030302020204" pitchFamily="66" charset="0"/>
              </a:rPr>
              <a:t>Nursery Teacher </a:t>
            </a:r>
            <a:r>
              <a:rPr lang="en-GB" altLang="en-US" sz="1600" b="1" dirty="0">
                <a:latin typeface="Comic Sans MS" panose="030F0702030302020204" pitchFamily="66" charset="0"/>
              </a:rPr>
              <a:t>Mrs Amanda Payne</a:t>
            </a:r>
            <a:endParaRPr lang="en-GB" altLang="en-US" sz="1600" dirty="0">
              <a:latin typeface="Comic Sans MS" panose="030F0702030302020204" pitchFamily="66" charset="0"/>
            </a:endParaRPr>
          </a:p>
        </p:txBody>
      </p:sp>
      <p:sp>
        <p:nvSpPr>
          <p:cNvPr id="4100" name="Text Box 43">
            <a:extLst>
              <a:ext uri="{FF2B5EF4-FFF2-40B4-BE49-F238E27FC236}">
                <a16:creationId xmlns:a16="http://schemas.microsoft.com/office/drawing/2014/main" id="{57D4136A-D919-4F47-86E4-55230DC7FC82}"/>
              </a:ext>
            </a:extLst>
          </p:cNvPr>
          <p:cNvSpPr txBox="1">
            <a:spLocks noChangeAspect="1" noChangeArrowheads="1"/>
          </p:cNvSpPr>
          <p:nvPr/>
        </p:nvSpPr>
        <p:spPr bwMode="auto">
          <a:xfrm>
            <a:off x="3012634" y="3130681"/>
            <a:ext cx="337801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600" dirty="0">
                <a:solidFill>
                  <a:srgbClr val="FF0000"/>
                </a:solidFill>
                <a:latin typeface="Comic Sans MS" panose="030F0702030302020204" pitchFamily="66" charset="0"/>
              </a:rPr>
              <a:t>Year 3 Teacher</a:t>
            </a:r>
          </a:p>
          <a:p>
            <a:pPr algn="ctr">
              <a:spcBef>
                <a:spcPct val="0"/>
              </a:spcBef>
              <a:buFontTx/>
              <a:buNone/>
            </a:pPr>
            <a:r>
              <a:rPr lang="en-GB" altLang="en-US" sz="1600" dirty="0">
                <a:latin typeface="Comic Sans MS" panose="030F0702030302020204" pitchFamily="66" charset="0"/>
              </a:rPr>
              <a:t>Mr Sam Thompson &amp; Mrs Saskia Sharkey</a:t>
            </a:r>
          </a:p>
          <a:p>
            <a:pPr algn="ctr">
              <a:spcBef>
                <a:spcPct val="0"/>
              </a:spcBef>
              <a:buNone/>
            </a:pPr>
            <a:r>
              <a:rPr lang="en-GB" altLang="en-US" sz="1600" dirty="0">
                <a:solidFill>
                  <a:srgbClr val="FF0000"/>
                </a:solidFill>
                <a:latin typeface="Comic Sans MS" panose="030F0702030302020204" pitchFamily="66" charset="0"/>
              </a:rPr>
              <a:t>Year 4 Teacher</a:t>
            </a:r>
          </a:p>
          <a:p>
            <a:pPr algn="ctr">
              <a:spcBef>
                <a:spcPct val="0"/>
              </a:spcBef>
              <a:buFontTx/>
              <a:buNone/>
            </a:pPr>
            <a:r>
              <a:rPr lang="en-GB" altLang="en-US" sz="1600" dirty="0">
                <a:latin typeface="Comic Sans MS" panose="030F0702030302020204" pitchFamily="66" charset="0"/>
              </a:rPr>
              <a:t>Mrs Nicky Palmer &amp; Mrs Sarah </a:t>
            </a:r>
            <a:r>
              <a:rPr lang="en-GB" altLang="en-US" sz="1600" dirty="0" err="1">
                <a:latin typeface="Comic Sans MS" panose="030F0702030302020204" pitchFamily="66" charset="0"/>
              </a:rPr>
              <a:t>Redrup</a:t>
            </a:r>
            <a:endParaRPr lang="en-GB" altLang="en-US" sz="1600" dirty="0">
              <a:latin typeface="Comic Sans MS" panose="030F0702030302020204" pitchFamily="66" charset="0"/>
            </a:endParaRPr>
          </a:p>
        </p:txBody>
      </p:sp>
      <p:sp>
        <p:nvSpPr>
          <p:cNvPr id="4101" name="Text Box 10">
            <a:extLst>
              <a:ext uri="{FF2B5EF4-FFF2-40B4-BE49-F238E27FC236}">
                <a16:creationId xmlns:a16="http://schemas.microsoft.com/office/drawing/2014/main" id="{B3FB9568-497D-4609-BEC5-101145633629}"/>
              </a:ext>
            </a:extLst>
          </p:cNvPr>
          <p:cNvSpPr txBox="1">
            <a:spLocks noChangeAspect="1" noChangeArrowheads="1"/>
          </p:cNvSpPr>
          <p:nvPr/>
        </p:nvSpPr>
        <p:spPr bwMode="auto">
          <a:xfrm rot="-782790">
            <a:off x="557647" y="2240805"/>
            <a:ext cx="240792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600" dirty="0">
                <a:solidFill>
                  <a:srgbClr val="FF0000"/>
                </a:solidFill>
                <a:latin typeface="Comic Sans MS" panose="030F0702030302020204" pitchFamily="66" charset="0"/>
              </a:rPr>
              <a:t>Year 1 Teacher</a:t>
            </a:r>
          </a:p>
          <a:p>
            <a:pPr>
              <a:spcBef>
                <a:spcPct val="0"/>
              </a:spcBef>
              <a:buFontTx/>
              <a:buNone/>
            </a:pPr>
            <a:r>
              <a:rPr lang="en-GB" altLang="en-US" sz="1600" dirty="0">
                <a:latin typeface="Comic Sans MS" panose="030F0702030302020204" pitchFamily="66" charset="0"/>
              </a:rPr>
              <a:t> </a:t>
            </a:r>
            <a:r>
              <a:rPr lang="en-GB" altLang="en-US" sz="1600" b="1" dirty="0">
                <a:latin typeface="Comic Sans MS" panose="030F0702030302020204" pitchFamily="66" charset="0"/>
              </a:rPr>
              <a:t>Mrs Tina </a:t>
            </a:r>
            <a:r>
              <a:rPr lang="en-GB" altLang="en-US" sz="1600" b="1" dirty="0" err="1">
                <a:latin typeface="Comic Sans MS" panose="030F0702030302020204" pitchFamily="66" charset="0"/>
              </a:rPr>
              <a:t>Zychowicz</a:t>
            </a:r>
            <a:endParaRPr lang="en-GB" altLang="en-US" sz="1600" b="1" dirty="0">
              <a:latin typeface="Comic Sans MS" panose="030F0702030302020204" pitchFamily="66" charset="0"/>
            </a:endParaRPr>
          </a:p>
        </p:txBody>
      </p:sp>
      <p:sp>
        <p:nvSpPr>
          <p:cNvPr id="4102" name="Text Box 23">
            <a:extLst>
              <a:ext uri="{FF2B5EF4-FFF2-40B4-BE49-F238E27FC236}">
                <a16:creationId xmlns:a16="http://schemas.microsoft.com/office/drawing/2014/main" id="{317BDB3A-8822-48AB-A4FD-6BDA2FD2222D}"/>
              </a:ext>
            </a:extLst>
          </p:cNvPr>
          <p:cNvSpPr txBox="1">
            <a:spLocks noChangeAspect="1" noChangeArrowheads="1"/>
          </p:cNvSpPr>
          <p:nvPr/>
        </p:nvSpPr>
        <p:spPr bwMode="auto">
          <a:xfrm>
            <a:off x="3767447" y="8540889"/>
            <a:ext cx="294596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GB" altLang="en-US" sz="1600" dirty="0">
                <a:solidFill>
                  <a:srgbClr val="FF0000"/>
                </a:solidFill>
                <a:latin typeface="Comic Sans MS" panose="030F0702030302020204" pitchFamily="66" charset="0"/>
              </a:rPr>
              <a:t>P.E Specialist </a:t>
            </a:r>
            <a:endParaRPr lang="en-US" altLang="en-US" sz="1600" dirty="0">
              <a:solidFill>
                <a:srgbClr val="FF0000"/>
              </a:solidFill>
              <a:latin typeface="Comic Sans MS" panose="030F0702030302020204" pitchFamily="66" charset="0"/>
            </a:endParaRPr>
          </a:p>
          <a:p>
            <a:pPr algn="ctr">
              <a:spcBef>
                <a:spcPct val="50000"/>
              </a:spcBef>
              <a:buFontTx/>
              <a:buNone/>
            </a:pPr>
            <a:r>
              <a:rPr lang="en-GB" altLang="en-US" sz="1600" b="1" dirty="0">
                <a:latin typeface="Comic Sans MS" panose="030F0702030302020204" pitchFamily="66" charset="0"/>
              </a:rPr>
              <a:t>Mr Ben Davis</a:t>
            </a:r>
          </a:p>
        </p:txBody>
      </p:sp>
      <p:sp>
        <p:nvSpPr>
          <p:cNvPr id="4103" name="Text Box 53">
            <a:extLst>
              <a:ext uri="{FF2B5EF4-FFF2-40B4-BE49-F238E27FC236}">
                <a16:creationId xmlns:a16="http://schemas.microsoft.com/office/drawing/2014/main" id="{F1ADD18C-90C6-46BD-8125-F5D24D74BA63}"/>
              </a:ext>
            </a:extLst>
          </p:cNvPr>
          <p:cNvSpPr txBox="1">
            <a:spLocks noChangeArrowheads="1"/>
          </p:cNvSpPr>
          <p:nvPr/>
        </p:nvSpPr>
        <p:spPr bwMode="auto">
          <a:xfrm rot="874685">
            <a:off x="4669319" y="1262179"/>
            <a:ext cx="252715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t">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600" dirty="0">
                <a:solidFill>
                  <a:srgbClr val="FF0000"/>
                </a:solidFill>
                <a:latin typeface="Comic Sans MS" panose="030F0702030302020204" pitchFamily="66" charset="0"/>
              </a:rPr>
              <a:t>Reception Class Teacher</a:t>
            </a:r>
          </a:p>
          <a:p>
            <a:pPr algn="ctr">
              <a:spcBef>
                <a:spcPct val="0"/>
              </a:spcBef>
              <a:buNone/>
            </a:pPr>
            <a:r>
              <a:rPr lang="en-GB" altLang="en-US" sz="1600" b="1" dirty="0">
                <a:latin typeface="Comic Sans MS"/>
              </a:rPr>
              <a:t>Miss Suzie Pocock</a:t>
            </a:r>
          </a:p>
        </p:txBody>
      </p:sp>
      <p:sp>
        <p:nvSpPr>
          <p:cNvPr id="4104" name="Text Box 54">
            <a:extLst>
              <a:ext uri="{FF2B5EF4-FFF2-40B4-BE49-F238E27FC236}">
                <a16:creationId xmlns:a16="http://schemas.microsoft.com/office/drawing/2014/main" id="{9989FD84-86FB-4222-8584-E686B6A1C377}"/>
              </a:ext>
            </a:extLst>
          </p:cNvPr>
          <p:cNvSpPr txBox="1">
            <a:spLocks noChangeArrowheads="1"/>
          </p:cNvSpPr>
          <p:nvPr/>
        </p:nvSpPr>
        <p:spPr bwMode="auto">
          <a:xfrm>
            <a:off x="1785938" y="276225"/>
            <a:ext cx="43926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GB" altLang="en-US" sz="1800" b="1" u="sng">
                <a:latin typeface="Comic Sans MS" panose="030F0702030302020204" pitchFamily="66" charset="0"/>
              </a:rPr>
              <a:t>Meet the Teaching Staff</a:t>
            </a:r>
            <a:endParaRPr lang="en-US" altLang="en-US" sz="1800" b="1" u="sng">
              <a:latin typeface="Comic Sans MS" panose="030F0702030302020204" pitchFamily="66" charset="0"/>
            </a:endParaRPr>
          </a:p>
        </p:txBody>
      </p:sp>
      <p:pic>
        <p:nvPicPr>
          <p:cNvPr id="4105" name="Picture 56" descr="C:\Users\User3\AppData\Local\Microsoft\Windows\Temporary Internet Files\Content.IE5\N1G5IUBZ\MC900060169[1].wmf">
            <a:extLst>
              <a:ext uri="{FF2B5EF4-FFF2-40B4-BE49-F238E27FC236}">
                <a16:creationId xmlns:a16="http://schemas.microsoft.com/office/drawing/2014/main" id="{6F1ADD4B-11CD-471A-92C7-A2F31749CA2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4642" y="3217283"/>
            <a:ext cx="1668462"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58" descr="C:\Users\User3\AppData\Local\Microsoft\Windows\Temporary Internet Files\Content.IE5\C517AEZX\MC900436161[1].wmf">
            <a:extLst>
              <a:ext uri="{FF2B5EF4-FFF2-40B4-BE49-F238E27FC236}">
                <a16:creationId xmlns:a16="http://schemas.microsoft.com/office/drawing/2014/main" id="{8EB28763-EA87-423E-A46F-C57B363954B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4035" y="6537214"/>
            <a:ext cx="2094918" cy="1509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59" descr="C:\Users\User3\AppData\Local\Microsoft\Windows\Temporary Internet Files\Content.IE5\JKWV7TO3\MC900060140[1].wmf">
            <a:extLst>
              <a:ext uri="{FF2B5EF4-FFF2-40B4-BE49-F238E27FC236}">
                <a16:creationId xmlns:a16="http://schemas.microsoft.com/office/drawing/2014/main" id="{1C686DF7-62F8-463F-96C4-340D50CAD3B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00391" y="4761039"/>
            <a:ext cx="1674812"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8" name="Picture 60" descr="C:\Users\User3\AppData\Local\Microsoft\Windows\Temporary Internet Files\Content.IE5\JIQI214N\MC900056680[1].wmf">
            <a:extLst>
              <a:ext uri="{FF2B5EF4-FFF2-40B4-BE49-F238E27FC236}">
                <a16:creationId xmlns:a16="http://schemas.microsoft.com/office/drawing/2014/main" id="{4EF8499F-921D-4CEC-88C0-97A2F6AF5A9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27363" y="962025"/>
            <a:ext cx="1787525" cy="168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43">
            <a:extLst>
              <a:ext uri="{FF2B5EF4-FFF2-40B4-BE49-F238E27FC236}">
                <a16:creationId xmlns:a16="http://schemas.microsoft.com/office/drawing/2014/main" id="{1798E1B6-B2C8-5879-4C78-3587BE7D5865}"/>
              </a:ext>
            </a:extLst>
          </p:cNvPr>
          <p:cNvSpPr txBox="1">
            <a:spLocks noChangeAspect="1" noChangeArrowheads="1"/>
          </p:cNvSpPr>
          <p:nvPr/>
        </p:nvSpPr>
        <p:spPr bwMode="auto">
          <a:xfrm>
            <a:off x="1761608" y="5251452"/>
            <a:ext cx="3378017"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600" dirty="0">
                <a:solidFill>
                  <a:srgbClr val="FF0000"/>
                </a:solidFill>
                <a:latin typeface="Comic Sans MS" panose="030F0702030302020204" pitchFamily="66" charset="0"/>
              </a:rPr>
              <a:t>Year 5 Teacher</a:t>
            </a:r>
          </a:p>
          <a:p>
            <a:pPr algn="ctr">
              <a:spcBef>
                <a:spcPct val="0"/>
              </a:spcBef>
              <a:buFontTx/>
              <a:buNone/>
            </a:pPr>
            <a:r>
              <a:rPr lang="en-GB" altLang="en-US" sz="1600" dirty="0">
                <a:latin typeface="Comic Sans MS" panose="030F0702030302020204" pitchFamily="66" charset="0"/>
              </a:rPr>
              <a:t>Miss Imogen Rea</a:t>
            </a:r>
          </a:p>
          <a:p>
            <a:pPr algn="ctr">
              <a:spcBef>
                <a:spcPct val="0"/>
              </a:spcBef>
              <a:buFontTx/>
              <a:buNone/>
            </a:pPr>
            <a:r>
              <a:rPr lang="en-GB" altLang="en-US" sz="1600" dirty="0">
                <a:solidFill>
                  <a:srgbClr val="FF0000"/>
                </a:solidFill>
                <a:latin typeface="Comic Sans MS" panose="030F0702030302020204" pitchFamily="66" charset="0"/>
              </a:rPr>
              <a:t>Year 6 Teacher</a:t>
            </a:r>
          </a:p>
          <a:p>
            <a:pPr algn="ctr">
              <a:spcBef>
                <a:spcPct val="0"/>
              </a:spcBef>
              <a:buFontTx/>
              <a:buNone/>
            </a:pPr>
            <a:r>
              <a:rPr lang="en-GB" altLang="en-US" sz="1600" dirty="0">
                <a:latin typeface="Comic Sans MS" panose="030F0702030302020204" pitchFamily="66" charset="0"/>
              </a:rPr>
              <a:t>Mrs Ali Kershaw</a:t>
            </a:r>
          </a:p>
        </p:txBody>
      </p:sp>
      <p:sp>
        <p:nvSpPr>
          <p:cNvPr id="3" name="Text Box 23">
            <a:extLst>
              <a:ext uri="{FF2B5EF4-FFF2-40B4-BE49-F238E27FC236}">
                <a16:creationId xmlns:a16="http://schemas.microsoft.com/office/drawing/2014/main" id="{4592942D-C1C4-9132-BBDF-C4C004588E33}"/>
              </a:ext>
            </a:extLst>
          </p:cNvPr>
          <p:cNvSpPr txBox="1">
            <a:spLocks noChangeAspect="1" noChangeArrowheads="1"/>
          </p:cNvSpPr>
          <p:nvPr/>
        </p:nvSpPr>
        <p:spPr bwMode="auto">
          <a:xfrm>
            <a:off x="568288" y="8540889"/>
            <a:ext cx="294596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GB" altLang="en-US" sz="1600" dirty="0">
                <a:solidFill>
                  <a:srgbClr val="FF0000"/>
                </a:solidFill>
                <a:latin typeface="Comic Sans MS" panose="030F0702030302020204" pitchFamily="66" charset="0"/>
              </a:rPr>
              <a:t>Music Specialist/choir lead </a:t>
            </a:r>
            <a:endParaRPr lang="en-US" altLang="en-US" sz="1600" dirty="0">
              <a:solidFill>
                <a:srgbClr val="FF0000"/>
              </a:solidFill>
              <a:latin typeface="Comic Sans MS" panose="030F0702030302020204" pitchFamily="66" charset="0"/>
            </a:endParaRPr>
          </a:p>
          <a:p>
            <a:pPr algn="ctr">
              <a:spcBef>
                <a:spcPct val="50000"/>
              </a:spcBef>
              <a:buFontTx/>
              <a:buNone/>
            </a:pPr>
            <a:r>
              <a:rPr lang="en-GB" altLang="en-US" sz="1600" b="1" dirty="0">
                <a:latin typeface="Comic Sans MS" panose="030F0702030302020204" pitchFamily="66" charset="0"/>
              </a:rPr>
              <a:t>Mr Sam Thompson</a:t>
            </a:r>
          </a:p>
        </p:txBody>
      </p:sp>
      <p:pic>
        <p:nvPicPr>
          <p:cNvPr id="1026" name="Picture 2">
            <a:extLst>
              <a:ext uri="{FF2B5EF4-FFF2-40B4-BE49-F238E27FC236}">
                <a16:creationId xmlns:a16="http://schemas.microsoft.com/office/drawing/2014/main" id="{4CACA585-48E7-5FE5-CC61-8913DAC9404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93158" y="6594373"/>
            <a:ext cx="1785392" cy="178539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a:extLst>
              <a:ext uri="{FF2B5EF4-FFF2-40B4-BE49-F238E27FC236}">
                <a16:creationId xmlns:a16="http://schemas.microsoft.com/office/drawing/2014/main" id="{C1EB5220-FA36-4956-B0FD-37EC3D4615CF}"/>
              </a:ext>
            </a:extLst>
          </p:cNvPr>
          <p:cNvSpPr txBox="1">
            <a:spLocks noChangeArrowheads="1"/>
          </p:cNvSpPr>
          <p:nvPr/>
        </p:nvSpPr>
        <p:spPr bwMode="auto">
          <a:xfrm>
            <a:off x="431800" y="431800"/>
            <a:ext cx="64785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800" b="1" u="sng">
                <a:latin typeface="Comic Sans MS" panose="030F0702030302020204" pitchFamily="66" charset="0"/>
              </a:rPr>
              <a:t>And also Support Staff</a:t>
            </a:r>
          </a:p>
        </p:txBody>
      </p:sp>
      <p:sp>
        <p:nvSpPr>
          <p:cNvPr id="5123" name="TextBox 2">
            <a:extLst>
              <a:ext uri="{FF2B5EF4-FFF2-40B4-BE49-F238E27FC236}">
                <a16:creationId xmlns:a16="http://schemas.microsoft.com/office/drawing/2014/main" id="{5FDE44ED-944A-4DC7-8AAD-13842B2C5A6A}"/>
              </a:ext>
            </a:extLst>
          </p:cNvPr>
          <p:cNvSpPr txBox="1">
            <a:spLocks noChangeArrowheads="1"/>
          </p:cNvSpPr>
          <p:nvPr/>
        </p:nvSpPr>
        <p:spPr bwMode="auto">
          <a:xfrm>
            <a:off x="1020763" y="1031875"/>
            <a:ext cx="5916612" cy="7632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GB" altLang="en-US" sz="1400" dirty="0">
              <a:latin typeface="Comic Sans MS" panose="030F0702030302020204" pitchFamily="66" charset="0"/>
            </a:endParaRPr>
          </a:p>
          <a:p>
            <a:pPr>
              <a:spcBef>
                <a:spcPct val="0"/>
              </a:spcBef>
              <a:buFontTx/>
              <a:buNone/>
            </a:pPr>
            <a:r>
              <a:rPr lang="en-GB" altLang="en-US" sz="1400" b="1" u="sng" dirty="0">
                <a:latin typeface="Comic Sans MS" panose="030F0702030302020204" pitchFamily="66" charset="0"/>
              </a:rPr>
              <a:t>Foundation Classes (age 3 – 5)</a:t>
            </a:r>
          </a:p>
          <a:p>
            <a:pPr>
              <a:spcBef>
                <a:spcPct val="0"/>
              </a:spcBef>
              <a:buFontTx/>
              <a:buNone/>
            </a:pPr>
            <a:endParaRPr lang="en-GB" altLang="en-US" sz="1400" dirty="0">
              <a:latin typeface="Comic Sans MS" panose="030F0702030302020204" pitchFamily="66" charset="0"/>
            </a:endParaRPr>
          </a:p>
          <a:p>
            <a:pPr>
              <a:spcBef>
                <a:spcPct val="0"/>
              </a:spcBef>
              <a:buFontTx/>
              <a:buNone/>
            </a:pPr>
            <a:r>
              <a:rPr lang="en-GB" altLang="en-US" sz="1400" b="1" dirty="0">
                <a:solidFill>
                  <a:srgbClr val="FF0000"/>
                </a:solidFill>
                <a:latin typeface="Comic Sans MS" panose="030F0702030302020204" pitchFamily="66" charset="0"/>
              </a:rPr>
              <a:t>Nursery</a:t>
            </a:r>
            <a:r>
              <a:rPr lang="en-GB" altLang="en-US" sz="1400" dirty="0">
                <a:solidFill>
                  <a:srgbClr val="FF0000"/>
                </a:solidFill>
                <a:latin typeface="Comic Sans MS" panose="030F0702030302020204" pitchFamily="66" charset="0"/>
              </a:rPr>
              <a:t>:</a:t>
            </a:r>
            <a:r>
              <a:rPr lang="en-GB" altLang="en-US" sz="1400" dirty="0">
                <a:latin typeface="Comic Sans MS" panose="030F0702030302020204" pitchFamily="66" charset="0"/>
              </a:rPr>
              <a:t>	Mrs Bev </a:t>
            </a:r>
            <a:r>
              <a:rPr lang="en-GB" altLang="en-US" sz="1400" dirty="0" err="1">
                <a:latin typeface="Comic Sans MS" panose="030F0702030302020204" pitchFamily="66" charset="0"/>
              </a:rPr>
              <a:t>Hardstaff</a:t>
            </a:r>
            <a:r>
              <a:rPr lang="en-GB" altLang="en-US" sz="1400" dirty="0">
                <a:latin typeface="Comic Sans MS" panose="030F0702030302020204" pitchFamily="66" charset="0"/>
              </a:rPr>
              <a:t>, </a:t>
            </a:r>
          </a:p>
          <a:p>
            <a:pPr>
              <a:spcBef>
                <a:spcPct val="0"/>
              </a:spcBef>
              <a:buFontTx/>
              <a:buNone/>
            </a:pPr>
            <a:r>
              <a:rPr lang="en-GB" altLang="en-US" sz="1400" dirty="0">
                <a:latin typeface="Comic Sans MS" panose="030F0702030302020204" pitchFamily="66" charset="0"/>
              </a:rPr>
              <a:t> Mrs Emma Rockall and</a:t>
            </a:r>
          </a:p>
          <a:p>
            <a:pPr>
              <a:spcBef>
                <a:spcPct val="0"/>
              </a:spcBef>
              <a:buFontTx/>
              <a:buNone/>
            </a:pPr>
            <a:r>
              <a:rPr lang="en-GB" altLang="en-US" sz="1400" dirty="0">
                <a:latin typeface="Comic Sans MS" panose="030F0702030302020204" pitchFamily="66" charset="0"/>
              </a:rPr>
              <a:t> Mrs Amanda Maxwell</a:t>
            </a:r>
          </a:p>
          <a:p>
            <a:pPr>
              <a:spcBef>
                <a:spcPct val="0"/>
              </a:spcBef>
              <a:buFontTx/>
              <a:buNone/>
            </a:pPr>
            <a:endParaRPr lang="en-GB" altLang="en-US" sz="1400" dirty="0">
              <a:latin typeface="Comic Sans MS" panose="030F0702030302020204" pitchFamily="66" charset="0"/>
            </a:endParaRPr>
          </a:p>
          <a:p>
            <a:pPr>
              <a:spcBef>
                <a:spcPct val="0"/>
              </a:spcBef>
              <a:buFontTx/>
              <a:buNone/>
            </a:pPr>
            <a:endParaRPr lang="en-GB" altLang="en-US" sz="1400" dirty="0">
              <a:latin typeface="Comic Sans MS" panose="030F0702030302020204" pitchFamily="66" charset="0"/>
            </a:endParaRPr>
          </a:p>
          <a:p>
            <a:pPr>
              <a:spcBef>
                <a:spcPct val="0"/>
              </a:spcBef>
              <a:buFontTx/>
              <a:buNone/>
            </a:pPr>
            <a:r>
              <a:rPr lang="en-GB" altLang="en-US" sz="1400" b="1" dirty="0">
                <a:solidFill>
                  <a:srgbClr val="FF0000"/>
                </a:solidFill>
                <a:latin typeface="Comic Sans MS" panose="030F0702030302020204" pitchFamily="66" charset="0"/>
              </a:rPr>
              <a:t>Reception Class:  </a:t>
            </a:r>
            <a:r>
              <a:rPr lang="en-GB" altLang="en-US" sz="1400" dirty="0">
                <a:latin typeface="Comic Sans MS" panose="030F0702030302020204" pitchFamily="66" charset="0"/>
              </a:rPr>
              <a:t>	</a:t>
            </a:r>
          </a:p>
          <a:p>
            <a:pPr>
              <a:spcBef>
                <a:spcPct val="0"/>
              </a:spcBef>
              <a:buFontTx/>
              <a:buNone/>
            </a:pPr>
            <a:r>
              <a:rPr lang="en-GB" altLang="en-US" sz="1400" dirty="0">
                <a:latin typeface="Comic Sans MS" panose="030F0702030302020204" pitchFamily="66" charset="0"/>
              </a:rPr>
              <a:t>	Mrs Mia Neasham</a:t>
            </a:r>
          </a:p>
          <a:p>
            <a:pPr>
              <a:spcBef>
                <a:spcPct val="0"/>
              </a:spcBef>
              <a:buFontTx/>
              <a:buNone/>
            </a:pPr>
            <a:r>
              <a:rPr lang="en-GB" altLang="en-US" sz="1400" dirty="0">
                <a:latin typeface="Comic Sans MS" panose="030F0702030302020204" pitchFamily="66" charset="0"/>
              </a:rPr>
              <a:t>	Mrs Angie Oakley</a:t>
            </a:r>
          </a:p>
          <a:p>
            <a:pPr>
              <a:spcBef>
                <a:spcPct val="0"/>
              </a:spcBef>
              <a:buFontTx/>
              <a:buNone/>
            </a:pPr>
            <a:r>
              <a:rPr lang="en-GB" altLang="en-US" sz="1400" dirty="0">
                <a:latin typeface="Comic Sans MS" panose="030F0702030302020204" pitchFamily="66" charset="0"/>
              </a:rPr>
              <a:t>                  Mrs Michelle Morgan</a:t>
            </a:r>
          </a:p>
          <a:p>
            <a:pPr>
              <a:spcBef>
                <a:spcPct val="0"/>
              </a:spcBef>
              <a:buFontTx/>
              <a:buNone/>
            </a:pPr>
            <a:r>
              <a:rPr lang="en-GB" altLang="en-US" sz="1400" dirty="0">
                <a:latin typeface="Comic Sans MS" panose="030F0702030302020204" pitchFamily="66" charset="0"/>
              </a:rPr>
              <a:t>		</a:t>
            </a:r>
          </a:p>
          <a:p>
            <a:pPr>
              <a:spcBef>
                <a:spcPct val="0"/>
              </a:spcBef>
              <a:buFontTx/>
              <a:buNone/>
            </a:pPr>
            <a:endParaRPr lang="en-GB" altLang="en-US" sz="1400" dirty="0">
              <a:latin typeface="Comic Sans MS" panose="030F0702030302020204" pitchFamily="66" charset="0"/>
            </a:endParaRPr>
          </a:p>
          <a:p>
            <a:pPr>
              <a:spcBef>
                <a:spcPct val="0"/>
              </a:spcBef>
              <a:buFontTx/>
              <a:buNone/>
            </a:pPr>
            <a:r>
              <a:rPr lang="en-GB" altLang="en-US" sz="1400" dirty="0">
                <a:latin typeface="Comic Sans MS" panose="030F0702030302020204" pitchFamily="66" charset="0"/>
              </a:rPr>
              <a:t>	       </a:t>
            </a:r>
          </a:p>
          <a:p>
            <a:pPr>
              <a:spcBef>
                <a:spcPct val="0"/>
              </a:spcBef>
              <a:buFontTx/>
              <a:buNone/>
            </a:pPr>
            <a:r>
              <a:rPr lang="en-GB" altLang="en-US" sz="1400" dirty="0">
                <a:latin typeface="Comic Sans MS" panose="030F0702030302020204" pitchFamily="66" charset="0"/>
              </a:rPr>
              <a:t>		    </a:t>
            </a:r>
            <a:r>
              <a:rPr lang="en-GB" altLang="en-US" sz="1400" b="1" u="sng" dirty="0">
                <a:solidFill>
                  <a:srgbClr val="FF0000"/>
                </a:solidFill>
                <a:latin typeface="Comic Sans MS" panose="030F0702030302020204" pitchFamily="66" charset="0"/>
              </a:rPr>
              <a:t>Key Stage 1 </a:t>
            </a:r>
          </a:p>
          <a:p>
            <a:pPr>
              <a:spcBef>
                <a:spcPct val="0"/>
              </a:spcBef>
              <a:buFontTx/>
              <a:buNone/>
            </a:pPr>
            <a:endParaRPr lang="en-GB" altLang="en-US" sz="1400" dirty="0">
              <a:latin typeface="Comic Sans MS" panose="030F0702030302020204" pitchFamily="66" charset="0"/>
            </a:endParaRPr>
          </a:p>
          <a:p>
            <a:pPr>
              <a:spcBef>
                <a:spcPct val="0"/>
              </a:spcBef>
              <a:buFontTx/>
              <a:buNone/>
            </a:pPr>
            <a:r>
              <a:rPr lang="en-GB" altLang="en-US" sz="1400" dirty="0">
                <a:latin typeface="Comic Sans MS" panose="030F0702030302020204" pitchFamily="66" charset="0"/>
              </a:rPr>
              <a:t>		     </a:t>
            </a:r>
            <a:r>
              <a:rPr lang="en-GB" altLang="en-US" sz="1400" b="1" dirty="0">
                <a:latin typeface="Comic Sans MS" panose="030F0702030302020204" pitchFamily="66" charset="0"/>
              </a:rPr>
              <a:t>Class 1	:</a:t>
            </a:r>
            <a:r>
              <a:rPr lang="en-GB" altLang="en-US" sz="1400" dirty="0">
                <a:latin typeface="Comic Sans MS" panose="030F0702030302020204" pitchFamily="66" charset="0"/>
              </a:rPr>
              <a:t>Mrs  Sarah Kennedy, </a:t>
            </a:r>
          </a:p>
          <a:p>
            <a:pPr>
              <a:spcBef>
                <a:spcPct val="0"/>
              </a:spcBef>
              <a:buFontTx/>
              <a:buNone/>
            </a:pPr>
            <a:r>
              <a:rPr lang="en-GB" altLang="en-US" sz="1400" dirty="0">
                <a:latin typeface="Comic Sans MS" panose="030F0702030302020204" pitchFamily="66" charset="0"/>
              </a:rPr>
              <a:t>                                                      Mrs Sian Kelly</a:t>
            </a:r>
          </a:p>
          <a:p>
            <a:pPr>
              <a:spcBef>
                <a:spcPct val="0"/>
              </a:spcBef>
              <a:buFontTx/>
              <a:buNone/>
            </a:pPr>
            <a:r>
              <a:rPr lang="en-GB" altLang="en-US" sz="1400" dirty="0">
                <a:latin typeface="Comic Sans MS" panose="030F0702030302020204" pitchFamily="66" charset="0"/>
              </a:rPr>
              <a:t>                                                      Mrs Lynne Worley</a:t>
            </a:r>
          </a:p>
          <a:p>
            <a:pPr>
              <a:spcBef>
                <a:spcPct val="0"/>
              </a:spcBef>
              <a:buFontTx/>
              <a:buNone/>
            </a:pPr>
            <a:endParaRPr lang="en-GB" altLang="en-US" sz="1400" dirty="0">
              <a:latin typeface="Comic Sans MS" panose="030F0702030302020204" pitchFamily="66" charset="0"/>
            </a:endParaRPr>
          </a:p>
          <a:p>
            <a:pPr>
              <a:spcBef>
                <a:spcPct val="0"/>
              </a:spcBef>
              <a:buFontTx/>
              <a:buNone/>
            </a:pPr>
            <a:r>
              <a:rPr lang="en-GB" altLang="en-US" sz="1400" dirty="0">
                <a:latin typeface="Comic Sans MS" panose="030F0702030302020204" pitchFamily="66" charset="0"/>
              </a:rPr>
              <a:t>		      </a:t>
            </a:r>
            <a:r>
              <a:rPr lang="en-GB" altLang="en-US" sz="1400" b="1" dirty="0">
                <a:latin typeface="Comic Sans MS" panose="030F0702030302020204" pitchFamily="66" charset="0"/>
              </a:rPr>
              <a:t>Class 2: </a:t>
            </a:r>
            <a:r>
              <a:rPr lang="en-GB" altLang="en-US" sz="1400" dirty="0">
                <a:latin typeface="Comic Sans MS" panose="030F0702030302020204" pitchFamily="66" charset="0"/>
              </a:rPr>
              <a:t>Mr Ben Davis, Miss Claire O’Brien</a:t>
            </a:r>
            <a:r>
              <a:rPr lang="en-GB" altLang="en-US" sz="1400" dirty="0">
                <a:latin typeface="Comic Sans MS"/>
              </a:rPr>
              <a:t>	</a:t>
            </a:r>
            <a:endParaRPr lang="en-GB" altLang="en-US" sz="1400" b="1" u="sng" dirty="0">
              <a:latin typeface="Comic Sans MS"/>
            </a:endParaRPr>
          </a:p>
          <a:p>
            <a:pPr>
              <a:spcBef>
                <a:spcPct val="0"/>
              </a:spcBef>
              <a:buFontTx/>
              <a:buNone/>
            </a:pPr>
            <a:r>
              <a:rPr lang="en-GB" altLang="en-US" sz="1400" b="1" u="sng" dirty="0">
                <a:solidFill>
                  <a:srgbClr val="FF0000"/>
                </a:solidFill>
                <a:latin typeface="Comic Sans MS"/>
              </a:rPr>
              <a:t>Key Stage 2 </a:t>
            </a:r>
            <a:r>
              <a:rPr lang="en-GB" altLang="en-US" sz="1400" dirty="0">
                <a:latin typeface="Comic Sans MS"/>
              </a:rPr>
              <a:t>				</a:t>
            </a:r>
            <a:endParaRPr lang="en-GB" dirty="0">
              <a:latin typeface="Comic Sans MS"/>
            </a:endParaRPr>
          </a:p>
          <a:p>
            <a:pPr>
              <a:spcBef>
                <a:spcPct val="0"/>
              </a:spcBef>
              <a:buFontTx/>
              <a:buNone/>
            </a:pPr>
            <a:endParaRPr lang="en-GB" altLang="en-US" sz="1400" dirty="0">
              <a:latin typeface="Comic Sans MS" panose="030F0702030302020204" pitchFamily="66" charset="0"/>
            </a:endParaRPr>
          </a:p>
          <a:p>
            <a:pPr>
              <a:spcBef>
                <a:spcPct val="0"/>
              </a:spcBef>
              <a:buNone/>
            </a:pPr>
            <a:r>
              <a:rPr lang="en-GB" altLang="en-US" sz="1400" b="1" dirty="0">
                <a:latin typeface="Comic Sans MS" panose="030F0702030302020204" pitchFamily="66" charset="0"/>
              </a:rPr>
              <a:t>Class 3:  </a:t>
            </a:r>
            <a:r>
              <a:rPr lang="en-GB" altLang="en-US" sz="1400" dirty="0">
                <a:latin typeface="Comic Sans MS" panose="030F0702030302020204" pitchFamily="66" charset="0"/>
              </a:rPr>
              <a:t>Mrs Juliette Richards, Mrs Sarah Daly, Mrs Nicky Gilbert</a:t>
            </a:r>
          </a:p>
          <a:p>
            <a:pPr>
              <a:spcBef>
                <a:spcPct val="0"/>
              </a:spcBef>
              <a:buNone/>
            </a:pPr>
            <a:r>
              <a:rPr lang="en-GB" altLang="en-US" sz="1400" dirty="0">
                <a:latin typeface="Comic Sans MS" panose="030F0702030302020204" pitchFamily="66" charset="0"/>
              </a:rPr>
              <a:t>                                    </a:t>
            </a:r>
          </a:p>
          <a:p>
            <a:pPr>
              <a:spcBef>
                <a:spcPct val="0"/>
              </a:spcBef>
              <a:buNone/>
            </a:pPr>
            <a:r>
              <a:rPr lang="en-GB" altLang="en-US" sz="1400" b="1" dirty="0">
                <a:latin typeface="Comic Sans MS"/>
              </a:rPr>
              <a:t>Class 4:  </a:t>
            </a:r>
            <a:r>
              <a:rPr lang="en-GB" altLang="en-US" sz="1400" dirty="0">
                <a:latin typeface="Comic Sans MS"/>
              </a:rPr>
              <a:t>Mrs Debbie Godfrey, Miss Ruby Matthews, Mrs Andrea </a:t>
            </a:r>
            <a:r>
              <a:rPr lang="en-GB" altLang="en-US" sz="1400" dirty="0" err="1">
                <a:latin typeface="Comic Sans MS"/>
              </a:rPr>
              <a:t>Leaesley</a:t>
            </a:r>
            <a:r>
              <a:rPr lang="en-GB" altLang="en-US" sz="1400" dirty="0">
                <a:latin typeface="Comic Sans MS"/>
              </a:rPr>
              <a:t> </a:t>
            </a:r>
          </a:p>
          <a:p>
            <a:pPr>
              <a:spcBef>
                <a:spcPct val="0"/>
              </a:spcBef>
              <a:buFontTx/>
              <a:buNone/>
            </a:pPr>
            <a:endParaRPr lang="en-GB" altLang="en-US" sz="1400" dirty="0">
              <a:latin typeface="Comic Sans MS" panose="030F0702030302020204" pitchFamily="66" charset="0"/>
            </a:endParaRPr>
          </a:p>
          <a:p>
            <a:pPr>
              <a:spcBef>
                <a:spcPct val="0"/>
              </a:spcBef>
              <a:buNone/>
            </a:pPr>
            <a:r>
              <a:rPr lang="en-GB" altLang="en-US" sz="1400" b="1" dirty="0">
                <a:latin typeface="Comic Sans MS" panose="030F0702030302020204" pitchFamily="66" charset="0"/>
              </a:rPr>
              <a:t>Class 5:  </a:t>
            </a:r>
            <a:r>
              <a:rPr lang="en-GB" altLang="en-US" sz="1400" dirty="0">
                <a:latin typeface="Comic Sans MS" panose="030F0702030302020204" pitchFamily="66" charset="0"/>
              </a:rPr>
              <a:t>Mrs Sue Sheen, Mrs Sarah Richardson</a:t>
            </a:r>
          </a:p>
          <a:p>
            <a:pPr>
              <a:spcBef>
                <a:spcPct val="0"/>
              </a:spcBef>
              <a:buFontTx/>
              <a:buNone/>
            </a:pPr>
            <a:r>
              <a:rPr lang="en-GB" altLang="en-US" sz="1400" dirty="0">
                <a:latin typeface="Comic Sans MS" panose="030F0702030302020204" pitchFamily="66" charset="0"/>
              </a:rPr>
              <a:t>	</a:t>
            </a:r>
          </a:p>
          <a:p>
            <a:pPr>
              <a:spcBef>
                <a:spcPct val="0"/>
              </a:spcBef>
              <a:buFontTx/>
              <a:buNone/>
            </a:pPr>
            <a:r>
              <a:rPr lang="en-GB" altLang="en-US" sz="1400" b="1" dirty="0">
                <a:latin typeface="Comic Sans MS"/>
              </a:rPr>
              <a:t>Class 6:</a:t>
            </a:r>
            <a:r>
              <a:rPr lang="en-GB" altLang="en-US" sz="1400" dirty="0">
                <a:latin typeface="Comic Sans MS"/>
              </a:rPr>
              <a:t>	Mrs Alison Bird, </a:t>
            </a:r>
            <a:r>
              <a:rPr lang="en-GB" altLang="en-US" sz="1400" dirty="0" err="1">
                <a:latin typeface="Comic Sans MS"/>
              </a:rPr>
              <a:t>Mrd</a:t>
            </a:r>
            <a:r>
              <a:rPr lang="en-GB" altLang="en-US" sz="1400" dirty="0">
                <a:latin typeface="Comic Sans MS"/>
              </a:rPr>
              <a:t> Sheryl </a:t>
            </a:r>
            <a:r>
              <a:rPr lang="en-GB" altLang="en-US" sz="1400" dirty="0" err="1">
                <a:latin typeface="Comic Sans MS"/>
              </a:rPr>
              <a:t>Hipwell</a:t>
            </a:r>
            <a:endParaRPr lang="en-GB" altLang="en-US" sz="1400" dirty="0">
              <a:latin typeface="Comic Sans MS"/>
            </a:endParaRPr>
          </a:p>
          <a:p>
            <a:pPr>
              <a:spcBef>
                <a:spcPct val="0"/>
              </a:spcBef>
              <a:buFontTx/>
              <a:buNone/>
            </a:pPr>
            <a:r>
              <a:rPr lang="en-GB" altLang="en-US" sz="1400" dirty="0">
                <a:latin typeface="Comic Sans MS" panose="030F0702030302020204" pitchFamily="66" charset="0"/>
              </a:rPr>
              <a:t>	</a:t>
            </a:r>
          </a:p>
        </p:txBody>
      </p:sp>
      <p:pic>
        <p:nvPicPr>
          <p:cNvPr id="5124" name="Picture 47" descr="C:\Users\User3\AppData\Local\Microsoft\Windows\Temporary Internet Files\Content.IE5\7XRNKT4Z\MC900088926[1].wmf">
            <a:extLst>
              <a:ext uri="{FF2B5EF4-FFF2-40B4-BE49-F238E27FC236}">
                <a16:creationId xmlns:a16="http://schemas.microsoft.com/office/drawing/2014/main" id="{C310594A-DFB7-4758-AFDA-251829464DE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40618" y="7862029"/>
            <a:ext cx="1798637" cy="179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48" descr="C:\Users\User3\AppData\Local\Microsoft\Windows\Temporary Internet Files\Content.IE5\W09QUDTV\MC900057540[1].wmf">
            <a:extLst>
              <a:ext uri="{FF2B5EF4-FFF2-40B4-BE49-F238E27FC236}">
                <a16:creationId xmlns:a16="http://schemas.microsoft.com/office/drawing/2014/main" id="{CA1067CB-E329-4072-901B-2B8D6CC4AF5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3377" y="2940968"/>
            <a:ext cx="1811338" cy="159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0" descr="C:\Users\User3\AppData\Local\Microsoft\Windows\Temporary Internet Files\Content.IE5\1SHPSG63\MM900162959[1].gif">
            <a:extLst>
              <a:ext uri="{FF2B5EF4-FFF2-40B4-BE49-F238E27FC236}">
                <a16:creationId xmlns:a16="http://schemas.microsoft.com/office/drawing/2014/main" id="{9CE5B1EF-C92F-4BAA-97AA-D56EECBF0854}"/>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781550" y="1087438"/>
            <a:ext cx="2128838" cy="217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a:extLst>
              <a:ext uri="{FF2B5EF4-FFF2-40B4-BE49-F238E27FC236}">
                <a16:creationId xmlns:a16="http://schemas.microsoft.com/office/drawing/2014/main" id="{B16FAF0C-2432-40D7-9541-7D14A57EA135}"/>
              </a:ext>
            </a:extLst>
          </p:cNvPr>
          <p:cNvSpPr txBox="1">
            <a:spLocks noChangeArrowheads="1"/>
          </p:cNvSpPr>
          <p:nvPr/>
        </p:nvSpPr>
        <p:spPr bwMode="auto">
          <a:xfrm>
            <a:off x="2411412" y="749815"/>
            <a:ext cx="3766468"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600" dirty="0">
                <a:latin typeface="Comic Sans MS" panose="030F0702030302020204" pitchFamily="66" charset="0"/>
              </a:rPr>
              <a:t>Mrs Wiggins, Mrs  Vernon &amp; </a:t>
            </a:r>
          </a:p>
          <a:p>
            <a:pPr>
              <a:spcBef>
                <a:spcPct val="0"/>
              </a:spcBef>
              <a:buFontTx/>
              <a:buNone/>
            </a:pPr>
            <a:r>
              <a:rPr lang="en-GB" altLang="en-US" sz="1600" dirty="0">
                <a:latin typeface="Comic Sans MS" panose="030F0702030302020204" pitchFamily="66" charset="0"/>
              </a:rPr>
              <a:t>c</a:t>
            </a:r>
            <a:r>
              <a:rPr lang="en-GB" altLang="en-US" sz="1800" dirty="0">
                <a:latin typeface="Comic Sans MS" panose="030F0702030302020204" pitchFamily="66" charset="0"/>
              </a:rPr>
              <a:t>lean our School </a:t>
            </a:r>
          </a:p>
        </p:txBody>
      </p:sp>
      <p:sp>
        <p:nvSpPr>
          <p:cNvPr id="6147" name="Text Box 5">
            <a:extLst>
              <a:ext uri="{FF2B5EF4-FFF2-40B4-BE49-F238E27FC236}">
                <a16:creationId xmlns:a16="http://schemas.microsoft.com/office/drawing/2014/main" id="{BB32EF22-A3E8-4F40-B299-C4BFE00CD098}"/>
              </a:ext>
            </a:extLst>
          </p:cNvPr>
          <p:cNvSpPr txBox="1">
            <a:spLocks noChangeArrowheads="1"/>
          </p:cNvSpPr>
          <p:nvPr/>
        </p:nvSpPr>
        <p:spPr bwMode="auto">
          <a:xfrm>
            <a:off x="2362200" y="8845550"/>
            <a:ext cx="2819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1800">
              <a:latin typeface="Comic Sans MS" panose="030F0702030302020204" pitchFamily="66" charset="0"/>
            </a:endParaRPr>
          </a:p>
        </p:txBody>
      </p:sp>
      <p:sp>
        <p:nvSpPr>
          <p:cNvPr id="6148" name="Text Box 14">
            <a:extLst>
              <a:ext uri="{FF2B5EF4-FFF2-40B4-BE49-F238E27FC236}">
                <a16:creationId xmlns:a16="http://schemas.microsoft.com/office/drawing/2014/main" id="{61572CDD-0D25-40D7-BA9A-D33D6E2616E5}"/>
              </a:ext>
            </a:extLst>
          </p:cNvPr>
          <p:cNvSpPr txBox="1">
            <a:spLocks noChangeArrowheads="1"/>
          </p:cNvSpPr>
          <p:nvPr/>
        </p:nvSpPr>
        <p:spPr bwMode="auto">
          <a:xfrm>
            <a:off x="1595863" y="2858850"/>
            <a:ext cx="262450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600" dirty="0">
                <a:latin typeface="Comic Sans MS" panose="030F0702030302020204" pitchFamily="66" charset="0"/>
              </a:rPr>
              <a:t>Mr Victor Zammit </a:t>
            </a:r>
          </a:p>
          <a:p>
            <a:pPr>
              <a:spcBef>
                <a:spcPct val="0"/>
              </a:spcBef>
              <a:buFontTx/>
              <a:buNone/>
            </a:pPr>
            <a:r>
              <a:rPr lang="en-GB" altLang="en-US" sz="1600" dirty="0">
                <a:latin typeface="Comic Sans MS" panose="030F0702030302020204" pitchFamily="66" charset="0"/>
              </a:rPr>
              <a:t>is our Premises Manager</a:t>
            </a:r>
            <a:endParaRPr lang="en-US" altLang="en-US" sz="1600" dirty="0">
              <a:latin typeface="Comic Sans MS" panose="030F0702030302020204" pitchFamily="66" charset="0"/>
            </a:endParaRPr>
          </a:p>
        </p:txBody>
      </p:sp>
      <p:pic>
        <p:nvPicPr>
          <p:cNvPr id="6149" name="Picture 10" descr="C:\Users\User3\AppData\Local\Microsoft\Windows\Temporary Internet Files\Content.IE5\7XRNKT4Z\MC900360932[1].wmf">
            <a:extLst>
              <a:ext uri="{FF2B5EF4-FFF2-40B4-BE49-F238E27FC236}">
                <a16:creationId xmlns:a16="http://schemas.microsoft.com/office/drawing/2014/main" id="{9E4F2894-6EB6-4649-A3BC-882D6528450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0328" y="492696"/>
            <a:ext cx="1749420" cy="209233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150" name="Picture 11" descr="C:\Users\User3\AppData\Local\Microsoft\Windows\Temporary Internet Files\Content.IE5\W09QUDTV\MC900297535[1].wmf">
            <a:extLst>
              <a:ext uri="{FF2B5EF4-FFF2-40B4-BE49-F238E27FC236}">
                <a16:creationId xmlns:a16="http://schemas.microsoft.com/office/drawing/2014/main" id="{B819C8F5-ACA1-4632-A5EF-0D65A83CDFF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0368" y="1872456"/>
            <a:ext cx="1824038" cy="1804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6151" name="Rectangle 1">
            <a:extLst>
              <a:ext uri="{FF2B5EF4-FFF2-40B4-BE49-F238E27FC236}">
                <a16:creationId xmlns:a16="http://schemas.microsoft.com/office/drawing/2014/main" id="{3CF2B795-8C5B-47E1-BFA8-3F2F8AA44A5A}"/>
              </a:ext>
            </a:extLst>
          </p:cNvPr>
          <p:cNvSpPr>
            <a:spLocks noChangeArrowheads="1"/>
          </p:cNvSpPr>
          <p:nvPr/>
        </p:nvSpPr>
        <p:spPr bwMode="auto">
          <a:xfrm>
            <a:off x="470328" y="4259331"/>
            <a:ext cx="3620427"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GB" altLang="en-US" sz="1600" dirty="0">
                <a:latin typeface="Comic Sans MS" panose="030F0702030302020204" pitchFamily="66" charset="0"/>
              </a:rPr>
              <a:t>It is always helpful if children recognise the school building or the playground  before your child starts school. Walk here several times together so that he/she will get to know the way and recognise the area.</a:t>
            </a:r>
          </a:p>
        </p:txBody>
      </p:sp>
      <p:sp>
        <p:nvSpPr>
          <p:cNvPr id="6153" name="TextBox 4">
            <a:extLst>
              <a:ext uri="{FF2B5EF4-FFF2-40B4-BE49-F238E27FC236}">
                <a16:creationId xmlns:a16="http://schemas.microsoft.com/office/drawing/2014/main" id="{BF9E7D43-15E4-45A4-B074-6A668C2C98C9}"/>
              </a:ext>
            </a:extLst>
          </p:cNvPr>
          <p:cNvSpPr txBox="1">
            <a:spLocks noChangeArrowheads="1"/>
          </p:cNvSpPr>
          <p:nvPr/>
        </p:nvSpPr>
        <p:spPr bwMode="auto">
          <a:xfrm>
            <a:off x="470329" y="6304756"/>
            <a:ext cx="6349572" cy="3216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600" dirty="0">
                <a:latin typeface="Comic Sans MS" panose="030F0702030302020204" pitchFamily="66" charset="0"/>
              </a:rPr>
              <a:t>For safety, your child should know and be able to tell his/her first and last names and address to an adult who is known and trusted. </a:t>
            </a:r>
          </a:p>
          <a:p>
            <a:pPr>
              <a:spcBef>
                <a:spcPct val="0"/>
              </a:spcBef>
              <a:buFontTx/>
              <a:buNone/>
            </a:pPr>
            <a:endParaRPr lang="en-GB" altLang="en-US" sz="800" dirty="0">
              <a:latin typeface="Comic Sans MS" panose="030F0702030302020204" pitchFamily="66" charset="0"/>
            </a:endParaRPr>
          </a:p>
          <a:p>
            <a:pPr>
              <a:spcBef>
                <a:spcPct val="0"/>
              </a:spcBef>
              <a:buNone/>
            </a:pPr>
            <a:r>
              <a:rPr lang="en-GB" altLang="en-US" sz="1600" dirty="0">
                <a:latin typeface="Comic Sans MS"/>
              </a:rPr>
              <a:t>It is very important to inform us if someone, other than yourself, will be bringing your child to school or collecting him/her at the end of the day.  You can do this by telling the class teacher when you drop your child off or ringing the school office.</a:t>
            </a: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If you should be late to collect your child, they will be waiting by the school office until you arrive.  Please let the person in the office know you are there to collect them.</a:t>
            </a:r>
          </a:p>
          <a:p>
            <a:pPr>
              <a:spcBef>
                <a:spcPct val="0"/>
              </a:spcBef>
              <a:buFontTx/>
              <a:buNone/>
            </a:pPr>
            <a:endParaRPr lang="en-GB" altLang="en-US" sz="1100" dirty="0">
              <a:latin typeface="Comic Sans MS" panose="030F0702030302020204" pitchFamily="66" charset="0"/>
            </a:endParaRPr>
          </a:p>
        </p:txBody>
      </p:sp>
      <p:pic>
        <p:nvPicPr>
          <p:cNvPr id="6154" name="Picture 17" descr="C:\Users\User3\Desktop\P3160033.JPG">
            <a:extLst>
              <a:ext uri="{FF2B5EF4-FFF2-40B4-BE49-F238E27FC236}">
                <a16:creationId xmlns:a16="http://schemas.microsoft.com/office/drawing/2014/main" id="{D43A0800-1230-41EE-9F19-057382DC814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90755" y="4021089"/>
            <a:ext cx="2980633" cy="1943218"/>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a:extLst>
              <a:ext uri="{FF2B5EF4-FFF2-40B4-BE49-F238E27FC236}">
                <a16:creationId xmlns:a16="http://schemas.microsoft.com/office/drawing/2014/main" id="{2F36F45E-1361-45C6-AD5B-A2284F5E16E0}"/>
              </a:ext>
            </a:extLst>
          </p:cNvPr>
          <p:cNvSpPr>
            <a:spLocks noChangeArrowheads="1"/>
          </p:cNvSpPr>
          <p:nvPr/>
        </p:nvSpPr>
        <p:spPr bwMode="auto">
          <a:xfrm>
            <a:off x="561257" y="492125"/>
            <a:ext cx="6480894" cy="9078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600" b="1" u="sng" dirty="0">
                <a:latin typeface="Comic Sans MS" panose="030F0702030302020204" pitchFamily="66" charset="0"/>
              </a:rPr>
              <a:t>School Uniform</a:t>
            </a: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The school has a  uniform which we encourage all children to wear; bright red Mill Lane sweatshirts, fleeces or cardigans,  red/white polo shirts grey/black trousers or skirts. </a:t>
            </a: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In the warmer weather girls may choose to wear red and white dresses. For outdoor wear we have reversible red jackets. </a:t>
            </a:r>
          </a:p>
          <a:p>
            <a:pPr>
              <a:spcBef>
                <a:spcPct val="0"/>
              </a:spcBef>
              <a:buFontTx/>
              <a:buNone/>
            </a:pPr>
            <a:r>
              <a:rPr lang="en-GB" altLang="en-US" sz="1600" dirty="0">
                <a:latin typeface="Comic Sans MS" panose="030F0702030302020204" pitchFamily="66" charset="0"/>
              </a:rPr>
              <a:t>School uniform can be viewed in the school entrance hall along with the order forms and can be purchased from MPSworkwear.co.uk -  it can also be ordered from Tesco online.</a:t>
            </a:r>
          </a:p>
          <a:p>
            <a:pPr>
              <a:spcBef>
                <a:spcPct val="0"/>
              </a:spcBef>
              <a:buFontTx/>
              <a:buNone/>
            </a:pPr>
            <a:endParaRPr lang="en-GB" altLang="en-US" sz="1600" dirty="0">
              <a:latin typeface="Comic Sans MS" panose="030F0702030302020204" pitchFamily="66" charset="0"/>
            </a:endParaRPr>
          </a:p>
          <a:p>
            <a:pPr>
              <a:spcBef>
                <a:spcPct val="0"/>
              </a:spcBef>
              <a:buFontTx/>
              <a:buNone/>
            </a:pPr>
            <a:endParaRPr lang="en-GB" altLang="en-US" sz="1600" b="1" dirty="0">
              <a:latin typeface="Comic Sans MS" panose="030F0702030302020204" pitchFamily="66" charset="0"/>
            </a:endParaRPr>
          </a:p>
          <a:p>
            <a:pPr>
              <a:spcBef>
                <a:spcPct val="0"/>
              </a:spcBef>
              <a:buFontTx/>
              <a:buNone/>
            </a:pPr>
            <a:endParaRPr lang="en-GB" altLang="en-US" sz="1600" b="1" dirty="0">
              <a:latin typeface="Comic Sans MS" panose="030F0702030302020204" pitchFamily="66" charset="0"/>
            </a:endParaRPr>
          </a:p>
          <a:p>
            <a:pPr>
              <a:spcBef>
                <a:spcPct val="0"/>
              </a:spcBef>
              <a:buFontTx/>
              <a:buNone/>
            </a:pPr>
            <a:endParaRPr lang="en-GB" altLang="en-US" sz="1600" b="1" dirty="0">
              <a:latin typeface="Comic Sans MS" panose="030F0702030302020204" pitchFamily="66" charset="0"/>
            </a:endParaRPr>
          </a:p>
          <a:p>
            <a:pPr>
              <a:spcBef>
                <a:spcPct val="0"/>
              </a:spcBef>
              <a:buFontTx/>
              <a:buNone/>
            </a:pPr>
            <a:endParaRPr lang="en-GB" altLang="en-US" sz="1600" b="1" dirty="0">
              <a:latin typeface="Comic Sans MS" panose="030F0702030302020204" pitchFamily="66" charset="0"/>
            </a:endParaRPr>
          </a:p>
          <a:p>
            <a:pPr>
              <a:spcBef>
                <a:spcPct val="0"/>
              </a:spcBef>
              <a:buFontTx/>
              <a:buNone/>
            </a:pPr>
            <a:endParaRPr lang="en-GB" altLang="en-US" sz="1600" b="1" dirty="0">
              <a:latin typeface="Comic Sans MS" panose="030F0702030302020204" pitchFamily="66" charset="0"/>
            </a:endParaRPr>
          </a:p>
          <a:p>
            <a:pPr>
              <a:spcBef>
                <a:spcPct val="0"/>
              </a:spcBef>
              <a:buFontTx/>
              <a:buNone/>
            </a:pPr>
            <a:endParaRPr lang="en-GB" altLang="en-US" sz="1600" b="1" dirty="0">
              <a:latin typeface="Comic Sans MS" panose="030F0702030302020204" pitchFamily="66" charset="0"/>
            </a:endParaRPr>
          </a:p>
          <a:p>
            <a:pPr>
              <a:spcBef>
                <a:spcPct val="0"/>
              </a:spcBef>
              <a:buFontTx/>
              <a:buNone/>
            </a:pPr>
            <a:r>
              <a:rPr lang="en-GB" altLang="en-US" sz="1600" b="1" dirty="0">
                <a:latin typeface="Comic Sans MS" panose="030F0702030302020204" pitchFamily="66" charset="0"/>
              </a:rPr>
              <a:t>Footwear</a:t>
            </a: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 Everyday footwear should be of a sensible </a:t>
            </a:r>
          </a:p>
          <a:p>
            <a:pPr>
              <a:spcBef>
                <a:spcPct val="0"/>
              </a:spcBef>
              <a:buFontTx/>
              <a:buNone/>
            </a:pPr>
            <a:r>
              <a:rPr lang="en-GB" altLang="en-US" sz="1600" dirty="0">
                <a:latin typeface="Comic Sans MS" panose="030F0702030302020204" pitchFamily="66" charset="0"/>
              </a:rPr>
              <a:t> fashion. No open toed sandals are </a:t>
            </a:r>
          </a:p>
          <a:p>
            <a:pPr>
              <a:spcBef>
                <a:spcPct val="0"/>
              </a:spcBef>
              <a:buFontTx/>
              <a:buNone/>
            </a:pPr>
            <a:r>
              <a:rPr lang="en-GB" altLang="en-US" sz="1600" dirty="0">
                <a:latin typeface="Comic Sans MS" panose="030F0702030302020204" pitchFamily="66" charset="0"/>
              </a:rPr>
              <a:t> allowed in school because of the</a:t>
            </a:r>
          </a:p>
          <a:p>
            <a:pPr>
              <a:spcBef>
                <a:spcPct val="0"/>
              </a:spcBef>
              <a:buFontTx/>
              <a:buNone/>
            </a:pPr>
            <a:r>
              <a:rPr lang="en-GB" altLang="en-US" sz="1600" dirty="0">
                <a:latin typeface="Comic Sans MS" panose="030F0702030302020204" pitchFamily="66" charset="0"/>
              </a:rPr>
              <a:t> accidents caused to exposed toes.</a:t>
            </a:r>
            <a:endParaRPr lang="en-GB" altLang="en-US" sz="1600" b="1" dirty="0">
              <a:latin typeface="Comic Sans MS" panose="030F0702030302020204" pitchFamily="66" charset="0"/>
            </a:endParaRPr>
          </a:p>
          <a:p>
            <a:pPr>
              <a:spcBef>
                <a:spcPct val="0"/>
              </a:spcBef>
              <a:buFontTx/>
              <a:buNone/>
            </a:pPr>
            <a:endParaRPr lang="en-GB" altLang="en-US" sz="800" b="1"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When children are young, please avoid shoes with laces, belts with stiff buckles, difficult buttons, hooks and eyes and ties that need knotting  etc.</a:t>
            </a:r>
          </a:p>
          <a:p>
            <a:pPr>
              <a:spcBef>
                <a:spcPct val="0"/>
              </a:spcBef>
              <a:buFontTx/>
              <a:buNone/>
            </a:pPr>
            <a:endParaRPr lang="en-GB" altLang="en-US" sz="1600" b="1" dirty="0">
              <a:latin typeface="Comic Sans MS" panose="030F0702030302020204" pitchFamily="66" charset="0"/>
            </a:endParaRPr>
          </a:p>
          <a:p>
            <a:pPr>
              <a:spcBef>
                <a:spcPct val="0"/>
              </a:spcBef>
              <a:buFontTx/>
              <a:buNone/>
            </a:pPr>
            <a:r>
              <a:rPr lang="en-GB" altLang="en-US" sz="1600" b="1" dirty="0">
                <a:latin typeface="Comic Sans MS" panose="030F0702030302020204" pitchFamily="66" charset="0"/>
              </a:rPr>
              <a:t>Jewellery</a:t>
            </a:r>
            <a:endParaRPr lang="en-GB" altLang="en-US" sz="1600" dirty="0">
              <a:latin typeface="Comic Sans MS" panose="030F0702030302020204" pitchFamily="66" charset="0"/>
            </a:endParaRP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Necklaces, rings or bracelets must </a:t>
            </a:r>
          </a:p>
          <a:p>
            <a:pPr>
              <a:spcBef>
                <a:spcPct val="0"/>
              </a:spcBef>
              <a:buFontTx/>
              <a:buNone/>
            </a:pPr>
            <a:r>
              <a:rPr lang="en-GB" altLang="en-US" sz="1600" dirty="0">
                <a:latin typeface="Comic Sans MS" panose="030F0702030302020204" pitchFamily="66" charset="0"/>
              </a:rPr>
              <a:t>not be worn in school.  Anyone with</a:t>
            </a:r>
          </a:p>
          <a:p>
            <a:pPr>
              <a:spcBef>
                <a:spcPct val="0"/>
              </a:spcBef>
              <a:buFontTx/>
              <a:buNone/>
            </a:pPr>
            <a:r>
              <a:rPr lang="en-GB" altLang="en-US" sz="1600" dirty="0">
                <a:latin typeface="Comic Sans MS" panose="030F0702030302020204" pitchFamily="66" charset="0"/>
              </a:rPr>
              <a:t>pierced ears must only wear studs for</a:t>
            </a:r>
          </a:p>
          <a:p>
            <a:pPr>
              <a:spcBef>
                <a:spcPct val="0"/>
              </a:spcBef>
              <a:buFontTx/>
              <a:buNone/>
            </a:pPr>
            <a:r>
              <a:rPr lang="en-GB" altLang="en-US" sz="1600" dirty="0">
                <a:latin typeface="Comic Sans MS" panose="030F0702030302020204" pitchFamily="66" charset="0"/>
              </a:rPr>
              <a:t>school and these must be removed or </a:t>
            </a:r>
          </a:p>
          <a:p>
            <a:pPr>
              <a:spcBef>
                <a:spcPct val="0"/>
              </a:spcBef>
              <a:buFontTx/>
              <a:buNone/>
            </a:pPr>
            <a:r>
              <a:rPr lang="en-GB" altLang="en-US" sz="1600" dirty="0">
                <a:latin typeface="Comic Sans MS" panose="030F0702030302020204" pitchFamily="66" charset="0"/>
              </a:rPr>
              <a:t>taped for PE.</a:t>
            </a:r>
          </a:p>
          <a:p>
            <a:pPr>
              <a:spcBef>
                <a:spcPct val="0"/>
              </a:spcBef>
              <a:buFontTx/>
              <a:buNone/>
            </a:pPr>
            <a:endParaRPr lang="en-GB" altLang="en-US" sz="1600" b="1" dirty="0">
              <a:latin typeface="Comic Sans MS" panose="030F0702030302020204" pitchFamily="66" charset="0"/>
            </a:endParaRPr>
          </a:p>
          <a:p>
            <a:pPr>
              <a:spcBef>
                <a:spcPct val="0"/>
              </a:spcBef>
              <a:buFontTx/>
              <a:buNone/>
            </a:pPr>
            <a:r>
              <a:rPr lang="en-GB" altLang="en-US" sz="1600" b="1" dirty="0">
                <a:latin typeface="Comic Sans MS" panose="030F0702030302020204" pitchFamily="66" charset="0"/>
              </a:rPr>
              <a:t>Children are responsible for bringing their own tape to school for this.</a:t>
            </a:r>
          </a:p>
        </p:txBody>
      </p:sp>
      <p:pic>
        <p:nvPicPr>
          <p:cNvPr id="7171" name="Picture 4" descr="C:\Users\User3\AppData\Local\Microsoft\Windows\Temporary Internet Files\Content.IE5\CRAUNMA9\MC900280987[1].wmf">
            <a:extLst>
              <a:ext uri="{FF2B5EF4-FFF2-40B4-BE49-F238E27FC236}">
                <a16:creationId xmlns:a16="http://schemas.microsoft.com/office/drawing/2014/main" id="{052833D7-C06C-47B3-9EEE-CB81091A95E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76825" y="7333456"/>
            <a:ext cx="173355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5" descr="http://assets.clarksmcr.com/products/2/0/3/20338770_A_p.jpg">
            <a:extLst>
              <a:ext uri="{FF2B5EF4-FFF2-40B4-BE49-F238E27FC236}">
                <a16:creationId xmlns:a16="http://schemas.microsoft.com/office/drawing/2014/main" id="{1EF2AE87-BD7E-4522-A5F2-BEB412CECA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461248"/>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9" descr="http://assets.clarksmcr.com/products/2/0/3/20358811_A_p.jpg">
            <a:extLst>
              <a:ext uri="{FF2B5EF4-FFF2-40B4-BE49-F238E27FC236}">
                <a16:creationId xmlns:a16="http://schemas.microsoft.com/office/drawing/2014/main" id="{F4B534FE-3D3E-4EAA-ACDB-05B5CAE338B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7675" y="5286375"/>
            <a:ext cx="954088"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7" descr=" Girls Gingham Knit Collar Dress">
            <a:hlinkClick r:id="rId5" tooltip="&quot; Girls Gingham Knit Collar Dress&quot;"/>
            <a:extLst>
              <a:ext uri="{FF2B5EF4-FFF2-40B4-BE49-F238E27FC236}">
                <a16:creationId xmlns:a16="http://schemas.microsoft.com/office/drawing/2014/main" id="{81A7790A-E1A3-47A8-9A2E-AEB79A9D4A3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008021">
            <a:off x="1290638" y="3249613"/>
            <a:ext cx="1082675" cy="1274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9">
            <a:extLst>
              <a:ext uri="{FF2B5EF4-FFF2-40B4-BE49-F238E27FC236}">
                <a16:creationId xmlns:a16="http://schemas.microsoft.com/office/drawing/2014/main" id="{1E734614-B174-421C-8D83-F51E9188FC1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14638" y="3719513"/>
            <a:ext cx="963612" cy="933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6" name="Picture 7">
            <a:extLst>
              <a:ext uri="{FF2B5EF4-FFF2-40B4-BE49-F238E27FC236}">
                <a16:creationId xmlns:a16="http://schemas.microsoft.com/office/drawing/2014/main" id="{10DB6A63-CF55-4509-BF67-14D6A3F2230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95750" y="3505200"/>
            <a:ext cx="952500" cy="1428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7" name="Picture 6">
            <a:extLst>
              <a:ext uri="{FF2B5EF4-FFF2-40B4-BE49-F238E27FC236}">
                <a16:creationId xmlns:a16="http://schemas.microsoft.com/office/drawing/2014/main" id="{6C6D299C-6B27-49F2-8ACD-89902581122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80013" y="3621088"/>
            <a:ext cx="1179512" cy="1128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a:extLst>
              <a:ext uri="{FF2B5EF4-FFF2-40B4-BE49-F238E27FC236}">
                <a16:creationId xmlns:a16="http://schemas.microsoft.com/office/drawing/2014/main" id="{068B90FE-EFA3-4953-B001-6E7FDEF2ACDC}"/>
              </a:ext>
            </a:extLst>
          </p:cNvPr>
          <p:cNvSpPr txBox="1">
            <a:spLocks noChangeArrowheads="1"/>
          </p:cNvSpPr>
          <p:nvPr/>
        </p:nvSpPr>
        <p:spPr bwMode="auto">
          <a:xfrm>
            <a:off x="663575" y="422275"/>
            <a:ext cx="6265863" cy="9145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600" b="1" u="sng" dirty="0">
                <a:latin typeface="Comic Sans MS" panose="030F0702030302020204" pitchFamily="66" charset="0"/>
              </a:rPr>
              <a:t>Some Practical Points.</a:t>
            </a:r>
            <a:endParaRPr lang="en-GB" altLang="en-US" sz="1600" b="1" dirty="0">
              <a:latin typeface="Comic Sans MS" panose="030F0702030302020204" pitchFamily="66" charset="0"/>
            </a:endParaRPr>
          </a:p>
          <a:p>
            <a:pPr>
              <a:spcBef>
                <a:spcPct val="0"/>
              </a:spcBef>
              <a:buFontTx/>
              <a:buNone/>
            </a:pPr>
            <a:endParaRPr lang="en-GB" altLang="en-US" sz="16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All children should wear sensible and appropriate clothing following the school colours of red, white, grey or black, should they not wear the uniform.  Clothing should be washable, sturdy and allow for independence in dressing and undressing. Encouraging your child in self-help skills, will make them more independent and increase their self-esteem when in school.</a:t>
            </a: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Strappy or short tops are not appropriate for school wear and are unsuitable for PE lessons. In Reception class children go out in all weathers and will need wellington boots.</a:t>
            </a:r>
          </a:p>
          <a:p>
            <a:pPr>
              <a:spcBef>
                <a:spcPct val="0"/>
              </a:spcBef>
              <a:buFontTx/>
              <a:buNone/>
            </a:pPr>
            <a:endParaRPr lang="en-GB" altLang="en-US" sz="11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                      </a:t>
            </a:r>
          </a:p>
          <a:p>
            <a:pPr>
              <a:spcBef>
                <a:spcPct val="0"/>
              </a:spcBef>
              <a:buFontTx/>
              <a:buNone/>
            </a:pPr>
            <a:endParaRPr lang="en-GB" altLang="en-US" sz="1600" dirty="0">
              <a:latin typeface="Comic Sans MS" panose="030F0702030302020204" pitchFamily="66" charset="0"/>
            </a:endParaRPr>
          </a:p>
          <a:p>
            <a:pPr>
              <a:spcBef>
                <a:spcPct val="0"/>
              </a:spcBef>
              <a:buFontTx/>
              <a:buNone/>
            </a:pPr>
            <a:endParaRPr lang="en-GB" altLang="en-US" sz="1600" dirty="0">
              <a:latin typeface="Comic Sans MS" panose="030F0702030302020204" pitchFamily="66" charset="0"/>
            </a:endParaRPr>
          </a:p>
          <a:p>
            <a:pPr>
              <a:spcBef>
                <a:spcPct val="0"/>
              </a:spcBef>
              <a:buFontTx/>
              <a:buNone/>
            </a:pPr>
            <a:endParaRPr lang="en-GB" altLang="en-US" sz="1600" dirty="0">
              <a:latin typeface="Comic Sans MS" panose="030F0702030302020204" pitchFamily="66" charset="0"/>
            </a:endParaRPr>
          </a:p>
          <a:p>
            <a:pPr>
              <a:spcBef>
                <a:spcPct val="0"/>
              </a:spcBef>
              <a:buFontTx/>
              <a:buNone/>
            </a:pPr>
            <a:endParaRPr lang="en-GB" altLang="en-US" sz="1600" dirty="0">
              <a:latin typeface="Comic Sans MS" panose="030F0702030302020204" pitchFamily="66" charset="0"/>
            </a:endParaRPr>
          </a:p>
          <a:p>
            <a:pPr>
              <a:spcBef>
                <a:spcPct val="0"/>
              </a:spcBef>
              <a:buFontTx/>
              <a:buNone/>
            </a:pPr>
            <a:endParaRPr lang="en-GB" altLang="en-US" sz="1600" dirty="0">
              <a:latin typeface="Comic Sans MS" panose="030F0702030302020204" pitchFamily="66" charset="0"/>
            </a:endParaRPr>
          </a:p>
          <a:p>
            <a:pPr>
              <a:spcBef>
                <a:spcPct val="0"/>
              </a:spcBef>
              <a:buFontTx/>
              <a:buNone/>
            </a:pPr>
            <a:endParaRPr lang="en-GB" altLang="en-US" sz="16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Children in reception class will not need PE footwear in the first term. Please ask the class teacher when these will be needed.</a:t>
            </a:r>
            <a:endParaRPr lang="en-GB" altLang="en-US" sz="1600" b="1" dirty="0">
              <a:latin typeface="Comic Sans MS" panose="030F0702030302020204" pitchFamily="66" charset="0"/>
            </a:endParaRP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Children must bring some form of overall for the more creative activities, an old shirt is fine.</a:t>
            </a:r>
          </a:p>
          <a:p>
            <a:pPr>
              <a:spcBef>
                <a:spcPct val="0"/>
              </a:spcBef>
              <a:buFontTx/>
              <a:buNone/>
            </a:pPr>
            <a:endParaRPr lang="en-GB" altLang="en-US" sz="1400" dirty="0">
              <a:latin typeface="Comic Sans MS" panose="030F0702030302020204" pitchFamily="66" charset="0"/>
            </a:endParaRPr>
          </a:p>
          <a:p>
            <a:pPr>
              <a:spcBef>
                <a:spcPct val="0"/>
              </a:spcBef>
              <a:buFontTx/>
              <a:buNone/>
            </a:pPr>
            <a:r>
              <a:rPr lang="en-GB" altLang="en-US" sz="1600" dirty="0">
                <a:latin typeface="Comic Sans MS" panose="030F0702030302020204" pitchFamily="66" charset="0"/>
              </a:rPr>
              <a:t>During warm weather we suggest that children wear sun hats as we only have limited shade (please make sure they are named).</a:t>
            </a: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600" b="1" u="sng" dirty="0">
                <a:latin typeface="Comic Sans MS" panose="030F0702030302020204" pitchFamily="66" charset="0"/>
              </a:rPr>
              <a:t>Please, please put a name on every article of clothing</a:t>
            </a:r>
            <a:r>
              <a:rPr lang="en-GB" altLang="en-US" sz="1600" b="1" dirty="0">
                <a:latin typeface="Comic Sans MS" panose="030F0702030302020204" pitchFamily="66" charset="0"/>
              </a:rPr>
              <a:t>, including underwear, shoes, plimsolls, P.E. kit and especially MILL LANE SCHOOL SWEATSHIRTS, FLEECES AND WATERPROOF JACKETS!  </a:t>
            </a:r>
            <a:r>
              <a:rPr lang="en-GB" altLang="en-US" sz="1600" dirty="0">
                <a:latin typeface="Comic Sans MS" panose="030F0702030302020204" pitchFamily="66" charset="0"/>
              </a:rPr>
              <a:t>We have an enormous amount of unnamed clothing in our lost property, if it is named  we can try to reunite it with its owner.  </a:t>
            </a:r>
          </a:p>
          <a:p>
            <a:pPr>
              <a:spcBef>
                <a:spcPct val="0"/>
              </a:spcBef>
              <a:buFontTx/>
              <a:buNone/>
            </a:pPr>
            <a:endParaRPr lang="en-GB" altLang="en-US" sz="800" dirty="0">
              <a:latin typeface="Comic Sans MS" panose="030F0702030302020204" pitchFamily="66" charset="0"/>
            </a:endParaRPr>
          </a:p>
          <a:p>
            <a:pPr>
              <a:spcBef>
                <a:spcPct val="0"/>
              </a:spcBef>
              <a:buFontTx/>
              <a:buNone/>
            </a:pPr>
            <a:r>
              <a:rPr lang="en-GB" altLang="en-US" sz="1600" b="1" dirty="0">
                <a:latin typeface="Comic Sans MS" panose="030F0702030302020204" pitchFamily="66" charset="0"/>
              </a:rPr>
              <a:t>School Uniform should be worn for all school visits and formal events.</a:t>
            </a:r>
            <a:endParaRPr lang="en-GB" altLang="en-US" sz="1600" dirty="0">
              <a:latin typeface="Comic Sans MS" panose="030F0702030302020204" pitchFamily="66" charset="0"/>
            </a:endParaRPr>
          </a:p>
        </p:txBody>
      </p:sp>
      <p:sp>
        <p:nvSpPr>
          <p:cNvPr id="8195" name="Text Box 4">
            <a:extLst>
              <a:ext uri="{FF2B5EF4-FFF2-40B4-BE49-F238E27FC236}">
                <a16:creationId xmlns:a16="http://schemas.microsoft.com/office/drawing/2014/main" id="{2A53E1AC-579A-4E4E-B3A0-88AC03BE5A64}"/>
              </a:ext>
            </a:extLst>
          </p:cNvPr>
          <p:cNvSpPr txBox="1">
            <a:spLocks noChangeArrowheads="1"/>
          </p:cNvSpPr>
          <p:nvPr/>
        </p:nvSpPr>
        <p:spPr bwMode="auto">
          <a:xfrm>
            <a:off x="7834313" y="6829425"/>
            <a:ext cx="6399212"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1800">
              <a:latin typeface="Comic Sans MS" panose="030F0702030302020204" pitchFamily="66" charset="0"/>
            </a:endParaRPr>
          </a:p>
        </p:txBody>
      </p:sp>
      <p:pic>
        <p:nvPicPr>
          <p:cNvPr id="8196" name="Picture 9" descr="C:\Users\User3\AppData\Local\Microsoft\Windows\Temporary Internet Files\Content.IE5\JKWV7TO3\MC900013595[1].wmf">
            <a:extLst>
              <a:ext uri="{FF2B5EF4-FFF2-40B4-BE49-F238E27FC236}">
                <a16:creationId xmlns:a16="http://schemas.microsoft.com/office/drawing/2014/main" id="{14D6508D-5218-4ADD-86E0-4B22674E6D5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0875" y="3300413"/>
            <a:ext cx="10191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10" descr="C:\Users\User3\AppData\Local\Microsoft\Windows\Temporary Internet Files\Content.IE5\N1G5IUBZ\MC900013604[1].wmf">
            <a:extLst>
              <a:ext uri="{FF2B5EF4-FFF2-40B4-BE49-F238E27FC236}">
                <a16:creationId xmlns:a16="http://schemas.microsoft.com/office/drawing/2014/main" id="{CA17003C-74BD-4494-95AA-CFCD4E8AFB5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925331">
            <a:off x="1223963" y="3905250"/>
            <a:ext cx="1000125"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TextBox 1">
            <a:extLst>
              <a:ext uri="{FF2B5EF4-FFF2-40B4-BE49-F238E27FC236}">
                <a16:creationId xmlns:a16="http://schemas.microsoft.com/office/drawing/2014/main" id="{04B2B222-86F3-42FB-819E-C58B881ED181}"/>
              </a:ext>
            </a:extLst>
          </p:cNvPr>
          <p:cNvSpPr txBox="1">
            <a:spLocks noChangeArrowheads="1"/>
          </p:cNvSpPr>
          <p:nvPr/>
        </p:nvSpPr>
        <p:spPr bwMode="auto">
          <a:xfrm>
            <a:off x="2144713" y="3228975"/>
            <a:ext cx="4826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600">
                <a:latin typeface="Comic Sans MS" panose="030F0702030302020204" pitchFamily="66" charset="0"/>
              </a:rPr>
              <a:t>Children must have a P.E kit available each day.</a:t>
            </a:r>
          </a:p>
          <a:p>
            <a:pPr>
              <a:spcBef>
                <a:spcPct val="0"/>
              </a:spcBef>
              <a:buFontTx/>
              <a:buNone/>
            </a:pPr>
            <a:r>
              <a:rPr lang="en-GB" altLang="en-US" sz="1600">
                <a:latin typeface="Comic Sans MS" panose="030F0702030302020204" pitchFamily="66" charset="0"/>
              </a:rPr>
              <a:t>This should be a t-shirt, shorts and suitable footwear (plimpsoles or trainers).</a:t>
            </a:r>
          </a:p>
          <a:p>
            <a:pPr>
              <a:spcBef>
                <a:spcPct val="0"/>
              </a:spcBef>
              <a:buFontTx/>
              <a:buNone/>
            </a:pPr>
            <a:r>
              <a:rPr lang="en-GB" altLang="en-US" sz="1600">
                <a:latin typeface="Comic Sans MS" panose="030F0702030302020204" pitchFamily="66" charset="0"/>
              </a:rPr>
              <a:t> In winter children may wear a track suit for P.E.</a:t>
            </a:r>
          </a:p>
          <a:p>
            <a:pPr>
              <a:spcBef>
                <a:spcPct val="0"/>
              </a:spcBef>
              <a:buFontTx/>
              <a:buNone/>
            </a:pPr>
            <a:r>
              <a:rPr lang="en-GB" altLang="en-US" sz="1600">
                <a:latin typeface="Comic Sans MS" panose="030F0702030302020204" pitchFamily="66" charset="0"/>
              </a:rPr>
              <a:t>All these items must named and be kept in  school, in a named bag.</a:t>
            </a:r>
            <a:r>
              <a:rPr lang="en-GB" altLang="en-US" sz="1400">
                <a:latin typeface="Comic Sans MS" panose="030F0702030302020204" pitchFamily="66"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a:extLst>
              <a:ext uri="{FF2B5EF4-FFF2-40B4-BE49-F238E27FC236}">
                <a16:creationId xmlns:a16="http://schemas.microsoft.com/office/drawing/2014/main" id="{358BA8A5-8C32-4F02-8C76-4D32D3B7FFF1}"/>
              </a:ext>
            </a:extLst>
          </p:cNvPr>
          <p:cNvSpPr txBox="1">
            <a:spLocks noChangeArrowheads="1"/>
          </p:cNvSpPr>
          <p:nvPr/>
        </p:nvSpPr>
        <p:spPr bwMode="auto">
          <a:xfrm>
            <a:off x="10787063" y="7405688"/>
            <a:ext cx="1501775" cy="1335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endParaRPr lang="en-US" altLang="en-US" sz="1800">
              <a:latin typeface="Comic Sans MS" panose="030F0702030302020204" pitchFamily="66" charset="0"/>
            </a:endParaRPr>
          </a:p>
        </p:txBody>
      </p:sp>
      <p:sp>
        <p:nvSpPr>
          <p:cNvPr id="9221" name="TextBox 1">
            <a:extLst>
              <a:ext uri="{FF2B5EF4-FFF2-40B4-BE49-F238E27FC236}">
                <a16:creationId xmlns:a16="http://schemas.microsoft.com/office/drawing/2014/main" id="{AED0DDD3-6738-4DA6-B821-A26D8D40EBCE}"/>
              </a:ext>
            </a:extLst>
          </p:cNvPr>
          <p:cNvSpPr txBox="1">
            <a:spLocks noChangeArrowheads="1"/>
          </p:cNvSpPr>
          <p:nvPr/>
        </p:nvSpPr>
        <p:spPr bwMode="auto">
          <a:xfrm>
            <a:off x="562239" y="924744"/>
            <a:ext cx="6234261"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GB" altLang="en-US" sz="1800" b="1" u="sng" dirty="0">
                <a:latin typeface="Comic Sans MS" panose="030F0702030302020204" pitchFamily="66" charset="0"/>
              </a:rPr>
              <a:t>Our school meals are provided by</a:t>
            </a:r>
          </a:p>
          <a:p>
            <a:pPr algn="ctr">
              <a:spcBef>
                <a:spcPct val="0"/>
              </a:spcBef>
              <a:buFontTx/>
              <a:buNone/>
            </a:pPr>
            <a:r>
              <a:rPr lang="en-GB" altLang="en-US" sz="1800" b="1" u="sng" dirty="0">
                <a:latin typeface="Comic Sans MS" panose="030F0702030302020204" pitchFamily="66" charset="0"/>
              </a:rPr>
              <a:t> Oxfordshire County Council</a:t>
            </a:r>
            <a:r>
              <a:rPr lang="en-GB" altLang="en-US" sz="1800" dirty="0">
                <a:latin typeface="Comic Sans MS" panose="030F0702030302020204" pitchFamily="66" charset="0"/>
              </a:rPr>
              <a:t>.  </a:t>
            </a:r>
          </a:p>
          <a:p>
            <a:pPr>
              <a:spcBef>
                <a:spcPct val="0"/>
              </a:spcBef>
              <a:buFontTx/>
              <a:buNone/>
            </a:pPr>
            <a:endParaRPr lang="en-GB" altLang="en-US" sz="1800"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Menus are available from the school office and are on the school website.  We offer jacket potatoes with various fillings in addition to the menu, should your child not be able to find something they like.</a:t>
            </a:r>
          </a:p>
          <a:p>
            <a:pPr>
              <a:spcBef>
                <a:spcPct val="0"/>
              </a:spcBef>
              <a:buFontTx/>
              <a:buNone/>
            </a:pPr>
            <a:endParaRPr lang="en-GB" altLang="en-US" sz="1200"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Letters about our school meals are sent</a:t>
            </a:r>
          </a:p>
          <a:p>
            <a:pPr>
              <a:spcBef>
                <a:spcPct val="0"/>
              </a:spcBef>
              <a:buFontTx/>
              <a:buNone/>
            </a:pPr>
            <a:r>
              <a:rPr lang="en-GB" altLang="en-US" sz="1800" dirty="0">
                <a:latin typeface="Comic Sans MS" panose="030F0702030302020204" pitchFamily="66" charset="0"/>
              </a:rPr>
              <a:t>home at the end of each term.  </a:t>
            </a:r>
          </a:p>
          <a:p>
            <a:pPr>
              <a:spcBef>
                <a:spcPct val="0"/>
              </a:spcBef>
              <a:buFontTx/>
              <a:buNone/>
            </a:pPr>
            <a:r>
              <a:rPr lang="en-GB" altLang="en-US" sz="1800" dirty="0">
                <a:latin typeface="Comic Sans MS" panose="030F0702030302020204" pitchFamily="66" charset="0"/>
              </a:rPr>
              <a:t>If you wish your child to have a hot school meal, please book online using the School Comms system. Payments can be made online via the online payment system. </a:t>
            </a:r>
          </a:p>
          <a:p>
            <a:pPr>
              <a:spcBef>
                <a:spcPct val="0"/>
              </a:spcBef>
              <a:buFontTx/>
              <a:buNone/>
            </a:pPr>
            <a:endParaRPr lang="en-GB" altLang="en-US" sz="1800" dirty="0">
              <a:latin typeface="Comic Sans MS" panose="030F0702030302020204" pitchFamily="66" charset="0"/>
            </a:endParaRPr>
          </a:p>
          <a:p>
            <a:pPr>
              <a:spcBef>
                <a:spcPct val="0"/>
              </a:spcBef>
              <a:buFontTx/>
              <a:buNone/>
            </a:pPr>
            <a:r>
              <a:rPr lang="en-GB" altLang="en-US" sz="1800" dirty="0">
                <a:latin typeface="Comic Sans MS" panose="030F0702030302020204" pitchFamily="66" charset="0"/>
              </a:rPr>
              <a:t>The school operates a cashless system and all payments are made using the online system. When you start school, login details will be sent to you.</a:t>
            </a:r>
            <a:endParaRPr lang="en-GB" altLang="en-US" sz="1200" dirty="0">
              <a:latin typeface="Comic Sans MS" panose="030F0702030302020204" pitchFamily="66" charset="0"/>
            </a:endParaRPr>
          </a:p>
        </p:txBody>
      </p:sp>
      <p:pic>
        <p:nvPicPr>
          <p:cNvPr id="9222" name="Picture 9" descr="C:\Users\User3\AppData\Local\Microsoft\Windows\Temporary Internet Files\Content.IE5\C517AEZX\MC900233490[1].wmf">
            <a:extLst>
              <a:ext uri="{FF2B5EF4-FFF2-40B4-BE49-F238E27FC236}">
                <a16:creationId xmlns:a16="http://schemas.microsoft.com/office/drawing/2014/main" id="{9C2EDE1F-6A8A-4FFE-A8D5-82B130DD908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70261" y="2647816"/>
            <a:ext cx="1282700"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4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4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FC82831443FCE4C8ED4E9FE624C880E" ma:contentTypeVersion="10" ma:contentTypeDescription="Create a new document." ma:contentTypeScope="" ma:versionID="b655dbc600f8e36f3d10bb21954b8d3d">
  <xsd:schema xmlns:xsd="http://www.w3.org/2001/XMLSchema" xmlns:xs="http://www.w3.org/2001/XMLSchema" xmlns:p="http://schemas.microsoft.com/office/2006/metadata/properties" xmlns:ns3="5cec3b11-46c9-41cc-bcbc-099c1464f52d" targetNamespace="http://schemas.microsoft.com/office/2006/metadata/properties" ma:root="true" ma:fieldsID="d41770eceec333b00a98aad1de1a1729" ns3:_="">
    <xsd:import namespace="5cec3b11-46c9-41cc-bcbc-099c1464f52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ec3b11-46c9-41cc-bcbc-099c1464f5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DA66A7-88E2-4D14-8CE6-1E49F79C338C}">
  <ds:schemaRefs>
    <ds:schemaRef ds:uri="http://schemas.microsoft.com/sharepoint/v3/contenttype/forms"/>
  </ds:schemaRefs>
</ds:datastoreItem>
</file>

<file path=customXml/itemProps2.xml><?xml version="1.0" encoding="utf-8"?>
<ds:datastoreItem xmlns:ds="http://schemas.openxmlformats.org/officeDocument/2006/customXml" ds:itemID="{B63EB3D7-0332-4879-A3C1-0664ACA9B318}">
  <ds:schemaRefs>
    <ds:schemaRef ds:uri="http://schemas.microsoft.com/office/2006/documentManagement/types"/>
    <ds:schemaRef ds:uri="http://www.w3.org/XML/1998/namespace"/>
    <ds:schemaRef ds:uri="http://schemas.openxmlformats.org/package/2006/metadata/core-properties"/>
    <ds:schemaRef ds:uri="http://purl.org/dc/elements/1.1/"/>
    <ds:schemaRef ds:uri="http://purl.org/dc/dcmitype/"/>
    <ds:schemaRef ds:uri="http://schemas.microsoft.com/office/infopath/2007/PartnerControls"/>
    <ds:schemaRef ds:uri="5cec3b11-46c9-41cc-bcbc-099c1464f52d"/>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AAE175AB-3F8F-4945-A623-989179755C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ec3b11-46c9-41cc-bcbc-099c1464f5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4328</TotalTime>
  <Words>1775</Words>
  <Application>Microsoft Office PowerPoint</Application>
  <PresentationFormat>Custom</PresentationFormat>
  <Paragraphs>251</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Comic Sans MS</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S V L De Val</dc:creator>
  <cp:lastModifiedBy>9312465 headteacher.2465</cp:lastModifiedBy>
  <cp:revision>226</cp:revision>
  <cp:lastPrinted>2018-05-01T12:45:17Z</cp:lastPrinted>
  <dcterms:created xsi:type="dcterms:W3CDTF">2004-09-24T15:16:46Z</dcterms:created>
  <dcterms:modified xsi:type="dcterms:W3CDTF">2024-10-31T19:43:27Z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0x0101008FC82831443FCE4C8ED4E9FE624C880E</vt:lpwstr>
  </property>
</Properties>
</file>