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787F387-76BA-47D8-9B26-372FCEE4DD05}" type="datetimeFigureOut">
              <a:rPr lang="en-GB" smtClean="0"/>
              <a:t>09/07/2021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73831B-A5CE-4DFE-93ED-50A5E69F1D60}" type="slidenum">
              <a:rPr lang="en-GB" smtClean="0"/>
              <a:t>‹#›</a:t>
            </a:fld>
            <a:endParaRPr lang="en-GB"/>
          </a:p>
        </p:txBody>
      </p:sp>
    </p:spTree>
    <p:extLst>
      <p:ext uri="{BB962C8B-B14F-4D97-AF65-F5344CB8AC3E}">
        <p14:creationId xmlns:p14="http://schemas.microsoft.com/office/powerpoint/2010/main" val="1973121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87F387-76BA-47D8-9B26-372FCEE4DD05}" type="datetimeFigureOut">
              <a:rPr lang="en-GB" smtClean="0"/>
              <a:t>09/07/2021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73831B-A5CE-4DFE-93ED-50A5E69F1D60}" type="slidenum">
              <a:rPr lang="en-GB" smtClean="0"/>
              <a:t>‹#›</a:t>
            </a:fld>
            <a:endParaRPr lang="en-GB"/>
          </a:p>
        </p:txBody>
      </p:sp>
    </p:spTree>
    <p:extLst>
      <p:ext uri="{BB962C8B-B14F-4D97-AF65-F5344CB8AC3E}">
        <p14:creationId xmlns:p14="http://schemas.microsoft.com/office/powerpoint/2010/main" val="2211605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87F387-76BA-47D8-9B26-372FCEE4DD05}" type="datetimeFigureOut">
              <a:rPr lang="en-GB" smtClean="0"/>
              <a:t>09/07/2021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73831B-A5CE-4DFE-93ED-50A5E69F1D60}" type="slidenum">
              <a:rPr lang="en-GB" smtClean="0"/>
              <a:t>‹#›</a:t>
            </a:fld>
            <a:endParaRPr lang="en-GB"/>
          </a:p>
        </p:txBody>
      </p:sp>
    </p:spTree>
    <p:extLst>
      <p:ext uri="{BB962C8B-B14F-4D97-AF65-F5344CB8AC3E}">
        <p14:creationId xmlns:p14="http://schemas.microsoft.com/office/powerpoint/2010/main" val="340902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87F387-76BA-47D8-9B26-372FCEE4DD05}" type="datetimeFigureOut">
              <a:rPr lang="en-GB" smtClean="0"/>
              <a:t>09/07/2021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73831B-A5CE-4DFE-93ED-50A5E69F1D60}" type="slidenum">
              <a:rPr lang="en-GB" smtClean="0"/>
              <a:t>‹#›</a:t>
            </a:fld>
            <a:endParaRPr lang="en-GB"/>
          </a:p>
        </p:txBody>
      </p:sp>
    </p:spTree>
    <p:extLst>
      <p:ext uri="{BB962C8B-B14F-4D97-AF65-F5344CB8AC3E}">
        <p14:creationId xmlns:p14="http://schemas.microsoft.com/office/powerpoint/2010/main" val="2492831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87F387-76BA-47D8-9B26-372FCEE4DD05}" type="datetimeFigureOut">
              <a:rPr lang="en-GB" smtClean="0"/>
              <a:t>09/07/2021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73831B-A5CE-4DFE-93ED-50A5E69F1D60}" type="slidenum">
              <a:rPr lang="en-GB" smtClean="0"/>
              <a:t>‹#›</a:t>
            </a:fld>
            <a:endParaRPr lang="en-GB"/>
          </a:p>
        </p:txBody>
      </p:sp>
    </p:spTree>
    <p:extLst>
      <p:ext uri="{BB962C8B-B14F-4D97-AF65-F5344CB8AC3E}">
        <p14:creationId xmlns:p14="http://schemas.microsoft.com/office/powerpoint/2010/main" val="1635197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787F387-76BA-47D8-9B26-372FCEE4DD05}" type="datetimeFigureOut">
              <a:rPr lang="en-GB" smtClean="0"/>
              <a:t>09/07/2021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73831B-A5CE-4DFE-93ED-50A5E69F1D60}" type="slidenum">
              <a:rPr lang="en-GB" smtClean="0"/>
              <a:t>‹#›</a:t>
            </a:fld>
            <a:endParaRPr lang="en-GB"/>
          </a:p>
        </p:txBody>
      </p:sp>
    </p:spTree>
    <p:extLst>
      <p:ext uri="{BB962C8B-B14F-4D97-AF65-F5344CB8AC3E}">
        <p14:creationId xmlns:p14="http://schemas.microsoft.com/office/powerpoint/2010/main" val="2463425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787F387-76BA-47D8-9B26-372FCEE4DD05}" type="datetimeFigureOut">
              <a:rPr lang="en-GB" smtClean="0"/>
              <a:t>09/07/2021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73831B-A5CE-4DFE-93ED-50A5E69F1D60}" type="slidenum">
              <a:rPr lang="en-GB" smtClean="0"/>
              <a:t>‹#›</a:t>
            </a:fld>
            <a:endParaRPr lang="en-GB"/>
          </a:p>
        </p:txBody>
      </p:sp>
    </p:spTree>
    <p:extLst>
      <p:ext uri="{BB962C8B-B14F-4D97-AF65-F5344CB8AC3E}">
        <p14:creationId xmlns:p14="http://schemas.microsoft.com/office/powerpoint/2010/main" val="2611435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787F387-76BA-47D8-9B26-372FCEE4DD05}" type="datetimeFigureOut">
              <a:rPr lang="en-GB" smtClean="0"/>
              <a:t>09/07/2021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73831B-A5CE-4DFE-93ED-50A5E69F1D60}" type="slidenum">
              <a:rPr lang="en-GB" smtClean="0"/>
              <a:t>‹#›</a:t>
            </a:fld>
            <a:endParaRPr lang="en-GB"/>
          </a:p>
        </p:txBody>
      </p:sp>
    </p:spTree>
    <p:extLst>
      <p:ext uri="{BB962C8B-B14F-4D97-AF65-F5344CB8AC3E}">
        <p14:creationId xmlns:p14="http://schemas.microsoft.com/office/powerpoint/2010/main" val="2000491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87F387-76BA-47D8-9B26-372FCEE4DD05}" type="datetimeFigureOut">
              <a:rPr lang="en-GB" smtClean="0"/>
              <a:t>09/07/2021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73831B-A5CE-4DFE-93ED-50A5E69F1D60}" type="slidenum">
              <a:rPr lang="en-GB" smtClean="0"/>
              <a:t>‹#›</a:t>
            </a:fld>
            <a:endParaRPr lang="en-GB"/>
          </a:p>
        </p:txBody>
      </p:sp>
    </p:spTree>
    <p:extLst>
      <p:ext uri="{BB962C8B-B14F-4D97-AF65-F5344CB8AC3E}">
        <p14:creationId xmlns:p14="http://schemas.microsoft.com/office/powerpoint/2010/main" val="1238719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7F387-76BA-47D8-9B26-372FCEE4DD05}" type="datetimeFigureOut">
              <a:rPr lang="en-GB" smtClean="0"/>
              <a:t>09/07/2021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73831B-A5CE-4DFE-93ED-50A5E69F1D60}" type="slidenum">
              <a:rPr lang="en-GB" smtClean="0"/>
              <a:t>‹#›</a:t>
            </a:fld>
            <a:endParaRPr lang="en-GB"/>
          </a:p>
        </p:txBody>
      </p:sp>
    </p:spTree>
    <p:extLst>
      <p:ext uri="{BB962C8B-B14F-4D97-AF65-F5344CB8AC3E}">
        <p14:creationId xmlns:p14="http://schemas.microsoft.com/office/powerpoint/2010/main" val="3881752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7F387-76BA-47D8-9B26-372FCEE4DD05}" type="datetimeFigureOut">
              <a:rPr lang="en-GB" smtClean="0"/>
              <a:t>09/07/2021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73831B-A5CE-4DFE-93ED-50A5E69F1D60}" type="slidenum">
              <a:rPr lang="en-GB" smtClean="0"/>
              <a:t>‹#›</a:t>
            </a:fld>
            <a:endParaRPr lang="en-GB"/>
          </a:p>
        </p:txBody>
      </p:sp>
    </p:spTree>
    <p:extLst>
      <p:ext uri="{BB962C8B-B14F-4D97-AF65-F5344CB8AC3E}">
        <p14:creationId xmlns:p14="http://schemas.microsoft.com/office/powerpoint/2010/main" val="3292118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7F387-76BA-47D8-9B26-372FCEE4DD05}" type="datetimeFigureOut">
              <a:rPr lang="en-GB" smtClean="0"/>
              <a:t>09/07/2021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3831B-A5CE-4DFE-93ED-50A5E69F1D60}" type="slidenum">
              <a:rPr lang="en-GB" smtClean="0"/>
              <a:t>‹#›</a:t>
            </a:fld>
            <a:endParaRPr lang="en-GB"/>
          </a:p>
        </p:txBody>
      </p:sp>
    </p:spTree>
    <p:extLst>
      <p:ext uri="{BB962C8B-B14F-4D97-AF65-F5344CB8AC3E}">
        <p14:creationId xmlns:p14="http://schemas.microsoft.com/office/powerpoint/2010/main" val="3243631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Year 6 Teams Meeting</a:t>
            </a:r>
            <a:endParaRPr lang="en-GB" dirty="0"/>
          </a:p>
        </p:txBody>
      </p:sp>
      <p:sp>
        <p:nvSpPr>
          <p:cNvPr id="3" name="Subtitle 2"/>
          <p:cNvSpPr>
            <a:spLocks noGrp="1"/>
          </p:cNvSpPr>
          <p:nvPr>
            <p:ph type="subTitle" idx="1"/>
          </p:nvPr>
        </p:nvSpPr>
        <p:spPr/>
        <p:txBody>
          <a:bodyPr/>
          <a:lstStyle/>
          <a:p>
            <a:r>
              <a:rPr lang="en-GB" dirty="0" smtClean="0"/>
              <a:t>English Transition Work</a:t>
            </a:r>
            <a:endParaRPr lang="en-GB" dirty="0"/>
          </a:p>
        </p:txBody>
      </p:sp>
    </p:spTree>
    <p:extLst>
      <p:ext uri="{BB962C8B-B14F-4D97-AF65-F5344CB8AC3E}">
        <p14:creationId xmlns:p14="http://schemas.microsoft.com/office/powerpoint/2010/main" val="3048168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174" y="352128"/>
            <a:ext cx="3744416" cy="62063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07504" y="906686"/>
            <a:ext cx="3456384" cy="5632311"/>
          </a:xfrm>
          <a:prstGeom prst="rect">
            <a:avLst/>
          </a:prstGeom>
          <a:noFill/>
        </p:spPr>
        <p:txBody>
          <a:bodyPr wrap="square" rtlCol="0">
            <a:spAutoFit/>
          </a:bodyPr>
          <a:lstStyle/>
          <a:p>
            <a:pPr marL="285750" indent="-285750">
              <a:buFont typeface="Arial" panose="020B0604020202020204" pitchFamily="34" charset="0"/>
              <a:buChar char="•"/>
            </a:pPr>
            <a:r>
              <a:rPr lang="en-GB" dirty="0" smtClean="0">
                <a:solidFill>
                  <a:srgbClr val="0070C0"/>
                </a:solidFill>
              </a:rPr>
              <a:t>apply for the job of Master Builder</a:t>
            </a:r>
          </a:p>
          <a:p>
            <a:pPr marL="285750" indent="-285750">
              <a:buFont typeface="Arial" panose="020B0604020202020204" pitchFamily="34" charset="0"/>
              <a:buChar char="•"/>
            </a:pPr>
            <a:r>
              <a:rPr lang="en-GB" dirty="0" smtClean="0">
                <a:solidFill>
                  <a:srgbClr val="0070C0"/>
                </a:solidFill>
              </a:rPr>
              <a:t>Can save Lego City</a:t>
            </a:r>
          </a:p>
          <a:p>
            <a:pPr marL="285750" indent="-285750">
              <a:buFont typeface="Arial" panose="020B0604020202020204" pitchFamily="34" charset="0"/>
              <a:buChar char="•"/>
            </a:pPr>
            <a:r>
              <a:rPr lang="en-GB" dirty="0" smtClean="0">
                <a:solidFill>
                  <a:srgbClr val="0070C0"/>
                </a:solidFill>
              </a:rPr>
              <a:t>Citizens should choose me</a:t>
            </a:r>
          </a:p>
          <a:p>
            <a:pPr marL="285750" indent="-285750">
              <a:buFont typeface="Arial" panose="020B0604020202020204" pitchFamily="34" charset="0"/>
              <a:buChar char="•"/>
            </a:pPr>
            <a:endParaRPr lang="en-GB" dirty="0" smtClean="0">
              <a:solidFill>
                <a:srgbClr val="0070C0"/>
              </a:solidFill>
            </a:endParaRPr>
          </a:p>
          <a:p>
            <a:endParaRPr lang="en-GB" dirty="0">
              <a:solidFill>
                <a:srgbClr val="0070C0"/>
              </a:solidFill>
            </a:endParaRPr>
          </a:p>
          <a:p>
            <a:endParaRPr lang="en-GB" dirty="0">
              <a:solidFill>
                <a:srgbClr val="0070C0"/>
              </a:solidFill>
            </a:endParaRPr>
          </a:p>
          <a:p>
            <a:pPr marL="285750" indent="-285750">
              <a:buFont typeface="Arial" panose="020B0604020202020204" pitchFamily="34" charset="0"/>
              <a:buChar char="•"/>
            </a:pPr>
            <a:r>
              <a:rPr lang="en-GB" dirty="0" smtClean="0">
                <a:solidFill>
                  <a:srgbClr val="0070C0"/>
                </a:solidFill>
              </a:rPr>
              <a:t>Creative – don’t follow crowd</a:t>
            </a:r>
          </a:p>
          <a:p>
            <a:pPr marL="285750" indent="-285750">
              <a:buFont typeface="Arial" panose="020B0604020202020204" pitchFamily="34" charset="0"/>
              <a:buChar char="•"/>
            </a:pPr>
            <a:r>
              <a:rPr lang="en-GB" dirty="0" smtClean="0">
                <a:solidFill>
                  <a:srgbClr val="0070C0"/>
                </a:solidFill>
              </a:rPr>
              <a:t>Hardworking</a:t>
            </a:r>
          </a:p>
          <a:p>
            <a:pPr marL="285750" indent="-285750">
              <a:buFont typeface="Arial" panose="020B0604020202020204" pitchFamily="34" charset="0"/>
              <a:buChar char="•"/>
            </a:pPr>
            <a:r>
              <a:rPr lang="en-GB" dirty="0" smtClean="0">
                <a:solidFill>
                  <a:srgbClr val="0070C0"/>
                </a:solidFill>
              </a:rPr>
              <a:t>Lots of ideas</a:t>
            </a:r>
          </a:p>
          <a:p>
            <a:pPr marL="285750" indent="-285750">
              <a:buFont typeface="Arial" panose="020B0604020202020204" pitchFamily="34" charset="0"/>
              <a:buChar char="•"/>
            </a:pPr>
            <a:r>
              <a:rPr lang="en-GB" dirty="0" smtClean="0">
                <a:solidFill>
                  <a:srgbClr val="0070C0"/>
                </a:solidFill>
              </a:rPr>
              <a:t>Emmet is not creative</a:t>
            </a:r>
          </a:p>
          <a:p>
            <a:pPr marL="285750" indent="-285750">
              <a:buFont typeface="Arial" panose="020B0604020202020204" pitchFamily="34" charset="0"/>
              <a:buChar char="•"/>
            </a:pPr>
            <a:endParaRPr lang="en-GB" dirty="0">
              <a:solidFill>
                <a:srgbClr val="0070C0"/>
              </a:solidFill>
            </a:endParaRPr>
          </a:p>
          <a:p>
            <a:pPr marL="285750" indent="-285750">
              <a:buFont typeface="Arial" panose="020B0604020202020204" pitchFamily="34" charset="0"/>
              <a:buChar char="•"/>
            </a:pPr>
            <a:endParaRPr lang="en-GB" dirty="0" smtClean="0">
              <a:solidFill>
                <a:srgbClr val="0070C0"/>
              </a:solidFill>
            </a:endParaRPr>
          </a:p>
          <a:p>
            <a:endParaRPr lang="en-GB" dirty="0" smtClean="0">
              <a:solidFill>
                <a:srgbClr val="0070C0"/>
              </a:solidFill>
            </a:endParaRPr>
          </a:p>
          <a:p>
            <a:endParaRPr lang="en-GB" dirty="0" smtClean="0">
              <a:solidFill>
                <a:srgbClr val="0070C0"/>
              </a:solidFill>
            </a:endParaRPr>
          </a:p>
          <a:p>
            <a:pPr marL="285750" indent="-285750">
              <a:buFont typeface="Arial" panose="020B0604020202020204" pitchFamily="34" charset="0"/>
              <a:buChar char="•"/>
            </a:pPr>
            <a:r>
              <a:rPr lang="en-GB" dirty="0" smtClean="0">
                <a:solidFill>
                  <a:srgbClr val="0070C0"/>
                </a:solidFill>
              </a:rPr>
              <a:t>Experience</a:t>
            </a:r>
          </a:p>
          <a:p>
            <a:pPr marL="285750" indent="-285750">
              <a:buFont typeface="Arial" panose="020B0604020202020204" pitchFamily="34" charset="0"/>
              <a:buChar char="•"/>
            </a:pPr>
            <a:r>
              <a:rPr lang="en-GB" dirty="0" smtClean="0">
                <a:solidFill>
                  <a:srgbClr val="0070C0"/>
                </a:solidFill>
              </a:rPr>
              <a:t>Building – LEGO building experience</a:t>
            </a:r>
          </a:p>
          <a:p>
            <a:pPr marL="285750" indent="-285750">
              <a:buFont typeface="Arial" panose="020B0604020202020204" pitchFamily="34" charset="0"/>
              <a:buChar char="•"/>
            </a:pPr>
            <a:r>
              <a:rPr lang="en-GB" dirty="0" smtClean="0">
                <a:solidFill>
                  <a:srgbClr val="0070C0"/>
                </a:solidFill>
              </a:rPr>
              <a:t>Experience saving a city – done it before</a:t>
            </a:r>
            <a:endParaRPr lang="en-GB" dirty="0">
              <a:solidFill>
                <a:srgbClr val="0070C0"/>
              </a:solidFill>
            </a:endParaRPr>
          </a:p>
        </p:txBody>
      </p:sp>
      <p:sp>
        <p:nvSpPr>
          <p:cNvPr id="2" name="TextBox 1"/>
          <p:cNvSpPr txBox="1"/>
          <p:nvPr/>
        </p:nvSpPr>
        <p:spPr>
          <a:xfrm>
            <a:off x="4067944" y="620688"/>
            <a:ext cx="4392488" cy="5355312"/>
          </a:xfrm>
          <a:prstGeom prst="rect">
            <a:avLst/>
          </a:prstGeom>
          <a:noFill/>
        </p:spPr>
        <p:txBody>
          <a:bodyPr wrap="square" rtlCol="0">
            <a:spAutoFit/>
          </a:bodyPr>
          <a:lstStyle/>
          <a:p>
            <a:r>
              <a:rPr lang="en-GB" dirty="0" smtClean="0"/>
              <a:t>Good morning citizens of Lego City/Good morning Year 7 English teacher.</a:t>
            </a:r>
          </a:p>
          <a:p>
            <a:endParaRPr lang="en-GB" dirty="0"/>
          </a:p>
          <a:p>
            <a:r>
              <a:rPr lang="en-GB" dirty="0" smtClean="0"/>
              <a:t>I am here today to explain to you that I wish to apply for the role of Master Builder. I strongly believe that I can save Lego City from the sly enemy so the citizens should choose me, before it’s too late!</a:t>
            </a:r>
          </a:p>
          <a:p>
            <a:endParaRPr lang="en-GB" dirty="0"/>
          </a:p>
          <a:p>
            <a:r>
              <a:rPr lang="en-GB" dirty="0" smtClean="0"/>
              <a:t>Firstly, I am a creative individual, who does not blindly follow the crowd. I can make decisions for myself and I have a million and one ideas for how to defeat our enemy. Unlike Emmet, my ideas are totally unique and ground-breaking. Alongside this, everyone knows that I am the most hardworking person you will ever meet. In fact, I am the number one builder and creative thinker in the whole world! </a:t>
            </a:r>
            <a:endParaRPr lang="en-GB" dirty="0"/>
          </a:p>
        </p:txBody>
      </p:sp>
    </p:spTree>
    <p:extLst>
      <p:ext uri="{BB962C8B-B14F-4D97-AF65-F5344CB8AC3E}">
        <p14:creationId xmlns:p14="http://schemas.microsoft.com/office/powerpoint/2010/main" val="4228129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70822"/>
            <a:ext cx="4658257" cy="45863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5053793" y="1052736"/>
            <a:ext cx="3456384" cy="7294305"/>
          </a:xfrm>
          <a:prstGeom prst="rect">
            <a:avLst/>
          </a:prstGeom>
          <a:noFill/>
        </p:spPr>
        <p:txBody>
          <a:bodyPr wrap="square" rtlCol="0">
            <a:spAutoFit/>
          </a:bodyPr>
          <a:lstStyle/>
          <a:p>
            <a:pPr marL="285750" indent="-285750">
              <a:buFont typeface="Arial" panose="020B0604020202020204" pitchFamily="34" charset="0"/>
              <a:buChar char="•"/>
            </a:pPr>
            <a:r>
              <a:rPr lang="en-GB" dirty="0" smtClean="0">
                <a:solidFill>
                  <a:srgbClr val="0070C0"/>
                </a:solidFill>
              </a:rPr>
              <a:t>Perseverance</a:t>
            </a:r>
          </a:p>
          <a:p>
            <a:pPr marL="285750" indent="-285750">
              <a:buFont typeface="Arial" panose="020B0604020202020204" pitchFamily="34" charset="0"/>
              <a:buChar char="•"/>
            </a:pPr>
            <a:r>
              <a:rPr lang="en-GB" dirty="0" smtClean="0">
                <a:solidFill>
                  <a:srgbClr val="0070C0"/>
                </a:solidFill>
              </a:rPr>
              <a:t>Resilience</a:t>
            </a:r>
          </a:p>
          <a:p>
            <a:pPr marL="285750" indent="-285750">
              <a:buFont typeface="Arial" panose="020B0604020202020204" pitchFamily="34" charset="0"/>
              <a:buChar char="•"/>
            </a:pPr>
            <a:r>
              <a:rPr lang="en-GB" dirty="0" smtClean="0">
                <a:solidFill>
                  <a:srgbClr val="0070C0"/>
                </a:solidFill>
              </a:rPr>
              <a:t>Give examples like building furniture in home</a:t>
            </a:r>
          </a:p>
          <a:p>
            <a:pPr marL="285750" indent="-285750">
              <a:buFont typeface="Arial" panose="020B0604020202020204" pitchFamily="34" charset="0"/>
              <a:buChar char="•"/>
            </a:pPr>
            <a:endParaRPr lang="en-GB" dirty="0" smtClean="0">
              <a:solidFill>
                <a:srgbClr val="0070C0"/>
              </a:solidFill>
            </a:endParaRPr>
          </a:p>
          <a:p>
            <a:endParaRPr lang="en-GB" dirty="0" smtClean="0">
              <a:solidFill>
                <a:srgbClr val="0070C0"/>
              </a:solidFill>
            </a:endParaRPr>
          </a:p>
          <a:p>
            <a:r>
              <a:rPr lang="en-GB" dirty="0" smtClean="0"/>
              <a:t>Do you really want to be responsible for the downfall of Lego City? Think about all the poor, innocent and helpless citizens who will loose their homes if you choose Emmet and not me! I ask that you consider this decision carefully and know that I am ready to take on this challenge at the drop of a hat.</a:t>
            </a:r>
          </a:p>
          <a:p>
            <a:r>
              <a:rPr lang="en-GB" dirty="0" smtClean="0"/>
              <a:t>I look forward to hearing your decision soon and thank you for your time in listening to my speech.</a:t>
            </a:r>
            <a:endParaRPr lang="en-GB" dirty="0" smtClean="0"/>
          </a:p>
          <a:p>
            <a:pPr marL="285750" indent="-285750">
              <a:buFont typeface="Arial" panose="020B0604020202020204" pitchFamily="34" charset="0"/>
              <a:buChar char="•"/>
            </a:pPr>
            <a:endParaRPr lang="en-GB" dirty="0" smtClean="0">
              <a:solidFill>
                <a:srgbClr val="0070C0"/>
              </a:solidFill>
            </a:endParaRPr>
          </a:p>
          <a:p>
            <a:endParaRPr lang="en-GB" dirty="0">
              <a:solidFill>
                <a:srgbClr val="0070C0"/>
              </a:solidFill>
            </a:endParaRPr>
          </a:p>
          <a:p>
            <a:endParaRPr lang="en-GB" dirty="0" smtClean="0">
              <a:solidFill>
                <a:srgbClr val="0070C0"/>
              </a:solidFill>
            </a:endParaRPr>
          </a:p>
          <a:p>
            <a:endParaRPr lang="en-GB" dirty="0" smtClean="0">
              <a:solidFill>
                <a:srgbClr val="0070C0"/>
              </a:solidFill>
            </a:endParaRPr>
          </a:p>
          <a:p>
            <a:endParaRPr lang="en-GB" dirty="0">
              <a:solidFill>
                <a:srgbClr val="0070C0"/>
              </a:solidFill>
            </a:endParaRPr>
          </a:p>
        </p:txBody>
      </p:sp>
    </p:spTree>
    <p:extLst>
      <p:ext uri="{BB962C8B-B14F-4D97-AF65-F5344CB8AC3E}">
        <p14:creationId xmlns:p14="http://schemas.microsoft.com/office/powerpoint/2010/main" val="308084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6850" y="332656"/>
            <a:ext cx="6210300" cy="1657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611560" y="2780928"/>
            <a:ext cx="7920880" cy="3447098"/>
          </a:xfrm>
          <a:prstGeom prst="rect">
            <a:avLst/>
          </a:prstGeom>
        </p:spPr>
        <p:txBody>
          <a:bodyPr wrap="square">
            <a:spAutoFit/>
          </a:bodyPr>
          <a:lstStyle/>
          <a:p>
            <a:r>
              <a:rPr lang="en-GB" sz="2000" dirty="0"/>
              <a:t>You need to persuade us that YOU are the special one and not Emmet.</a:t>
            </a:r>
          </a:p>
          <a:p>
            <a:endParaRPr lang="en-GB" sz="2000" dirty="0"/>
          </a:p>
          <a:p>
            <a:r>
              <a:rPr lang="en-GB" sz="2000" dirty="0"/>
              <a:t>Emmet is an ordinary man who lives his life according to a set of instructions. </a:t>
            </a:r>
          </a:p>
          <a:p>
            <a:r>
              <a:rPr lang="en-GB" sz="2000" dirty="0"/>
              <a:t>His only creative thought is for a double-decker sofa. </a:t>
            </a:r>
          </a:p>
          <a:p>
            <a:r>
              <a:rPr lang="en-GB" sz="2000" dirty="0"/>
              <a:t>You need to outline what makes you more special than Emmet. </a:t>
            </a:r>
          </a:p>
          <a:p>
            <a:r>
              <a:rPr lang="en-GB" sz="2000" dirty="0"/>
              <a:t>You need to focus especially on what makes you more of a creative builder! </a:t>
            </a:r>
          </a:p>
          <a:p>
            <a:endParaRPr lang="en-GB" sz="2000" dirty="0"/>
          </a:p>
          <a:p>
            <a:r>
              <a:rPr lang="en-GB" sz="2000" dirty="0"/>
              <a:t>What could you build with all of the pieces of Lego in the world </a:t>
            </a:r>
          </a:p>
          <a:p>
            <a:r>
              <a:rPr lang="en-GB" sz="2000" dirty="0"/>
              <a:t>(can you beat a double-decker sofa)?</a:t>
            </a:r>
          </a:p>
        </p:txBody>
      </p:sp>
    </p:spTree>
    <p:extLst>
      <p:ext uri="{BB962C8B-B14F-4D97-AF65-F5344CB8AC3E}">
        <p14:creationId xmlns:p14="http://schemas.microsoft.com/office/powerpoint/2010/main" val="1059228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3" y="548680"/>
            <a:ext cx="8270633" cy="4824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04945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Emmet</a:t>
            </a:r>
            <a:endParaRPr lang="en-GB" dirty="0"/>
          </a:p>
        </p:txBody>
      </p:sp>
      <p:sp>
        <p:nvSpPr>
          <p:cNvPr id="3" name="Content Placeholder 2"/>
          <p:cNvSpPr>
            <a:spLocks noGrp="1"/>
          </p:cNvSpPr>
          <p:nvPr>
            <p:ph idx="1"/>
          </p:nvPr>
        </p:nvSpPr>
        <p:spPr/>
        <p:txBody>
          <a:bodyPr/>
          <a:lstStyle/>
          <a:p>
            <a:r>
              <a:rPr lang="en-GB" dirty="0" smtClean="0"/>
              <a:t>Clumsy</a:t>
            </a:r>
          </a:p>
          <a:p>
            <a:r>
              <a:rPr lang="en-GB" dirty="0" smtClean="0"/>
              <a:t>Unimaginative (follows the crowd)</a:t>
            </a:r>
          </a:p>
          <a:p>
            <a:r>
              <a:rPr lang="en-GB" dirty="0" smtClean="0"/>
              <a:t>Not athletic</a:t>
            </a:r>
          </a:p>
          <a:p>
            <a:r>
              <a:rPr lang="en-GB" dirty="0" smtClean="0"/>
              <a:t>Enthusiastic</a:t>
            </a:r>
          </a:p>
          <a:p>
            <a:r>
              <a:rPr lang="en-GB" dirty="0" smtClean="0"/>
              <a:t>Immature</a:t>
            </a:r>
          </a:p>
          <a:p>
            <a:r>
              <a:rPr lang="en-GB" dirty="0" smtClean="0"/>
              <a:t>ordinary</a:t>
            </a:r>
          </a:p>
          <a:p>
            <a:endParaRPr lang="en-GB" dirty="0"/>
          </a:p>
        </p:txBody>
      </p:sp>
    </p:spTree>
    <p:extLst>
      <p:ext uri="{BB962C8B-B14F-4D97-AF65-F5344CB8AC3E}">
        <p14:creationId xmlns:p14="http://schemas.microsoft.com/office/powerpoint/2010/main" val="1395770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a:t>
            </a:r>
            <a:endParaRPr lang="en-GB" dirty="0"/>
          </a:p>
        </p:txBody>
      </p:sp>
      <p:sp>
        <p:nvSpPr>
          <p:cNvPr id="3" name="Content Placeholder 2"/>
          <p:cNvSpPr>
            <a:spLocks noGrp="1"/>
          </p:cNvSpPr>
          <p:nvPr>
            <p:ph idx="1"/>
          </p:nvPr>
        </p:nvSpPr>
        <p:spPr/>
        <p:txBody>
          <a:bodyPr/>
          <a:lstStyle/>
          <a:p>
            <a:r>
              <a:rPr lang="en-GB" dirty="0" smtClean="0"/>
              <a:t>Resilient</a:t>
            </a:r>
          </a:p>
          <a:p>
            <a:r>
              <a:rPr lang="en-GB" dirty="0" smtClean="0"/>
              <a:t>Experience building</a:t>
            </a:r>
          </a:p>
          <a:p>
            <a:r>
              <a:rPr lang="en-GB" dirty="0" smtClean="0"/>
              <a:t>Persevere</a:t>
            </a:r>
          </a:p>
          <a:p>
            <a:r>
              <a:rPr lang="en-GB" dirty="0" smtClean="0"/>
              <a:t>Hard-working</a:t>
            </a:r>
          </a:p>
          <a:p>
            <a:r>
              <a:rPr lang="en-GB" dirty="0" smtClean="0"/>
              <a:t>Committed/dedicated</a:t>
            </a:r>
          </a:p>
          <a:p>
            <a:r>
              <a:rPr lang="en-GB" dirty="0" smtClean="0"/>
              <a:t>Creative</a:t>
            </a:r>
          </a:p>
          <a:p>
            <a:pPr marL="0" indent="0">
              <a:buNone/>
            </a:pPr>
            <a:endParaRPr lang="en-GB" dirty="0" smtClean="0"/>
          </a:p>
          <a:p>
            <a:endParaRPr lang="en-GB" dirty="0"/>
          </a:p>
        </p:txBody>
      </p:sp>
    </p:spTree>
    <p:extLst>
      <p:ext uri="{BB962C8B-B14F-4D97-AF65-F5344CB8AC3E}">
        <p14:creationId xmlns:p14="http://schemas.microsoft.com/office/powerpoint/2010/main" val="3474234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260648"/>
            <a:ext cx="8680537" cy="60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47281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188640"/>
            <a:ext cx="4608512" cy="6524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822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88640"/>
            <a:ext cx="5400600" cy="58915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907704" y="2060848"/>
            <a:ext cx="3456384" cy="4524315"/>
          </a:xfrm>
          <a:prstGeom prst="rect">
            <a:avLst/>
          </a:prstGeom>
          <a:noFill/>
        </p:spPr>
        <p:txBody>
          <a:bodyPr wrap="square" rtlCol="0">
            <a:spAutoFit/>
          </a:bodyPr>
          <a:lstStyle/>
          <a:p>
            <a:r>
              <a:rPr lang="en-GB" dirty="0" smtClean="0">
                <a:solidFill>
                  <a:srgbClr val="0070C0"/>
                </a:solidFill>
              </a:rPr>
              <a:t>Do you really want to be responsible for the downfall of LEGO City?</a:t>
            </a:r>
          </a:p>
          <a:p>
            <a:endParaRPr lang="en-GB" dirty="0">
              <a:solidFill>
                <a:srgbClr val="0070C0"/>
              </a:solidFill>
            </a:endParaRPr>
          </a:p>
          <a:p>
            <a:endParaRPr lang="en-GB" dirty="0" smtClean="0">
              <a:solidFill>
                <a:srgbClr val="0070C0"/>
              </a:solidFill>
            </a:endParaRPr>
          </a:p>
          <a:p>
            <a:endParaRPr lang="en-GB" dirty="0">
              <a:solidFill>
                <a:srgbClr val="0070C0"/>
              </a:solidFill>
            </a:endParaRPr>
          </a:p>
          <a:p>
            <a:r>
              <a:rPr lang="en-GB" dirty="0" smtClean="0">
                <a:solidFill>
                  <a:srgbClr val="0070C0"/>
                </a:solidFill>
              </a:rPr>
              <a:t>I am the number 1 builder and creative thinker in the whole world!</a:t>
            </a:r>
          </a:p>
          <a:p>
            <a:endParaRPr lang="en-GB" dirty="0">
              <a:solidFill>
                <a:srgbClr val="0070C0"/>
              </a:solidFill>
            </a:endParaRPr>
          </a:p>
          <a:p>
            <a:endParaRPr lang="en-GB" dirty="0" smtClean="0">
              <a:solidFill>
                <a:srgbClr val="0070C0"/>
              </a:solidFill>
            </a:endParaRPr>
          </a:p>
          <a:p>
            <a:endParaRPr lang="en-GB" dirty="0">
              <a:solidFill>
                <a:srgbClr val="0070C0"/>
              </a:solidFill>
            </a:endParaRPr>
          </a:p>
          <a:p>
            <a:endParaRPr lang="en-GB" dirty="0" smtClean="0">
              <a:solidFill>
                <a:srgbClr val="0070C0"/>
              </a:solidFill>
            </a:endParaRPr>
          </a:p>
          <a:p>
            <a:r>
              <a:rPr lang="en-GB" dirty="0" smtClean="0">
                <a:solidFill>
                  <a:srgbClr val="0070C0"/>
                </a:solidFill>
              </a:rPr>
              <a:t>99% of the LEGO City population agree that I am the most suited for the job.</a:t>
            </a:r>
            <a:endParaRPr lang="en-GB" dirty="0">
              <a:solidFill>
                <a:srgbClr val="0070C0"/>
              </a:solidFill>
            </a:endParaRPr>
          </a:p>
        </p:txBody>
      </p:sp>
    </p:spTree>
    <p:extLst>
      <p:ext uri="{BB962C8B-B14F-4D97-AF65-F5344CB8AC3E}">
        <p14:creationId xmlns:p14="http://schemas.microsoft.com/office/powerpoint/2010/main" val="1038830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
            <a:ext cx="4896544" cy="64879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763688" y="981801"/>
            <a:ext cx="4104456" cy="5355312"/>
          </a:xfrm>
          <a:prstGeom prst="rect">
            <a:avLst/>
          </a:prstGeom>
          <a:noFill/>
        </p:spPr>
        <p:txBody>
          <a:bodyPr wrap="square" rtlCol="0">
            <a:spAutoFit/>
          </a:bodyPr>
          <a:lstStyle/>
          <a:p>
            <a:r>
              <a:rPr lang="en-GB" dirty="0" smtClean="0">
                <a:solidFill>
                  <a:srgbClr val="0070C0"/>
                </a:solidFill>
              </a:rPr>
              <a:t>I am an enthusiastic, creative and hardworking member of Lego City, who would love the opportunity to become the </a:t>
            </a:r>
            <a:r>
              <a:rPr lang="en-GB" dirty="0" err="1" smtClean="0">
                <a:solidFill>
                  <a:srgbClr val="0070C0"/>
                </a:solidFill>
              </a:rPr>
              <a:t>MasterBuilder</a:t>
            </a:r>
            <a:r>
              <a:rPr lang="en-GB" dirty="0" smtClean="0">
                <a:solidFill>
                  <a:srgbClr val="0070C0"/>
                </a:solidFill>
              </a:rPr>
              <a:t> to save the citizens.</a:t>
            </a:r>
          </a:p>
          <a:p>
            <a:endParaRPr lang="en-GB" dirty="0">
              <a:solidFill>
                <a:srgbClr val="0070C0"/>
              </a:solidFill>
            </a:endParaRPr>
          </a:p>
          <a:p>
            <a:endParaRPr lang="en-GB" dirty="0" smtClean="0">
              <a:solidFill>
                <a:srgbClr val="0070C0"/>
              </a:solidFill>
            </a:endParaRPr>
          </a:p>
          <a:p>
            <a:endParaRPr lang="en-GB" dirty="0" smtClean="0">
              <a:solidFill>
                <a:srgbClr val="0070C0"/>
              </a:solidFill>
            </a:endParaRPr>
          </a:p>
          <a:p>
            <a:endParaRPr lang="en-GB" dirty="0">
              <a:solidFill>
                <a:srgbClr val="0070C0"/>
              </a:solidFill>
            </a:endParaRPr>
          </a:p>
          <a:p>
            <a:endParaRPr lang="en-GB" dirty="0" smtClean="0">
              <a:solidFill>
                <a:srgbClr val="0070C0"/>
              </a:solidFill>
            </a:endParaRPr>
          </a:p>
          <a:p>
            <a:r>
              <a:rPr lang="en-GB" dirty="0" smtClean="0">
                <a:solidFill>
                  <a:srgbClr val="0070C0"/>
                </a:solidFill>
              </a:rPr>
              <a:t>Poor helpless citizens of our city will suffer if you appoint Emmet to be the </a:t>
            </a:r>
            <a:r>
              <a:rPr lang="en-GB" dirty="0" err="1" smtClean="0">
                <a:solidFill>
                  <a:srgbClr val="0070C0"/>
                </a:solidFill>
              </a:rPr>
              <a:t>MasterBuilder</a:t>
            </a:r>
            <a:r>
              <a:rPr lang="en-GB" dirty="0" smtClean="0">
                <a:solidFill>
                  <a:srgbClr val="0070C0"/>
                </a:solidFill>
              </a:rPr>
              <a:t>.</a:t>
            </a:r>
            <a:endParaRPr lang="en-GB" dirty="0">
              <a:solidFill>
                <a:srgbClr val="0070C0"/>
              </a:solidFill>
            </a:endParaRPr>
          </a:p>
          <a:p>
            <a:endParaRPr lang="en-GB" dirty="0" smtClean="0">
              <a:solidFill>
                <a:srgbClr val="0070C0"/>
              </a:solidFill>
            </a:endParaRPr>
          </a:p>
          <a:p>
            <a:endParaRPr lang="en-GB" dirty="0" smtClean="0">
              <a:solidFill>
                <a:srgbClr val="0070C0"/>
              </a:solidFill>
            </a:endParaRPr>
          </a:p>
          <a:p>
            <a:endParaRPr lang="en-GB" dirty="0">
              <a:solidFill>
                <a:srgbClr val="0070C0"/>
              </a:solidFill>
            </a:endParaRPr>
          </a:p>
          <a:p>
            <a:endParaRPr lang="en-GB" dirty="0" smtClean="0">
              <a:solidFill>
                <a:srgbClr val="0070C0"/>
              </a:solidFill>
            </a:endParaRPr>
          </a:p>
          <a:p>
            <a:r>
              <a:rPr lang="en-GB" dirty="0" smtClean="0">
                <a:solidFill>
                  <a:srgbClr val="0070C0"/>
                </a:solidFill>
              </a:rPr>
              <a:t>We should make a stand. We should choose the best person for the job. We should defeat our enemy!</a:t>
            </a:r>
            <a:endParaRPr lang="en-GB" dirty="0">
              <a:solidFill>
                <a:srgbClr val="0070C0"/>
              </a:solidFill>
            </a:endParaRPr>
          </a:p>
        </p:txBody>
      </p:sp>
    </p:spTree>
    <p:extLst>
      <p:ext uri="{BB962C8B-B14F-4D97-AF65-F5344CB8AC3E}">
        <p14:creationId xmlns:p14="http://schemas.microsoft.com/office/powerpoint/2010/main" val="42180662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503</Words>
  <Application>Microsoft Office PowerPoint</Application>
  <PresentationFormat>On-screen Show (4:3)</PresentationFormat>
  <Paragraphs>79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Year 6 Teams Meeting</vt:lpstr>
      <vt:lpstr>PowerPoint Presentation</vt:lpstr>
      <vt:lpstr>PowerPoint Presentation</vt:lpstr>
      <vt:lpstr>Emmet</vt:lpstr>
      <vt:lpstr>You</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6 Teams Meeting</dc:title>
  <dc:creator>louisa roach</dc:creator>
  <cp:lastModifiedBy>louisa roach</cp:lastModifiedBy>
  <cp:revision>6</cp:revision>
  <dcterms:created xsi:type="dcterms:W3CDTF">2021-07-08T09:16:01Z</dcterms:created>
  <dcterms:modified xsi:type="dcterms:W3CDTF">2021-07-09T11:11:43Z</dcterms:modified>
</cp:coreProperties>
</file>