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257" r:id="rId5"/>
  </p:sldIdLst>
  <p:sldSz cx="9906000" cy="6858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E2AC00"/>
    <a:srgbClr val="FF3513"/>
    <a:srgbClr val="FF2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E455845-A018-4838-B6A5-84B8E482DE40}" v="24" dt="2025-10-24T09:32:27.45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7" d="100"/>
          <a:sy n="97" d="100"/>
        </p:scale>
        <p:origin x="15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9312465 headteacher.2465" userId="3940eb96-1baa-44a7-bcc2-b74479dfc400" providerId="ADAL" clId="{385C0432-BC5E-47B2-98D0-3DC7271B7DD5}"/>
    <pc:docChg chg="custSel modSld">
      <pc:chgData name="9312465 headteacher.2465" userId="3940eb96-1baa-44a7-bcc2-b74479dfc400" providerId="ADAL" clId="{385C0432-BC5E-47B2-98D0-3DC7271B7DD5}" dt="2025-10-24T09:32:56.081" v="1085" actId="14100"/>
      <pc:docMkLst>
        <pc:docMk/>
      </pc:docMkLst>
      <pc:sldChg chg="addSp delSp modSp mod">
        <pc:chgData name="9312465 headteacher.2465" userId="3940eb96-1baa-44a7-bcc2-b74479dfc400" providerId="ADAL" clId="{385C0432-BC5E-47B2-98D0-3DC7271B7DD5}" dt="2025-10-24T09:32:56.081" v="1085" actId="14100"/>
        <pc:sldMkLst>
          <pc:docMk/>
          <pc:sldMk cId="525933002" sldId="257"/>
        </pc:sldMkLst>
        <pc:spChg chg="mod">
          <ac:chgData name="9312465 headteacher.2465" userId="3940eb96-1baa-44a7-bcc2-b74479dfc400" providerId="ADAL" clId="{385C0432-BC5E-47B2-98D0-3DC7271B7DD5}" dt="2025-10-24T09:27:27.210" v="915" actId="20577"/>
          <ac:spMkLst>
            <pc:docMk/>
            <pc:sldMk cId="525933002" sldId="257"/>
            <ac:spMk id="6" creationId="{5025D53E-1015-6B77-412E-1947BC06F4B5}"/>
          </ac:spMkLst>
        </pc:spChg>
        <pc:spChg chg="del mod">
          <ac:chgData name="9312465 headteacher.2465" userId="3940eb96-1baa-44a7-bcc2-b74479dfc400" providerId="ADAL" clId="{385C0432-BC5E-47B2-98D0-3DC7271B7DD5}" dt="2025-10-24T09:14:10.999" v="297" actId="478"/>
          <ac:spMkLst>
            <pc:docMk/>
            <pc:sldMk cId="525933002" sldId="257"/>
            <ac:spMk id="7" creationId="{00000000-0000-0000-0000-000000000000}"/>
          </ac:spMkLst>
        </pc:spChg>
        <pc:spChg chg="mod">
          <ac:chgData name="9312465 headteacher.2465" userId="3940eb96-1baa-44a7-bcc2-b74479dfc400" providerId="ADAL" clId="{385C0432-BC5E-47B2-98D0-3DC7271B7DD5}" dt="2025-10-24T09:30:00.639" v="1071" actId="14100"/>
          <ac:spMkLst>
            <pc:docMk/>
            <pc:sldMk cId="525933002" sldId="257"/>
            <ac:spMk id="10" creationId="{2C5D3DFB-B0A7-4E7D-6573-290AE9FCD0EA}"/>
          </ac:spMkLst>
        </pc:spChg>
        <pc:spChg chg="del mod">
          <ac:chgData name="9312465 headteacher.2465" userId="3940eb96-1baa-44a7-bcc2-b74479dfc400" providerId="ADAL" clId="{385C0432-BC5E-47B2-98D0-3DC7271B7DD5}" dt="2025-10-24T09:14:07.592" v="295" actId="478"/>
          <ac:spMkLst>
            <pc:docMk/>
            <pc:sldMk cId="525933002" sldId="257"/>
            <ac:spMk id="19" creationId="{83F00311-5685-92BC-CEB7-AFEB870F8227}"/>
          </ac:spMkLst>
        </pc:spChg>
        <pc:spChg chg="mod">
          <ac:chgData name="9312465 headteacher.2465" userId="3940eb96-1baa-44a7-bcc2-b74479dfc400" providerId="ADAL" clId="{385C0432-BC5E-47B2-98D0-3DC7271B7DD5}" dt="2025-10-24T09:32:56.081" v="1085" actId="14100"/>
          <ac:spMkLst>
            <pc:docMk/>
            <pc:sldMk cId="525933002" sldId="257"/>
            <ac:spMk id="23" creationId="{00000000-0000-0000-0000-000000000000}"/>
          </ac:spMkLst>
        </pc:spChg>
        <pc:spChg chg="mod">
          <ac:chgData name="9312465 headteacher.2465" userId="3940eb96-1baa-44a7-bcc2-b74479dfc400" providerId="ADAL" clId="{385C0432-BC5E-47B2-98D0-3DC7271B7DD5}" dt="2025-10-24T09:14:54.112" v="304" actId="14100"/>
          <ac:spMkLst>
            <pc:docMk/>
            <pc:sldMk cId="525933002" sldId="257"/>
            <ac:spMk id="24" creationId="{ACA0BA74-9760-B3BF-D835-A899E095DC1D}"/>
          </ac:spMkLst>
        </pc:spChg>
        <pc:picChg chg="add mod">
          <ac:chgData name="9312465 headteacher.2465" userId="3940eb96-1baa-44a7-bcc2-b74479dfc400" providerId="ADAL" clId="{385C0432-BC5E-47B2-98D0-3DC7271B7DD5}" dt="2025-10-24T09:30:00.639" v="1071" actId="14100"/>
          <ac:picMkLst>
            <pc:docMk/>
            <pc:sldMk cId="525933002" sldId="257"/>
            <ac:picMk id="2" creationId="{86CEF44E-C85E-2B5F-2910-EF436BD61AFD}"/>
          </ac:picMkLst>
        </pc:picChg>
        <pc:picChg chg="add mod">
          <ac:chgData name="9312465 headteacher.2465" userId="3940eb96-1baa-44a7-bcc2-b74479dfc400" providerId="ADAL" clId="{385C0432-BC5E-47B2-98D0-3DC7271B7DD5}" dt="2025-10-24T09:30:34.524" v="1079" actId="14100"/>
          <ac:picMkLst>
            <pc:docMk/>
            <pc:sldMk cId="525933002" sldId="257"/>
            <ac:picMk id="3" creationId="{7F916A13-AD2D-8309-9C32-2AFBEC7288D1}"/>
          </ac:picMkLst>
        </pc:picChg>
        <pc:picChg chg="add mod">
          <ac:chgData name="9312465 headteacher.2465" userId="3940eb96-1baa-44a7-bcc2-b74479dfc400" providerId="ADAL" clId="{385C0432-BC5E-47B2-98D0-3DC7271B7DD5}" dt="2025-10-24T09:30:54.975" v="1081" actId="1076"/>
          <ac:picMkLst>
            <pc:docMk/>
            <pc:sldMk cId="525933002" sldId="257"/>
            <ac:picMk id="1026" creationId="{27002FEE-98BB-6687-F9DF-0D2A723CB779}"/>
          </ac:picMkLst>
        </pc:picChg>
        <pc:picChg chg="mod">
          <ac:chgData name="9312465 headteacher.2465" userId="3940eb96-1baa-44a7-bcc2-b74479dfc400" providerId="ADAL" clId="{385C0432-BC5E-47B2-98D0-3DC7271B7DD5}" dt="2025-10-24T09:14:47.270" v="302" actId="1076"/>
          <ac:picMkLst>
            <pc:docMk/>
            <pc:sldMk cId="525933002" sldId="257"/>
            <ac:picMk id="1028" creationId="{00000000-0000-0000-0000-000000000000}"/>
          </ac:picMkLst>
        </pc:picChg>
        <pc:picChg chg="del">
          <ac:chgData name="9312465 headteacher.2465" userId="3940eb96-1baa-44a7-bcc2-b74479dfc400" providerId="ADAL" clId="{385C0432-BC5E-47B2-98D0-3DC7271B7DD5}" dt="2025-10-24T09:10:43.028" v="72" actId="478"/>
          <ac:picMkLst>
            <pc:docMk/>
            <pc:sldMk cId="525933002" sldId="257"/>
            <ac:picMk id="1030" creationId="{00000000-0000-0000-0000-000000000000}"/>
          </ac:picMkLst>
        </pc:picChg>
        <pc:picChg chg="add mod">
          <ac:chgData name="9312465 headteacher.2465" userId="3940eb96-1baa-44a7-bcc2-b74479dfc400" providerId="ADAL" clId="{385C0432-BC5E-47B2-98D0-3DC7271B7DD5}" dt="2025-10-24T09:32:27.458" v="1084" actId="1076"/>
          <ac:picMkLst>
            <pc:docMk/>
            <pc:sldMk cId="525933002" sldId="257"/>
            <ac:picMk id="1032" creationId="{F2D4528D-AAD7-D1B2-83B0-56BDEBDE255E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CD2F6-7026-924B-9AF6-5B3A126C4969}" type="datetimeFigureOut">
              <a:rPr lang="en-GB" smtClean="0"/>
              <a:t>24/10/2025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C45F1-D3F8-6646-9849-FCE213D321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2106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CD2F6-7026-924B-9AF6-5B3A126C4969}" type="datetimeFigureOut">
              <a:rPr lang="en-GB" smtClean="0"/>
              <a:t>24/10/2025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C45F1-D3F8-6646-9849-FCE213D321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7060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CD2F6-7026-924B-9AF6-5B3A126C4969}" type="datetimeFigureOut">
              <a:rPr lang="en-GB" smtClean="0"/>
              <a:t>24/10/2025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C45F1-D3F8-6646-9849-FCE213D321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026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CD2F6-7026-924B-9AF6-5B3A126C4969}" type="datetimeFigureOut">
              <a:rPr lang="en-GB" smtClean="0"/>
              <a:t>24/10/2025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C45F1-D3F8-6646-9849-FCE213D321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3321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CD2F6-7026-924B-9AF6-5B3A126C4969}" type="datetimeFigureOut">
              <a:rPr lang="en-GB" smtClean="0"/>
              <a:t>24/10/2025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C45F1-D3F8-6646-9849-FCE213D321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54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CD2F6-7026-924B-9AF6-5B3A126C4969}" type="datetimeFigureOut">
              <a:rPr lang="en-GB" smtClean="0"/>
              <a:t>24/10/2025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C45F1-D3F8-6646-9849-FCE213D321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651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CD2F6-7026-924B-9AF6-5B3A126C4969}" type="datetimeFigureOut">
              <a:rPr lang="en-GB" smtClean="0"/>
              <a:t>24/10/2025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C45F1-D3F8-6646-9849-FCE213D321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163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CD2F6-7026-924B-9AF6-5B3A126C4969}" type="datetimeFigureOut">
              <a:rPr lang="en-GB" smtClean="0"/>
              <a:t>24/10/2025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C45F1-D3F8-6646-9849-FCE213D321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3075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CD2F6-7026-924B-9AF6-5B3A126C4969}" type="datetimeFigureOut">
              <a:rPr lang="en-GB" smtClean="0"/>
              <a:t>24/10/2025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C45F1-D3F8-6646-9849-FCE213D321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322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CD2F6-7026-924B-9AF6-5B3A126C4969}" type="datetimeFigureOut">
              <a:rPr lang="en-GB" smtClean="0"/>
              <a:t>24/10/2025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C45F1-D3F8-6646-9849-FCE213D321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5293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CD2F6-7026-924B-9AF6-5B3A126C4969}" type="datetimeFigureOut">
              <a:rPr lang="en-GB" smtClean="0"/>
              <a:t>24/10/2025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C45F1-D3F8-6646-9849-FCE213D321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28601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3CD2F6-7026-924B-9AF6-5B3A126C4969}" type="datetimeFigureOut">
              <a:rPr lang="en-GB" smtClean="0"/>
              <a:t>24/10/2025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5C45F1-D3F8-6646-9849-FCE213D321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5076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2188319-E073-745F-4BE9-86FFEE54A1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599" y="67764"/>
            <a:ext cx="1212658" cy="1219108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599" y="1846777"/>
            <a:ext cx="1578543" cy="1056709"/>
          </a:xfrm>
          <a:prstGeom prst="rect">
            <a:avLst/>
          </a:prstGeom>
        </p:spPr>
      </p:pic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5025D53E-1015-6B77-412E-1947BC06F4B5}"/>
              </a:ext>
            </a:extLst>
          </p:cNvPr>
          <p:cNvSpPr/>
          <p:nvPr/>
        </p:nvSpPr>
        <p:spPr>
          <a:xfrm>
            <a:off x="2541195" y="446564"/>
            <a:ext cx="7133800" cy="461507"/>
          </a:xfrm>
          <a:prstGeom prst="roundRect">
            <a:avLst/>
          </a:prstGeom>
          <a:solidFill>
            <a:srgbClr val="FF35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b="1" dirty="0">
                <a:latin typeface="Sassoon Infant"/>
                <a:ea typeface="Sassoon Infant" pitchFamily="2" charset="0"/>
              </a:rPr>
              <a:t>Weekly Newsletter – 24</a:t>
            </a:r>
            <a:r>
              <a:rPr lang="en-GB" b="1" baseline="30000" dirty="0">
                <a:latin typeface="Sassoon Infant"/>
                <a:ea typeface="Sassoon Infant" pitchFamily="2" charset="0"/>
              </a:rPr>
              <a:t>th</a:t>
            </a:r>
            <a:r>
              <a:rPr lang="en-GB" b="1" dirty="0">
                <a:latin typeface="Sassoon Infant"/>
                <a:ea typeface="Sassoon Infant" pitchFamily="2" charset="0"/>
              </a:rPr>
              <a:t> October 2025</a:t>
            </a:r>
            <a:endParaRPr lang="en-US" b="1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C5D3DFB-B0A7-4E7D-6573-290AE9FCD0EA}"/>
              </a:ext>
            </a:extLst>
          </p:cNvPr>
          <p:cNvSpPr txBox="1"/>
          <p:nvPr/>
        </p:nvSpPr>
        <p:spPr>
          <a:xfrm>
            <a:off x="2083142" y="2036350"/>
            <a:ext cx="6314479" cy="470109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12065" marR="5080" indent="1270">
              <a:lnSpc>
                <a:spcPct val="107700"/>
              </a:lnSpc>
              <a:spcBef>
                <a:spcPts val="100"/>
              </a:spcBef>
            </a:pPr>
            <a:r>
              <a:rPr lang="en-GB" sz="1200" b="1" dirty="0">
                <a:latin typeface="Calibri" panose="020F0502020204030204" pitchFamily="34" charset="0"/>
                <a:ea typeface="Sassoon Infant" pitchFamily="2" charset="0"/>
                <a:cs typeface="Calibri" panose="020F0502020204030204" pitchFamily="34" charset="0"/>
              </a:rPr>
              <a:t>This week our stars are:</a:t>
            </a:r>
          </a:p>
          <a:p>
            <a:pPr marL="12065" marR="5080" indent="1270">
              <a:lnSpc>
                <a:spcPct val="107700"/>
              </a:lnSpc>
              <a:spcBef>
                <a:spcPts val="100"/>
              </a:spcBef>
            </a:pPr>
            <a:r>
              <a:rPr lang="en-GB" sz="1200" b="1" dirty="0">
                <a:latin typeface="Calibri"/>
                <a:ea typeface="Sassoon Infant" pitchFamily="2" charset="0"/>
                <a:cs typeface="Calibri"/>
              </a:rPr>
              <a:t>Y1: </a:t>
            </a:r>
            <a:r>
              <a:rPr lang="en-GB" sz="1200" dirty="0">
                <a:latin typeface="Calibri"/>
                <a:ea typeface="Sassoon Infant" pitchFamily="2" charset="0"/>
                <a:cs typeface="Calibri"/>
              </a:rPr>
              <a:t>Theo Lewis, Harrison Evans, Lilly Gutteridge</a:t>
            </a:r>
          </a:p>
          <a:p>
            <a:pPr marL="12065" marR="5080" indent="1270">
              <a:lnSpc>
                <a:spcPct val="107700"/>
              </a:lnSpc>
              <a:spcBef>
                <a:spcPts val="100"/>
              </a:spcBef>
            </a:pPr>
            <a:r>
              <a:rPr lang="en-GB" sz="1200" b="1" dirty="0">
                <a:latin typeface="Calibri"/>
                <a:ea typeface="Sassoon Infant" pitchFamily="2" charset="0"/>
                <a:cs typeface="Calibri"/>
              </a:rPr>
              <a:t>Y2:</a:t>
            </a:r>
            <a:r>
              <a:rPr lang="en-GB" sz="1200" dirty="0">
                <a:latin typeface="Calibri"/>
                <a:ea typeface="Sassoon Infant" pitchFamily="2" charset="0"/>
                <a:cs typeface="Calibri"/>
              </a:rPr>
              <a:t> April Cranney, Maddox </a:t>
            </a:r>
            <a:r>
              <a:rPr lang="en-GB" sz="1200" dirty="0" err="1">
                <a:latin typeface="Calibri"/>
                <a:ea typeface="Sassoon Infant" pitchFamily="2" charset="0"/>
                <a:cs typeface="Calibri"/>
              </a:rPr>
              <a:t>Kiddimu</a:t>
            </a:r>
            <a:endParaRPr lang="en-GB" sz="1200" dirty="0">
              <a:latin typeface="Calibri"/>
              <a:ea typeface="Sassoon Infant" pitchFamily="2" charset="0"/>
              <a:cs typeface="Calibri"/>
            </a:endParaRPr>
          </a:p>
          <a:p>
            <a:pPr marL="12065" marR="5080" indent="1270">
              <a:lnSpc>
                <a:spcPct val="107700"/>
              </a:lnSpc>
              <a:spcBef>
                <a:spcPts val="100"/>
              </a:spcBef>
            </a:pPr>
            <a:r>
              <a:rPr lang="en-GB" sz="1200" b="1" dirty="0">
                <a:latin typeface="Calibri"/>
                <a:ea typeface="Sassoon Infant" pitchFamily="2" charset="0"/>
                <a:cs typeface="Calibri"/>
              </a:rPr>
              <a:t>Y3: </a:t>
            </a:r>
            <a:r>
              <a:rPr lang="en-GB" sz="1200" dirty="0">
                <a:latin typeface="Calibri"/>
                <a:ea typeface="Sassoon Infant" pitchFamily="2" charset="0"/>
                <a:cs typeface="Calibri"/>
              </a:rPr>
              <a:t>Grayson Watson, Finlay Richardson</a:t>
            </a:r>
          </a:p>
          <a:p>
            <a:pPr marL="12065" marR="5080" indent="1270">
              <a:lnSpc>
                <a:spcPct val="107700"/>
              </a:lnSpc>
              <a:spcBef>
                <a:spcPts val="100"/>
              </a:spcBef>
            </a:pPr>
            <a:r>
              <a:rPr lang="en-GB" sz="1200" b="1" dirty="0">
                <a:latin typeface="Calibri"/>
                <a:ea typeface="Sassoon Infant" pitchFamily="2" charset="0"/>
                <a:cs typeface="Calibri"/>
              </a:rPr>
              <a:t>Y4: </a:t>
            </a:r>
            <a:r>
              <a:rPr lang="en-GB" sz="1200" dirty="0">
                <a:latin typeface="Calibri"/>
                <a:ea typeface="Sassoon Infant" pitchFamily="2" charset="0"/>
                <a:cs typeface="Calibri"/>
              </a:rPr>
              <a:t>Rex Allison, Oliver Boyle</a:t>
            </a:r>
          </a:p>
          <a:p>
            <a:pPr marL="12065" marR="5080" indent="1270">
              <a:lnSpc>
                <a:spcPct val="107700"/>
              </a:lnSpc>
              <a:spcBef>
                <a:spcPts val="100"/>
              </a:spcBef>
            </a:pPr>
            <a:r>
              <a:rPr lang="en-GB" sz="1200" b="1" dirty="0">
                <a:latin typeface="Calibri"/>
                <a:ea typeface="Sassoon Infant" pitchFamily="2" charset="0"/>
                <a:cs typeface="Calibri"/>
              </a:rPr>
              <a:t>Y5</a:t>
            </a:r>
            <a:r>
              <a:rPr lang="en-GB" sz="1200" dirty="0">
                <a:latin typeface="Calibri"/>
                <a:ea typeface="Sassoon Infant" pitchFamily="2" charset="0"/>
                <a:cs typeface="Calibri"/>
              </a:rPr>
              <a:t>: Kira Wilson, Jasper Cullum</a:t>
            </a:r>
          </a:p>
          <a:p>
            <a:pPr marL="12065" marR="5080" indent="1270">
              <a:lnSpc>
                <a:spcPct val="107700"/>
              </a:lnSpc>
              <a:spcBef>
                <a:spcPts val="100"/>
              </a:spcBef>
            </a:pPr>
            <a:r>
              <a:rPr lang="en-GB" sz="1200" b="1" dirty="0">
                <a:latin typeface="Calibri"/>
                <a:ea typeface="Sassoon Infant" pitchFamily="2" charset="0"/>
                <a:cs typeface="Calibri"/>
              </a:rPr>
              <a:t>Y6:</a:t>
            </a:r>
            <a:r>
              <a:rPr lang="en-GB" sz="1200" dirty="0">
                <a:latin typeface="Calibri"/>
                <a:ea typeface="Sassoon Infant" pitchFamily="2" charset="0"/>
                <a:cs typeface="Calibri"/>
              </a:rPr>
              <a:t> Stanley </a:t>
            </a:r>
            <a:r>
              <a:rPr lang="en-GB" sz="1200" dirty="0" err="1">
                <a:latin typeface="Calibri"/>
                <a:ea typeface="Sassoon Infant" pitchFamily="2" charset="0"/>
                <a:cs typeface="Calibri"/>
              </a:rPr>
              <a:t>Chamlet</a:t>
            </a:r>
            <a:r>
              <a:rPr lang="en-GB" sz="1200" dirty="0">
                <a:latin typeface="Calibri"/>
                <a:ea typeface="Sassoon Infant" pitchFamily="2" charset="0"/>
                <a:cs typeface="Calibri"/>
              </a:rPr>
              <a:t>, Molly Morgan, Jude Horner</a:t>
            </a:r>
          </a:p>
          <a:p>
            <a:pPr marL="12065" marR="5080" indent="1270">
              <a:lnSpc>
                <a:spcPct val="107700"/>
              </a:lnSpc>
              <a:spcBef>
                <a:spcPts val="100"/>
              </a:spcBef>
            </a:pPr>
            <a:endParaRPr lang="en-GB" sz="1200" b="1" dirty="0">
              <a:solidFill>
                <a:srgbClr val="E2AC00"/>
              </a:solidFill>
              <a:latin typeface="Calibri"/>
              <a:ea typeface="Sassoon Infant" pitchFamily="2" charset="0"/>
              <a:cs typeface="Calibri"/>
            </a:endParaRPr>
          </a:p>
          <a:p>
            <a:pPr marL="12065" marR="5080" indent="1270">
              <a:lnSpc>
                <a:spcPct val="107700"/>
              </a:lnSpc>
              <a:spcBef>
                <a:spcPts val="100"/>
              </a:spcBef>
            </a:pPr>
            <a:r>
              <a:rPr lang="en-GB" sz="1200" b="1" dirty="0">
                <a:solidFill>
                  <a:schemeClr val="accent2">
                    <a:lumMod val="75000"/>
                  </a:schemeClr>
                </a:solidFill>
                <a:latin typeface="Calibri"/>
                <a:ea typeface="Sassoon Infant" pitchFamily="2" charset="0"/>
                <a:cs typeface="Calibri"/>
              </a:rPr>
              <a:t>Congratulations to Lucas Rudolph in Year 5 for receiving the Bronze Reading award. </a:t>
            </a:r>
          </a:p>
          <a:p>
            <a:pPr marL="12065" marR="5080" indent="1270">
              <a:lnSpc>
                <a:spcPct val="107700"/>
              </a:lnSpc>
              <a:spcBef>
                <a:spcPts val="100"/>
              </a:spcBef>
            </a:pPr>
            <a:endParaRPr lang="en-GB" sz="1200" b="1" dirty="0">
              <a:solidFill>
                <a:srgbClr val="E2AC00"/>
              </a:solidFill>
              <a:latin typeface="Calibri"/>
              <a:ea typeface="Sassoon Infant" pitchFamily="2" charset="0"/>
              <a:cs typeface="Calibri"/>
            </a:endParaRPr>
          </a:p>
          <a:p>
            <a:pPr marL="12065" marR="5080" indent="1270">
              <a:lnSpc>
                <a:spcPct val="107700"/>
              </a:lnSpc>
              <a:spcBef>
                <a:spcPts val="100"/>
              </a:spcBef>
            </a:pPr>
            <a:r>
              <a:rPr lang="en-GB" sz="1200" b="1" dirty="0">
                <a:solidFill>
                  <a:srgbClr val="7030A0"/>
                </a:solidFill>
                <a:latin typeface="Calibri"/>
                <a:ea typeface="Sassoon Infant" pitchFamily="2" charset="0"/>
                <a:cs typeface="Calibri"/>
              </a:rPr>
              <a:t>This week I am please to be handing out a music certificate to Ruby Samuels in Year 4 who moved up a level in her piano playing. </a:t>
            </a:r>
          </a:p>
          <a:p>
            <a:pPr marL="12065" marR="5080" indent="1270">
              <a:lnSpc>
                <a:spcPct val="107700"/>
              </a:lnSpc>
              <a:spcBef>
                <a:spcPts val="100"/>
              </a:spcBef>
            </a:pPr>
            <a:endParaRPr lang="en-GB" sz="1200" b="1" dirty="0">
              <a:solidFill>
                <a:srgbClr val="7030A0"/>
              </a:solidFill>
              <a:latin typeface="Calibri"/>
              <a:ea typeface="Sassoon Infant" pitchFamily="2" charset="0"/>
              <a:cs typeface="Calibri"/>
            </a:endParaRPr>
          </a:p>
          <a:p>
            <a:pPr marL="12065" marR="5080" indent="1270">
              <a:lnSpc>
                <a:spcPct val="107700"/>
              </a:lnSpc>
              <a:spcBef>
                <a:spcPts val="100"/>
              </a:spcBef>
            </a:pPr>
            <a:r>
              <a:rPr lang="en-GB" sz="1200" b="1" dirty="0">
                <a:solidFill>
                  <a:srgbClr val="FF6600"/>
                </a:solidFill>
                <a:latin typeface="Calibri"/>
                <a:ea typeface="Sassoon Infant" pitchFamily="2" charset="0"/>
                <a:cs typeface="Calibri"/>
              </a:rPr>
              <a:t>Children in Year 4 have been working very hard on their handwriting, and I am pleased to say the following children have received their golden pencil: </a:t>
            </a:r>
          </a:p>
          <a:p>
            <a:pPr marL="12065" marR="5080" indent="1270">
              <a:lnSpc>
                <a:spcPct val="107700"/>
              </a:lnSpc>
              <a:spcBef>
                <a:spcPts val="100"/>
              </a:spcBef>
            </a:pPr>
            <a:endParaRPr lang="en-GB" sz="1200" b="1" dirty="0">
              <a:solidFill>
                <a:srgbClr val="7030A0"/>
              </a:solidFill>
              <a:latin typeface="Calibri"/>
              <a:ea typeface="Sassoon Infant" pitchFamily="2" charset="0"/>
              <a:cs typeface="Calibri"/>
            </a:endParaRPr>
          </a:p>
          <a:p>
            <a:pPr marL="12065" marR="5080" indent="1270">
              <a:lnSpc>
                <a:spcPct val="107700"/>
              </a:lnSpc>
              <a:spcBef>
                <a:spcPts val="100"/>
              </a:spcBef>
            </a:pPr>
            <a:r>
              <a:rPr lang="en-GB" sz="1200" b="1" dirty="0">
                <a:solidFill>
                  <a:srgbClr val="FF6600"/>
                </a:solidFill>
                <a:latin typeface="Calibri"/>
                <a:ea typeface="Sassoon Infant" pitchFamily="2" charset="0"/>
                <a:cs typeface="Calibri"/>
              </a:rPr>
              <a:t>Violet Harper, Lucy Milne, Mason </a:t>
            </a:r>
            <a:r>
              <a:rPr lang="en-GB" sz="1200" b="1" dirty="0" err="1">
                <a:solidFill>
                  <a:srgbClr val="FF6600"/>
                </a:solidFill>
                <a:latin typeface="Calibri"/>
                <a:ea typeface="Sassoon Infant" pitchFamily="2" charset="0"/>
                <a:cs typeface="Calibri"/>
              </a:rPr>
              <a:t>Gatial</a:t>
            </a:r>
            <a:r>
              <a:rPr lang="en-GB" sz="1200" b="1" dirty="0">
                <a:solidFill>
                  <a:srgbClr val="FF6600"/>
                </a:solidFill>
                <a:latin typeface="Calibri"/>
                <a:ea typeface="Sassoon Infant" pitchFamily="2" charset="0"/>
                <a:cs typeface="Calibri"/>
              </a:rPr>
              <a:t>, Freddie Milne, Lyla Gutteridge</a:t>
            </a:r>
          </a:p>
          <a:p>
            <a:pPr marL="12065" marR="5080" indent="1270">
              <a:lnSpc>
                <a:spcPct val="107700"/>
              </a:lnSpc>
              <a:spcBef>
                <a:spcPts val="100"/>
              </a:spcBef>
            </a:pPr>
            <a:endParaRPr lang="en-GB" sz="1200" b="1" dirty="0">
              <a:solidFill>
                <a:srgbClr val="FF6600"/>
              </a:solidFill>
              <a:latin typeface="Calibri"/>
              <a:ea typeface="Sassoon Infant" pitchFamily="2" charset="0"/>
              <a:cs typeface="Calibri"/>
            </a:endParaRPr>
          </a:p>
          <a:p>
            <a:pPr marL="12065" marR="5080" indent="1270">
              <a:lnSpc>
                <a:spcPct val="107700"/>
              </a:lnSpc>
              <a:spcBef>
                <a:spcPts val="100"/>
              </a:spcBef>
            </a:pPr>
            <a:r>
              <a:rPr lang="en-GB" sz="1200" b="1" dirty="0">
                <a:solidFill>
                  <a:srgbClr val="0070C0"/>
                </a:solidFill>
                <a:latin typeface="Calibri"/>
                <a:ea typeface="Sassoon Infant" pitchFamily="2" charset="0"/>
                <a:cs typeface="Calibri"/>
              </a:rPr>
              <a:t>Finally, the following children passed their Level 2 cycling proficiency test in Year 6: Sienna Richards, Charlotte Tanner, Jamie Rockall, Oli Sears. </a:t>
            </a:r>
          </a:p>
          <a:p>
            <a:pPr marL="12065" marR="5080" indent="1270">
              <a:lnSpc>
                <a:spcPct val="107700"/>
              </a:lnSpc>
              <a:spcBef>
                <a:spcPts val="100"/>
              </a:spcBef>
            </a:pPr>
            <a:endParaRPr lang="en-GB" sz="1200" b="1" dirty="0">
              <a:solidFill>
                <a:srgbClr val="FF6600"/>
              </a:solidFill>
              <a:latin typeface="Calibri"/>
              <a:ea typeface="Sassoon Infant" pitchFamily="2" charset="0"/>
              <a:cs typeface="Calibri"/>
            </a:endParaRPr>
          </a:p>
          <a:p>
            <a:pPr marL="12065" marR="5080" indent="1270">
              <a:lnSpc>
                <a:spcPct val="107700"/>
              </a:lnSpc>
              <a:spcBef>
                <a:spcPts val="100"/>
              </a:spcBef>
            </a:pPr>
            <a:endParaRPr lang="en-GB" sz="1200" b="1" dirty="0">
              <a:solidFill>
                <a:srgbClr val="FF6600"/>
              </a:solidFill>
              <a:latin typeface="Calibri"/>
              <a:ea typeface="Sassoon Infant" pitchFamily="2" charset="0"/>
              <a:cs typeface="Calibri"/>
            </a:endParaRPr>
          </a:p>
        </p:txBody>
      </p:sp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ACA0BA74-9760-B3BF-D835-A899E095DC1D}"/>
              </a:ext>
            </a:extLst>
          </p:cNvPr>
          <p:cNvSpPr/>
          <p:nvPr/>
        </p:nvSpPr>
        <p:spPr>
          <a:xfrm>
            <a:off x="3362633" y="1156932"/>
            <a:ext cx="3696928" cy="461507"/>
          </a:xfrm>
          <a:prstGeom prst="roundRect">
            <a:avLst/>
          </a:prstGeom>
          <a:solidFill>
            <a:srgbClr val="FF35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>
                <a:latin typeface="Sassoon Infant" pitchFamily="2" charset="0"/>
                <a:ea typeface="Sassoon Infant" pitchFamily="2" charset="0"/>
              </a:rPr>
              <a:t>Stars of the Week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294967" y="1867301"/>
            <a:ext cx="9202993" cy="4851174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Sassoon Infant"/>
            </a:endParaRPr>
          </a:p>
        </p:txBody>
      </p:sp>
      <p:pic>
        <p:nvPicPr>
          <p:cNvPr id="1028" name="Picture 4" descr="https://img.freepik.com/premium-vector/stack-books_119631-472.jpg?semt=ais_hybrid&amp;w=740&amp;q=8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553" y="3355210"/>
            <a:ext cx="1159118" cy="10150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Music Notes Png Music Note Musical Vector Graphic Pixabay - Music Notes ...">
            <a:extLst>
              <a:ext uri="{FF2B5EF4-FFF2-40B4-BE49-F238E27FC236}">
                <a16:creationId xmlns:a16="http://schemas.microsoft.com/office/drawing/2014/main" id="{27002FEE-98BB-6687-F9DF-0D2A723CB7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317" y="3969761"/>
            <a:ext cx="563078" cy="6462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6" descr="19,202 Golden pencil Images, Stock Photos &amp; Vectors | Shutterstock">
            <a:extLst>
              <a:ext uri="{FF2B5EF4-FFF2-40B4-BE49-F238E27FC236}">
                <a16:creationId xmlns:a16="http://schemas.microsoft.com/office/drawing/2014/main" id="{7F916A13-AD2D-8309-9C32-2AFBEC7288D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32" t="7696" r="4710" b="14709"/>
          <a:stretch>
            <a:fillRect/>
          </a:stretch>
        </p:blipFill>
        <p:spPr bwMode="auto">
          <a:xfrm>
            <a:off x="982803" y="4785634"/>
            <a:ext cx="946104" cy="6773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Clipart Panda - Free Clipart Images">
            <a:extLst>
              <a:ext uri="{FF2B5EF4-FFF2-40B4-BE49-F238E27FC236}">
                <a16:creationId xmlns:a16="http://schemas.microsoft.com/office/drawing/2014/main" id="{F2D4528D-AAD7-D1B2-83B0-56BDEBDE25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2135" y="5673213"/>
            <a:ext cx="1476364" cy="9530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259330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FC82831443FCE4C8ED4E9FE624C880E" ma:contentTypeVersion="18" ma:contentTypeDescription="Create a new document." ma:contentTypeScope="" ma:versionID="f9c29754df4dea94e316437625300d99">
  <xsd:schema xmlns:xsd="http://www.w3.org/2001/XMLSchema" xmlns:xs="http://www.w3.org/2001/XMLSchema" xmlns:p="http://schemas.microsoft.com/office/2006/metadata/properties" xmlns:ns3="5cec3b11-46c9-41cc-bcbc-099c1464f52d" xmlns:ns4="c1cc5233-0a48-47e1-8b4f-45da13b094a7" targetNamespace="http://schemas.microsoft.com/office/2006/metadata/properties" ma:root="true" ma:fieldsID="2d7b294a04d22ba86e9390edb30070e7" ns3:_="" ns4:_="">
    <xsd:import namespace="5cec3b11-46c9-41cc-bcbc-099c1464f52d"/>
    <xsd:import namespace="c1cc5233-0a48-47e1-8b4f-45da13b094a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_activity" minOccurs="0"/>
                <xsd:element ref="ns3:MediaServiceObjectDetectorVersion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SearchProperties" minOccurs="0"/>
                <xsd:element ref="ns3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ec3b11-46c9-41cc-bcbc-099c1464f52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_activity" ma:index="19" nillable="true" ma:displayName="_activity" ma:hidden="true" ma:internalName="_activity">
      <xsd:simpleType>
        <xsd:restriction base="dms:Note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SystemTags" ma:index="25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cc5233-0a48-47e1-8b4f-45da13b094a7" elementFormDefault="qualified">
    <xsd:import namespace="http://schemas.microsoft.com/office/2006/documentManagement/types"/>
    <xsd:import namespace="http://schemas.microsoft.com/office/infopath/2007/PartnerControls"/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3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5cec3b11-46c9-41cc-bcbc-099c1464f52d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38F78C2-08CB-4BCA-94C9-07586B90694D}">
  <ds:schemaRefs>
    <ds:schemaRef ds:uri="5cec3b11-46c9-41cc-bcbc-099c1464f52d"/>
    <ds:schemaRef ds:uri="c1cc5233-0a48-47e1-8b4f-45da13b094a7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9F98835C-28DC-4D72-96B4-EDD79CA2E0D1}">
  <ds:schemaRefs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c1cc5233-0a48-47e1-8b4f-45da13b094a7"/>
    <ds:schemaRef ds:uri="5cec3b11-46c9-41cc-bcbc-099c1464f52d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88241062-B840-403E-B582-A909693CA95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529</TotalTime>
  <Words>176</Words>
  <Application>Microsoft Office PowerPoint</Application>
  <PresentationFormat>A4 Paper (210x297 mm)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Sassoon Infant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Polly Evans</dc:creator>
  <cp:lastModifiedBy>Tineke Van Der Ploeg</cp:lastModifiedBy>
  <cp:revision>37</cp:revision>
  <cp:lastPrinted>2024-08-30T10:40:37Z</cp:lastPrinted>
  <dcterms:created xsi:type="dcterms:W3CDTF">2024-08-25T14:33:54Z</dcterms:created>
  <dcterms:modified xsi:type="dcterms:W3CDTF">2025-10-24T09:33:06Z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0x0101008FC82831443FCE4C8ED4E9FE624C880E</vt:lpwstr>
  </property>
  <property fmtid="{D5CDD505-2E9C-101B-9397-08002B2CF9AE}" pid="3" name="MediaServiceImageTags">
    <vt:lpwstr/>
  </property>
</Properties>
</file>