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8744-7078-14D0-0071-AF549EA71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2C8AD-227D-681F-3D4E-B74B79B21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240A4-C093-F470-EB71-10AD57F0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59134-B202-104C-5C07-00E3960E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D41F5-578A-22F1-597B-36F7E60C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0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92D0-6073-65DC-64F7-0685D926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EB42E-946C-FAAD-CEFC-751AF135C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45264-E840-F62E-5E6E-1792EE13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2066-1CD1-E71A-7A3E-B10C4105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258A3-5F69-F223-154B-F248AB7E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6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6FC6B-2BD8-47E3-F4C2-8050260D5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DE9E7-9026-BEF7-EBB2-4A622FB46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0991-0537-AC33-1E12-99F31E3E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2256-E16A-B263-D145-4527DE6B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C4BEA-3BE4-F985-0B84-E8CEAC3B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7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D28A-9D06-656B-8F5C-C509311D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88C62-AB85-B279-A087-3A4516A2E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CDA9-76F5-1063-C4A1-EA275772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FEC7E-1969-F2F1-F58B-08C0F029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1F1F8-DB63-CD5C-5BAD-BC4FD9C3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6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037A-6DCE-A17C-05A3-9EF0839D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E5A7-979F-9504-8B57-C96363707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D88B1-6512-63D7-FEA2-B7726C17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DC306-2EA7-F1CC-0085-24486E65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81D1A-42FF-1EAF-382F-F851D8E7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8C63-F5E6-F662-F9C4-5C2C5343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E0B85-AD22-B852-4138-69A8896ED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DCD3F-9A69-DAFD-67AE-FF83D6D8F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3C8B9-CEDC-AFCE-7805-94DD942A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5666C-5492-9594-6117-DA3BE429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6BD4A-6367-81FB-9D79-D2050DCC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1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69712-C4D3-9E27-03BA-99FC6958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1F8A7-3883-CF00-58AC-F13B9230E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70A46-8C34-8C1E-02E3-DF81CDDFF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D3A50-5DAB-0801-49C3-89477B765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E3F18-69F2-B984-8AD0-FF1E43F8A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0681E-5AFF-1B13-F0EC-D596D376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1DBDE-83CB-F717-9F19-31027B73D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4C267B-9547-1C08-647C-A8B02217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1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9A08-6532-ACA7-55A1-BF9E258A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1CA7C-DD8A-8114-694B-B4DE5B0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757E6-3A14-49A7-CE89-B76CFF48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7215B-61E4-5649-516F-D13454C9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2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33C2A-BCB1-876E-F5E5-C7C71AAF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36F29-7E50-C513-B831-F26F3646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BC4F0-3CBF-8B05-2771-66CD819A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B1EE-9494-E522-FE32-7AEAAF21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074A6-EE13-48B3-8C0D-AE8F6356E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3814D-E8B0-AFEB-DF00-550CBB1D1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ED7B2-2B0D-6551-8F64-DFED8083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DCFA3-814B-8AB0-819C-E5E6F5EC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B9313-2971-2C52-4116-26673F8F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5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56FF-76AF-CBB4-2688-E671140F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FB57A-09F4-F7B6-3C60-5A1171599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44B7F-9F18-8D6C-960C-3D2784691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C651B-9037-DE9F-A561-54D755A5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08FD4-2105-D398-874A-83DB87BD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A11D5-BB41-E021-85FD-F34BA964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79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2FD7F-6289-BC0A-8B94-ED979F94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4B304-26E7-DE98-AF92-A98E9EF0B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02461-EA5E-6866-60F4-F0EA398EE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D8CA-9D0F-45E3-A6EA-FD82EDAE764F}" type="datetimeFigureOut">
              <a:rPr lang="en-GB" smtClean="0"/>
              <a:t>02/03/2025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F4D2-7F97-88CD-2338-E1E76127F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1BDA3-3AAA-E983-77D9-F40ABA7FE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C67C-829B-446C-BAC5-FBA7C409E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D69591-84F8-AD50-16B2-8AC3EEE93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342513"/>
              </p:ext>
            </p:extLst>
          </p:nvPr>
        </p:nvGraphicFramePr>
        <p:xfrm>
          <a:off x="281354" y="337624"/>
          <a:ext cx="11718386" cy="6330464"/>
        </p:xfrm>
        <a:graphic>
          <a:graphicData uri="http://schemas.openxmlformats.org/drawingml/2006/table">
            <a:tbl>
              <a:tblPr firstRow="1" firstCol="1" bandRow="1"/>
              <a:tblGrid>
                <a:gridCol w="1577613">
                  <a:extLst>
                    <a:ext uri="{9D8B030D-6E8A-4147-A177-3AD203B41FA5}">
                      <a16:colId xmlns:a16="http://schemas.microsoft.com/office/drawing/2014/main" val="2056067343"/>
                    </a:ext>
                  </a:extLst>
                </a:gridCol>
                <a:gridCol w="1687346">
                  <a:extLst>
                    <a:ext uri="{9D8B030D-6E8A-4147-A177-3AD203B41FA5}">
                      <a16:colId xmlns:a16="http://schemas.microsoft.com/office/drawing/2014/main" val="3236437984"/>
                    </a:ext>
                  </a:extLst>
                </a:gridCol>
                <a:gridCol w="1690528">
                  <a:extLst>
                    <a:ext uri="{9D8B030D-6E8A-4147-A177-3AD203B41FA5}">
                      <a16:colId xmlns:a16="http://schemas.microsoft.com/office/drawing/2014/main" val="4058037732"/>
                    </a:ext>
                  </a:extLst>
                </a:gridCol>
                <a:gridCol w="1578406">
                  <a:extLst>
                    <a:ext uri="{9D8B030D-6E8A-4147-A177-3AD203B41FA5}">
                      <a16:colId xmlns:a16="http://schemas.microsoft.com/office/drawing/2014/main" val="1712198208"/>
                    </a:ext>
                  </a:extLst>
                </a:gridCol>
                <a:gridCol w="1577613">
                  <a:extLst>
                    <a:ext uri="{9D8B030D-6E8A-4147-A177-3AD203B41FA5}">
                      <a16:colId xmlns:a16="http://schemas.microsoft.com/office/drawing/2014/main" val="2588106128"/>
                    </a:ext>
                  </a:extLst>
                </a:gridCol>
                <a:gridCol w="1240462">
                  <a:extLst>
                    <a:ext uri="{9D8B030D-6E8A-4147-A177-3AD203B41FA5}">
                      <a16:colId xmlns:a16="http://schemas.microsoft.com/office/drawing/2014/main" val="2860438626"/>
                    </a:ext>
                  </a:extLst>
                </a:gridCol>
                <a:gridCol w="362596">
                  <a:extLst>
                    <a:ext uri="{9D8B030D-6E8A-4147-A177-3AD203B41FA5}">
                      <a16:colId xmlns:a16="http://schemas.microsoft.com/office/drawing/2014/main" val="1132620313"/>
                    </a:ext>
                  </a:extLst>
                </a:gridCol>
                <a:gridCol w="2003822">
                  <a:extLst>
                    <a:ext uri="{9D8B030D-6E8A-4147-A177-3AD203B41FA5}">
                      <a16:colId xmlns:a16="http://schemas.microsoft.com/office/drawing/2014/main" val="2661208411"/>
                    </a:ext>
                  </a:extLst>
                </a:gridCol>
              </a:tblGrid>
              <a:tr h="296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174834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likely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thumb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creature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ordering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lamb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young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silent “b”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947060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straight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trouble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enough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disrespect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touch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island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-ly suffix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86719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sensation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mixture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reception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special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89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numbered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famous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-ing /-ed suffix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68295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nervous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portable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numb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couple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undrinkable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texture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homophones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92132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crumb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dough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division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measure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lyrics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social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89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mis-/dis- prefix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28202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probable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science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sighed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cough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ought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replacing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-sc  for s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85963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inspiring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attention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navigation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machine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misconduct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symbol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A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 for short i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A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51538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substance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obtained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thoughtful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invisible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glorious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increase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tion/sion/cian for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shn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47400"/>
                  </a:ext>
                </a:extLst>
              </a:tr>
              <a:tr h="323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operation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weightless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offered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banned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obey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examination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62008"/>
                  </a:ext>
                </a:extLst>
              </a:tr>
              <a:tr h="302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toughest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council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muscle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television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official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89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frequently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 or -ce for s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17481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bruise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suffered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curiously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character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unique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veins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-ei / -ie long e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024404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sensibly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typical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courage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caution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puncture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league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 for short u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12230"/>
                  </a:ext>
                </a:extLst>
              </a:tr>
              <a:tr h="29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violence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usually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disagreement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syrup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steadily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chaos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able/ible words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34482"/>
                  </a:ext>
                </a:extLst>
              </a:tr>
              <a:tr h="218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disobeyed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cautious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pyramid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reluctantly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mechanic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queue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4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-ous ending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471447"/>
                  </a:ext>
                </a:extLst>
              </a:tr>
              <a:tr h="34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thorough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essential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89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excellent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reference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preference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C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solution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 for short c sound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47303"/>
                  </a:ext>
                </a:extLst>
              </a:tr>
              <a:tr h="362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monarch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vague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generous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ridiculous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protein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reluctance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EB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-cial/-tial ending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8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98935"/>
                  </a:ext>
                </a:extLst>
              </a:tr>
              <a:tr h="282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sympathetic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adventurous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chorus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scenic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17.substantial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memorable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ough spelling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86749"/>
                  </a:ext>
                </a:extLst>
              </a:tr>
              <a:tr h="279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18.originally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architect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39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tongue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survey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scenario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persuasion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184381"/>
                  </a:ext>
                </a:extLst>
              </a:tr>
              <a:tr h="362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percussion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descendant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accidentally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transferred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optician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referring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28850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coarse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inconceivable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deceive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receipt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currant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nutritious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62" marR="527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35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05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468</Words>
  <Application>Microsoft Office PowerPoint</Application>
  <PresentationFormat>Widescreen</PresentationFormat>
  <Paragraphs>168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</dc:creator>
  <cp:lastModifiedBy>James</cp:lastModifiedBy>
  <cp:revision>1</cp:revision>
  <dcterms:created xsi:type="dcterms:W3CDTF">2025-03-02T20:09:50Z</dcterms:created>
  <dcterms:modified xsi:type="dcterms:W3CDTF">2025-03-02T20:14:05Z</dcterms:modified>
</cp:coreProperties>
</file>