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81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E8744-7078-14D0-0071-AF549EA711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02C8AD-227D-681F-3D4E-B74B79B21D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F240A4-C093-F470-EB71-10AD57F07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2D8CA-9D0F-45E3-A6EA-FD82EDAE764F}" type="datetimeFigureOut">
              <a:rPr lang="en-GB" smtClean="0"/>
              <a:t>02/03/2025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659134-B202-104C-5C07-00E3960ED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ED41F5-578A-22F1-597B-36F7E60CA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9C67C-829B-446C-BAC5-FBA7C409EE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0900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A92D0-6073-65DC-64F7-0685D9269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4EB42E-946C-FAAD-CEFC-751AF135C2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145264-E840-F62E-5E6E-1792EE132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2D8CA-9D0F-45E3-A6EA-FD82EDAE764F}" type="datetimeFigureOut">
              <a:rPr lang="en-GB" smtClean="0"/>
              <a:t>02/03/2025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B2066-1CD1-E71A-7A3E-B10C4105B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A258A3-5F69-F223-154B-F248AB7E2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9C67C-829B-446C-BAC5-FBA7C409EE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763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F6FC6B-2BD8-47E3-F4C2-8050260D5B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9DE9E7-9026-BEF7-EBB2-4A622FB460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650991-0537-AC33-1E12-99F31E3E9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2D8CA-9D0F-45E3-A6EA-FD82EDAE764F}" type="datetimeFigureOut">
              <a:rPr lang="en-GB" smtClean="0"/>
              <a:t>02/03/2025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002256-E16A-B263-D145-4527DE6B6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5C4BEA-3BE4-F985-0B84-E8CEAC3BB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9C67C-829B-446C-BAC5-FBA7C409EE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2678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CD28A-9D06-656B-8F5C-C509311D1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388C62-AB85-B279-A087-3A4516A2E7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EBCDA9-76F5-1063-C4A1-EA2757724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2D8CA-9D0F-45E3-A6EA-FD82EDAE764F}" type="datetimeFigureOut">
              <a:rPr lang="en-GB" smtClean="0"/>
              <a:t>02/03/2025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DFEC7E-1969-F2F1-F58B-08C0F0292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31F1F8-DB63-CD5C-5BAD-BC4FD9C3D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9C67C-829B-446C-BAC5-FBA7C409EE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9867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D037A-6DCE-A17C-05A3-9EF0839D5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21E5A7-979F-9504-8B57-C96363707E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7D88B1-6512-63D7-FEA2-B7726C178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2D8CA-9D0F-45E3-A6EA-FD82EDAE764F}" type="datetimeFigureOut">
              <a:rPr lang="en-GB" smtClean="0"/>
              <a:t>02/03/2025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1DC306-2EA7-F1CC-0085-24486E65C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C81D1A-42FF-1EAF-382F-F851D8E7D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9C67C-829B-446C-BAC5-FBA7C409EE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2540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88C63-F5E6-F662-F9C4-5C2C53430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CE0B85-AD22-B852-4138-69A8896ED0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ADCD3F-9A69-DAFD-67AE-FF83D6D8FC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63C8B9-CEDC-AFCE-7805-94DD942A0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2D8CA-9D0F-45E3-A6EA-FD82EDAE764F}" type="datetimeFigureOut">
              <a:rPr lang="en-GB" smtClean="0"/>
              <a:t>02/03/2025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05666C-5492-9594-6117-DA3BE4297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B6BD4A-6367-81FB-9D79-D2050DCC7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9C67C-829B-446C-BAC5-FBA7C409EE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0015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69712-C4D3-9E27-03BA-99FC69587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B1F8A7-3883-CF00-58AC-F13B9230EC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F70A46-8C34-8C1E-02E3-DF81CDDFF2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9D3A50-5DAB-0801-49C3-89477B765D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3E3F18-69F2-B984-8AD0-FF1E43F8A6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80681E-5AFF-1B13-F0EC-D596D376D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2D8CA-9D0F-45E3-A6EA-FD82EDAE764F}" type="datetimeFigureOut">
              <a:rPr lang="en-GB" smtClean="0"/>
              <a:t>02/03/2025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51DBDE-83CB-F717-9F19-31027B73D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4C267B-9547-1C08-647C-A8B02217A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9C67C-829B-446C-BAC5-FBA7C409EE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1215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189A08-6532-ACA7-55A1-BF9E258AE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91CA7C-DD8A-8114-694B-B4DE5B0F7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2D8CA-9D0F-45E3-A6EA-FD82EDAE764F}" type="datetimeFigureOut">
              <a:rPr lang="en-GB" smtClean="0"/>
              <a:t>02/03/2025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9757E6-3A14-49A7-CE89-B76CFF48E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77215B-61E4-5649-516F-D13454C9F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9C67C-829B-446C-BAC5-FBA7C409EE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2226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933C2A-BCB1-876E-F5E5-C7C71AAF4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2D8CA-9D0F-45E3-A6EA-FD82EDAE764F}" type="datetimeFigureOut">
              <a:rPr lang="en-GB" smtClean="0"/>
              <a:t>02/03/2025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736F29-7E50-C513-B831-F26F3646C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CBC4F0-3CBF-8B05-2771-66CD819AD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9C67C-829B-446C-BAC5-FBA7C409EE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6942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AB1EE-9494-E522-FE32-7AEAAF21E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F074A6-EE13-48B3-8C0D-AE8F6356E7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13814D-E8B0-AFEB-DF00-550CBB1D1D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BED7B2-2B0D-6551-8F64-DFED8083C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2D8CA-9D0F-45E3-A6EA-FD82EDAE764F}" type="datetimeFigureOut">
              <a:rPr lang="en-GB" smtClean="0"/>
              <a:t>02/03/2025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1DCFA3-814B-8AB0-819C-E5E6F5ECE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7B9313-2971-2C52-4116-26673F8F3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9C67C-829B-446C-BAC5-FBA7C409EE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05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256FF-76AF-CBB4-2688-E671140FB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8FB57A-09F4-F7B6-3C60-5A11715996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B44B7F-9F18-8D6C-960C-3D2784691C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3C651B-9037-DE9F-A561-54D755A53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2D8CA-9D0F-45E3-A6EA-FD82EDAE764F}" type="datetimeFigureOut">
              <a:rPr lang="en-GB" smtClean="0"/>
              <a:t>02/03/2025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408FD4-2105-D398-874A-83DB87BD6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6A11D5-BB41-E021-85FD-F34BA9646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9C67C-829B-446C-BAC5-FBA7C409EE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8790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C2FD7F-6289-BC0A-8B94-ED979F94E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54B304-26E7-DE98-AF92-A98E9EF0BF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302461-EA5E-6866-60F4-F0EA398EE1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02D8CA-9D0F-45E3-A6EA-FD82EDAE764F}" type="datetimeFigureOut">
              <a:rPr lang="en-GB" smtClean="0"/>
              <a:t>02/03/2025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35F4D2-7F97-88CD-2338-E1E76127F8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F1BDA3-3AAA-E983-77D9-F40ABA7FE5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B9C67C-829B-446C-BAC5-FBA7C409EE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6628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0D69591-84F8-AD50-16B2-8AC3EEE93F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7342513"/>
              </p:ext>
            </p:extLst>
          </p:nvPr>
        </p:nvGraphicFramePr>
        <p:xfrm>
          <a:off x="281354" y="337624"/>
          <a:ext cx="11718386" cy="6330464"/>
        </p:xfrm>
        <a:graphic>
          <a:graphicData uri="http://schemas.openxmlformats.org/drawingml/2006/table">
            <a:tbl>
              <a:tblPr firstRow="1" firstCol="1" bandRow="1"/>
              <a:tblGrid>
                <a:gridCol w="1577613">
                  <a:extLst>
                    <a:ext uri="{9D8B030D-6E8A-4147-A177-3AD203B41FA5}">
                      <a16:colId xmlns:a16="http://schemas.microsoft.com/office/drawing/2014/main" val="2056067343"/>
                    </a:ext>
                  </a:extLst>
                </a:gridCol>
                <a:gridCol w="1687346">
                  <a:extLst>
                    <a:ext uri="{9D8B030D-6E8A-4147-A177-3AD203B41FA5}">
                      <a16:colId xmlns:a16="http://schemas.microsoft.com/office/drawing/2014/main" val="3236437984"/>
                    </a:ext>
                  </a:extLst>
                </a:gridCol>
                <a:gridCol w="1690528">
                  <a:extLst>
                    <a:ext uri="{9D8B030D-6E8A-4147-A177-3AD203B41FA5}">
                      <a16:colId xmlns:a16="http://schemas.microsoft.com/office/drawing/2014/main" val="4058037732"/>
                    </a:ext>
                  </a:extLst>
                </a:gridCol>
                <a:gridCol w="1578406">
                  <a:extLst>
                    <a:ext uri="{9D8B030D-6E8A-4147-A177-3AD203B41FA5}">
                      <a16:colId xmlns:a16="http://schemas.microsoft.com/office/drawing/2014/main" val="1712198208"/>
                    </a:ext>
                  </a:extLst>
                </a:gridCol>
                <a:gridCol w="1577613">
                  <a:extLst>
                    <a:ext uri="{9D8B030D-6E8A-4147-A177-3AD203B41FA5}">
                      <a16:colId xmlns:a16="http://schemas.microsoft.com/office/drawing/2014/main" val="2588106128"/>
                    </a:ext>
                  </a:extLst>
                </a:gridCol>
                <a:gridCol w="1240462">
                  <a:extLst>
                    <a:ext uri="{9D8B030D-6E8A-4147-A177-3AD203B41FA5}">
                      <a16:colId xmlns:a16="http://schemas.microsoft.com/office/drawing/2014/main" val="2860438626"/>
                    </a:ext>
                  </a:extLst>
                </a:gridCol>
                <a:gridCol w="362596">
                  <a:extLst>
                    <a:ext uri="{9D8B030D-6E8A-4147-A177-3AD203B41FA5}">
                      <a16:colId xmlns:a16="http://schemas.microsoft.com/office/drawing/2014/main" val="1132620313"/>
                    </a:ext>
                  </a:extLst>
                </a:gridCol>
                <a:gridCol w="2003822">
                  <a:extLst>
                    <a:ext uri="{9D8B030D-6E8A-4147-A177-3AD203B41FA5}">
                      <a16:colId xmlns:a16="http://schemas.microsoft.com/office/drawing/2014/main" val="2661208411"/>
                    </a:ext>
                  </a:extLst>
                </a:gridCol>
              </a:tblGrid>
              <a:tr h="2965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b="1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b="1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b="1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b="1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b="1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b="1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b="1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b="1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8174834"/>
                  </a:ext>
                </a:extLst>
              </a:tr>
              <a:tr h="2965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likely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thumb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creature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ordering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lamb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young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silent “b”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7947060"/>
                  </a:ext>
                </a:extLst>
              </a:tr>
              <a:tr h="2965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straight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trouble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enough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disrespect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touch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island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-ly suffix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1686719"/>
                  </a:ext>
                </a:extLst>
              </a:tr>
              <a:tr h="2965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sensation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6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mixture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reception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6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special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89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numbered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famous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-ing /-ed suffix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9568295"/>
                  </a:ext>
                </a:extLst>
              </a:tr>
              <a:tr h="2965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nervous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portable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numb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couple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undrinkable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texture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homophones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292132"/>
                  </a:ext>
                </a:extLst>
              </a:tr>
              <a:tr h="2965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crumb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dough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division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6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measure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lyrics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social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89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mis-/dis- prefix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5028202"/>
                  </a:ext>
                </a:extLst>
              </a:tr>
              <a:tr h="2965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 probable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 science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 sighed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 cough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 ought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 replacing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-sc  for s sound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5485963"/>
                  </a:ext>
                </a:extLst>
              </a:tr>
              <a:tr h="2965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 inspiring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attention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6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 navigation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6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 machine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 misconduct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 symbol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7AC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-y for short i sound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7A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0851538"/>
                  </a:ext>
                </a:extLst>
              </a:tr>
              <a:tr h="2965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 substance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FCA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obtained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 thoughtful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 invisible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 glorious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 increase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tion/sion/cian for 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shn sound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6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5047400"/>
                  </a:ext>
                </a:extLst>
              </a:tr>
              <a:tr h="3236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 operation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6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 weightless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 offered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 banned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 obey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 examination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6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5362008"/>
                  </a:ext>
                </a:extLst>
              </a:tr>
              <a:tr h="3023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 toughest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council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FCA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 muscle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 television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6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 official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89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 frequently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-c or -ce for s sound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FCA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6917481"/>
                  </a:ext>
                </a:extLst>
              </a:tr>
              <a:tr h="2965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 bruise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 suffered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 curiously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 character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393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 unique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 veins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-ei / -ie long e sound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4024404"/>
                  </a:ext>
                </a:extLst>
              </a:tr>
              <a:tr h="2965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 sensibly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 typical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 courage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 caution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 puncture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 league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-ou for short u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812230"/>
                  </a:ext>
                </a:extLst>
              </a:tr>
              <a:tr h="2965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 violence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FCA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 usually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 disagreement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 syrup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 steadily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 chaos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393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able/ible words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9834482"/>
                  </a:ext>
                </a:extLst>
              </a:tr>
              <a:tr h="2186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 disobeyed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 cautious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 pyramid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 reluctantly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 mechanic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393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 queue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A4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-ous ending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5471447"/>
                  </a:ext>
                </a:extLst>
              </a:tr>
              <a:tr h="3453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 thorough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 essential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89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 excellent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FCA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 reference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FCA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 preference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FCA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 solution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-ch for short c sound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393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3747303"/>
                  </a:ext>
                </a:extLst>
              </a:tr>
              <a:tr h="3627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16. monarch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393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16. vague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16. generous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16. ridiculous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16. protein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16. reluctance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CEB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-cial/-tial ending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89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6098935"/>
                  </a:ext>
                </a:extLst>
              </a:tr>
              <a:tr h="2821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 sympathetic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 adventurous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 chorus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393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 scenic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17.substantial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 memorable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ough spelling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3286749"/>
                  </a:ext>
                </a:extLst>
              </a:tr>
              <a:tr h="2794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18.originally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 architect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393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 tongue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 survey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 scenario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 persuasion 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6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184381"/>
                  </a:ext>
                </a:extLst>
              </a:tr>
              <a:tr h="3627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19. percussion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6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19. descendant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19. accidentally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19. transferred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19. optician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6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19. referring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228850"/>
                  </a:ext>
                </a:extLst>
              </a:tr>
              <a:tr h="2942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 coarse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 inconceivable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 deceive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 receipt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 currant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 nutritious 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62" marR="52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3359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90511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468</Words>
  <Application>Microsoft Office PowerPoint</Application>
  <PresentationFormat>Widescreen</PresentationFormat>
  <Paragraphs>168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James</dc:creator>
  <cp:lastModifiedBy>James</cp:lastModifiedBy>
  <cp:revision>1</cp:revision>
  <dcterms:created xsi:type="dcterms:W3CDTF">2025-03-02T20:09:50Z</dcterms:created>
  <dcterms:modified xsi:type="dcterms:W3CDTF">2025-03-02T20:14:05Z</dcterms:modified>
</cp:coreProperties>
</file>