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79" r:id="rId5"/>
    <p:sldId id="280" r:id="rId6"/>
    <p:sldId id="281" r:id="rId7"/>
    <p:sldId id="282" r:id="rId8"/>
    <p:sldId id="283" r:id="rId9"/>
    <p:sldId id="260" r:id="rId10"/>
    <p:sldId id="257" r:id="rId11"/>
    <p:sldId id="258" r:id="rId12"/>
    <p:sldId id="259" r:id="rId13"/>
    <p:sldId id="264" r:id="rId14"/>
    <p:sldId id="265" r:id="rId15"/>
    <p:sldId id="266" r:id="rId16"/>
    <p:sldId id="268" r:id="rId17"/>
    <p:sldId id="269" r:id="rId18"/>
    <p:sldId id="270" r:id="rId19"/>
    <p:sldId id="272" r:id="rId20"/>
    <p:sldId id="273" r:id="rId21"/>
    <p:sldId id="274" r:id="rId22"/>
    <p:sldId id="276" r:id="rId23"/>
    <p:sldId id="277" r:id="rId24"/>
    <p:sldId id="278"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31747" y="3063181"/>
            <a:ext cx="169163" cy="3331578"/>
          </a:xfrm>
          <a:prstGeom prst="rect">
            <a:avLst/>
          </a:prstGeom>
        </p:spPr>
      </p:pic>
      <p:sp>
        <p:nvSpPr>
          <p:cNvPr id="17" name="bg object 17"/>
          <p:cNvSpPr/>
          <p:nvPr/>
        </p:nvSpPr>
        <p:spPr>
          <a:xfrm>
            <a:off x="1058862" y="3060700"/>
            <a:ext cx="114300" cy="3286125"/>
          </a:xfrm>
          <a:custGeom>
            <a:avLst/>
            <a:gdLst/>
            <a:ahLst/>
            <a:cxnLst/>
            <a:rect l="l" t="t" r="r" b="b"/>
            <a:pathLst>
              <a:path w="114300" h="3286125">
                <a:moveTo>
                  <a:pt x="38100" y="3171825"/>
                </a:moveTo>
                <a:lnTo>
                  <a:pt x="0" y="3171825"/>
                </a:lnTo>
                <a:lnTo>
                  <a:pt x="57150" y="3286125"/>
                </a:lnTo>
                <a:lnTo>
                  <a:pt x="104775" y="3190875"/>
                </a:lnTo>
                <a:lnTo>
                  <a:pt x="38100" y="3190875"/>
                </a:lnTo>
                <a:lnTo>
                  <a:pt x="38100" y="3171825"/>
                </a:lnTo>
                <a:close/>
              </a:path>
              <a:path w="114300" h="3286125">
                <a:moveTo>
                  <a:pt x="76200" y="95250"/>
                </a:moveTo>
                <a:lnTo>
                  <a:pt x="38100" y="95250"/>
                </a:lnTo>
                <a:lnTo>
                  <a:pt x="38100" y="3190875"/>
                </a:lnTo>
                <a:lnTo>
                  <a:pt x="76200" y="3190875"/>
                </a:lnTo>
                <a:lnTo>
                  <a:pt x="76200" y="95250"/>
                </a:lnTo>
                <a:close/>
              </a:path>
              <a:path w="114300" h="3286125">
                <a:moveTo>
                  <a:pt x="114300" y="3171825"/>
                </a:moveTo>
                <a:lnTo>
                  <a:pt x="76200" y="3171825"/>
                </a:lnTo>
                <a:lnTo>
                  <a:pt x="76200" y="3190875"/>
                </a:lnTo>
                <a:lnTo>
                  <a:pt x="104775" y="3190875"/>
                </a:lnTo>
                <a:lnTo>
                  <a:pt x="114300" y="3171825"/>
                </a:lnTo>
                <a:close/>
              </a:path>
              <a:path w="114300" h="3286125">
                <a:moveTo>
                  <a:pt x="57150" y="0"/>
                </a:moveTo>
                <a:lnTo>
                  <a:pt x="0" y="114300"/>
                </a:lnTo>
                <a:lnTo>
                  <a:pt x="38100" y="114300"/>
                </a:lnTo>
                <a:lnTo>
                  <a:pt x="38100" y="95250"/>
                </a:lnTo>
                <a:lnTo>
                  <a:pt x="104775" y="95250"/>
                </a:lnTo>
                <a:lnTo>
                  <a:pt x="57150" y="0"/>
                </a:lnTo>
                <a:close/>
              </a:path>
              <a:path w="114300" h="328612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8" name="bg object 18"/>
          <p:cNvSpPr/>
          <p:nvPr/>
        </p:nvSpPr>
        <p:spPr>
          <a:xfrm>
            <a:off x="4102100" y="272554"/>
            <a:ext cx="4232275" cy="1596390"/>
          </a:xfrm>
          <a:custGeom>
            <a:avLst/>
            <a:gdLst/>
            <a:ahLst/>
            <a:cxnLst/>
            <a:rect l="l" t="t" r="r" b="b"/>
            <a:pathLst>
              <a:path w="4232275" h="1596389">
                <a:moveTo>
                  <a:pt x="1585214" y="1567929"/>
                </a:moveTo>
                <a:lnTo>
                  <a:pt x="1502791" y="1475727"/>
                </a:lnTo>
                <a:lnTo>
                  <a:pt x="1497584" y="1469758"/>
                </a:lnTo>
                <a:lnTo>
                  <a:pt x="1488567" y="1469250"/>
                </a:lnTo>
                <a:lnTo>
                  <a:pt x="1476756" y="1479791"/>
                </a:lnTo>
                <a:lnTo>
                  <a:pt x="1476248" y="1488808"/>
                </a:lnTo>
                <a:lnTo>
                  <a:pt x="1481455" y="1494777"/>
                </a:lnTo>
                <a:lnTo>
                  <a:pt x="1512290" y="1529245"/>
                </a:lnTo>
                <a:lnTo>
                  <a:pt x="81610" y="1065682"/>
                </a:lnTo>
                <a:lnTo>
                  <a:pt x="134747" y="1054087"/>
                </a:lnTo>
                <a:lnTo>
                  <a:pt x="137718" y="1049388"/>
                </a:lnTo>
                <a:lnTo>
                  <a:pt x="139573" y="1046467"/>
                </a:lnTo>
                <a:lnTo>
                  <a:pt x="137922" y="1038847"/>
                </a:lnTo>
                <a:lnTo>
                  <a:pt x="136271" y="1031100"/>
                </a:lnTo>
                <a:lnTo>
                  <a:pt x="128651" y="1026147"/>
                </a:lnTo>
                <a:lnTo>
                  <a:pt x="120904" y="1027925"/>
                </a:lnTo>
                <a:lnTo>
                  <a:pt x="0" y="1054214"/>
                </a:lnTo>
                <a:lnTo>
                  <a:pt x="82423" y="1146543"/>
                </a:lnTo>
                <a:lnTo>
                  <a:pt x="87757" y="1152385"/>
                </a:lnTo>
                <a:lnTo>
                  <a:pt x="96774" y="1152893"/>
                </a:lnTo>
                <a:lnTo>
                  <a:pt x="108585" y="1142352"/>
                </a:lnTo>
                <a:lnTo>
                  <a:pt x="109093" y="1133335"/>
                </a:lnTo>
                <a:lnTo>
                  <a:pt x="103759" y="1127493"/>
                </a:lnTo>
                <a:lnTo>
                  <a:pt x="72771" y="1092835"/>
                </a:lnTo>
                <a:lnTo>
                  <a:pt x="1503641" y="1556499"/>
                </a:lnTo>
                <a:lnTo>
                  <a:pt x="1450594" y="1568056"/>
                </a:lnTo>
                <a:lnTo>
                  <a:pt x="1445641" y="1575676"/>
                </a:lnTo>
                <a:lnTo>
                  <a:pt x="1447419" y="1583423"/>
                </a:lnTo>
                <a:lnTo>
                  <a:pt x="1449070" y="1591170"/>
                </a:lnTo>
                <a:lnTo>
                  <a:pt x="1456690" y="1595996"/>
                </a:lnTo>
                <a:lnTo>
                  <a:pt x="1563141" y="1572755"/>
                </a:lnTo>
                <a:lnTo>
                  <a:pt x="1585214" y="1567929"/>
                </a:lnTo>
                <a:close/>
              </a:path>
              <a:path w="4232275" h="1596389">
                <a:moveTo>
                  <a:pt x="1661414" y="24244"/>
                </a:moveTo>
                <a:lnTo>
                  <a:pt x="1640471" y="20307"/>
                </a:lnTo>
                <a:lnTo>
                  <a:pt x="1532128" y="0"/>
                </a:lnTo>
                <a:lnTo>
                  <a:pt x="1524635" y="5067"/>
                </a:lnTo>
                <a:lnTo>
                  <a:pt x="1523111" y="12814"/>
                </a:lnTo>
                <a:lnTo>
                  <a:pt x="1521714" y="20574"/>
                </a:lnTo>
                <a:lnTo>
                  <a:pt x="1526794" y="28054"/>
                </a:lnTo>
                <a:lnTo>
                  <a:pt x="1580248" y="38023"/>
                </a:lnTo>
                <a:lnTo>
                  <a:pt x="120078" y="558838"/>
                </a:lnTo>
                <a:lnTo>
                  <a:pt x="149987" y="523354"/>
                </a:lnTo>
                <a:lnTo>
                  <a:pt x="155067" y="517258"/>
                </a:lnTo>
                <a:lnTo>
                  <a:pt x="154305" y="508241"/>
                </a:lnTo>
                <a:lnTo>
                  <a:pt x="148209" y="503161"/>
                </a:lnTo>
                <a:lnTo>
                  <a:pt x="142240" y="498081"/>
                </a:lnTo>
                <a:lnTo>
                  <a:pt x="133223" y="498843"/>
                </a:lnTo>
                <a:lnTo>
                  <a:pt x="128143" y="504939"/>
                </a:lnTo>
                <a:lnTo>
                  <a:pt x="48387" y="599554"/>
                </a:lnTo>
                <a:lnTo>
                  <a:pt x="177800" y="623811"/>
                </a:lnTo>
                <a:lnTo>
                  <a:pt x="185166" y="618731"/>
                </a:lnTo>
                <a:lnTo>
                  <a:pt x="186690" y="610984"/>
                </a:lnTo>
                <a:lnTo>
                  <a:pt x="188036" y="603491"/>
                </a:lnTo>
                <a:lnTo>
                  <a:pt x="188087" y="603237"/>
                </a:lnTo>
                <a:lnTo>
                  <a:pt x="183007" y="595744"/>
                </a:lnTo>
                <a:lnTo>
                  <a:pt x="129540" y="585787"/>
                </a:lnTo>
                <a:lnTo>
                  <a:pt x="1589659" y="65036"/>
                </a:lnTo>
                <a:lnTo>
                  <a:pt x="1559814" y="100444"/>
                </a:lnTo>
                <a:lnTo>
                  <a:pt x="1554734" y="106413"/>
                </a:lnTo>
                <a:lnTo>
                  <a:pt x="1555623" y="115430"/>
                </a:lnTo>
                <a:lnTo>
                  <a:pt x="1561592" y="120510"/>
                </a:lnTo>
                <a:lnTo>
                  <a:pt x="1567688" y="125590"/>
                </a:lnTo>
                <a:lnTo>
                  <a:pt x="1576705" y="124828"/>
                </a:lnTo>
                <a:lnTo>
                  <a:pt x="1581785" y="118859"/>
                </a:lnTo>
                <a:lnTo>
                  <a:pt x="1661414" y="24244"/>
                </a:lnTo>
                <a:close/>
              </a:path>
              <a:path w="4232275" h="1596389">
                <a:moveTo>
                  <a:pt x="3794252" y="753224"/>
                </a:moveTo>
                <a:lnTo>
                  <a:pt x="3769753" y="739127"/>
                </a:lnTo>
                <a:lnTo>
                  <a:pt x="3680206" y="687565"/>
                </a:lnTo>
                <a:lnTo>
                  <a:pt x="3671443" y="689851"/>
                </a:lnTo>
                <a:lnTo>
                  <a:pt x="3663569" y="703567"/>
                </a:lnTo>
                <a:lnTo>
                  <a:pt x="3665982" y="712330"/>
                </a:lnTo>
                <a:lnTo>
                  <a:pt x="3713048" y="739444"/>
                </a:lnTo>
                <a:lnTo>
                  <a:pt x="2226360" y="748195"/>
                </a:lnTo>
                <a:lnTo>
                  <a:pt x="2226894" y="145453"/>
                </a:lnTo>
                <a:lnTo>
                  <a:pt x="2250313" y="185661"/>
                </a:lnTo>
                <a:lnTo>
                  <a:pt x="2254250" y="192519"/>
                </a:lnTo>
                <a:lnTo>
                  <a:pt x="2263013" y="194805"/>
                </a:lnTo>
                <a:lnTo>
                  <a:pt x="2269871" y="190868"/>
                </a:lnTo>
                <a:lnTo>
                  <a:pt x="2276602" y="186804"/>
                </a:lnTo>
                <a:lnTo>
                  <a:pt x="2279015" y="178168"/>
                </a:lnTo>
                <a:lnTo>
                  <a:pt x="2274874" y="171183"/>
                </a:lnTo>
                <a:lnTo>
                  <a:pt x="2229193" y="92697"/>
                </a:lnTo>
                <a:lnTo>
                  <a:pt x="2212721" y="64376"/>
                </a:lnTo>
                <a:lnTo>
                  <a:pt x="2150160" y="171310"/>
                </a:lnTo>
                <a:lnTo>
                  <a:pt x="2146300" y="178041"/>
                </a:lnTo>
                <a:lnTo>
                  <a:pt x="2148586" y="186804"/>
                </a:lnTo>
                <a:lnTo>
                  <a:pt x="2155444" y="190741"/>
                </a:lnTo>
                <a:lnTo>
                  <a:pt x="2162175" y="194678"/>
                </a:lnTo>
                <a:lnTo>
                  <a:pt x="2170938" y="192392"/>
                </a:lnTo>
                <a:lnTo>
                  <a:pt x="2175002" y="185661"/>
                </a:lnTo>
                <a:lnTo>
                  <a:pt x="2198319" y="145719"/>
                </a:lnTo>
                <a:lnTo>
                  <a:pt x="2197785" y="748372"/>
                </a:lnTo>
                <a:lnTo>
                  <a:pt x="538035" y="758126"/>
                </a:lnTo>
                <a:lnTo>
                  <a:pt x="578104" y="734428"/>
                </a:lnTo>
                <a:lnTo>
                  <a:pt x="584962" y="730491"/>
                </a:lnTo>
                <a:lnTo>
                  <a:pt x="587121" y="721728"/>
                </a:lnTo>
                <a:lnTo>
                  <a:pt x="583184" y="714870"/>
                </a:lnTo>
                <a:lnTo>
                  <a:pt x="579120" y="708139"/>
                </a:lnTo>
                <a:lnTo>
                  <a:pt x="570357" y="705853"/>
                </a:lnTo>
                <a:lnTo>
                  <a:pt x="563626" y="709917"/>
                </a:lnTo>
                <a:lnTo>
                  <a:pt x="457073" y="772909"/>
                </a:lnTo>
                <a:lnTo>
                  <a:pt x="571119" y="838568"/>
                </a:lnTo>
                <a:lnTo>
                  <a:pt x="579882" y="836155"/>
                </a:lnTo>
                <a:lnTo>
                  <a:pt x="587756" y="822439"/>
                </a:lnTo>
                <a:lnTo>
                  <a:pt x="585343" y="813803"/>
                </a:lnTo>
                <a:lnTo>
                  <a:pt x="538861" y="787006"/>
                </a:lnTo>
                <a:lnTo>
                  <a:pt x="538327" y="786701"/>
                </a:lnTo>
                <a:lnTo>
                  <a:pt x="2197760" y="776947"/>
                </a:lnTo>
                <a:lnTo>
                  <a:pt x="2197316" y="1290180"/>
                </a:lnTo>
                <a:lnTo>
                  <a:pt x="2197354" y="1339507"/>
                </a:lnTo>
                <a:lnTo>
                  <a:pt x="2197265" y="1339329"/>
                </a:lnTo>
                <a:lnTo>
                  <a:pt x="2173249" y="1298054"/>
                </a:lnTo>
                <a:lnTo>
                  <a:pt x="2170049" y="1292466"/>
                </a:lnTo>
                <a:lnTo>
                  <a:pt x="2161286" y="1290180"/>
                </a:lnTo>
                <a:lnTo>
                  <a:pt x="2147570" y="1298054"/>
                </a:lnTo>
                <a:lnTo>
                  <a:pt x="2145284" y="1306817"/>
                </a:lnTo>
                <a:lnTo>
                  <a:pt x="2149284" y="1313802"/>
                </a:lnTo>
                <a:lnTo>
                  <a:pt x="2211578" y="1420609"/>
                </a:lnTo>
                <a:lnTo>
                  <a:pt x="2228100" y="1392288"/>
                </a:lnTo>
                <a:lnTo>
                  <a:pt x="2273998" y="1313675"/>
                </a:lnTo>
                <a:lnTo>
                  <a:pt x="2277999" y="1306944"/>
                </a:lnTo>
                <a:lnTo>
                  <a:pt x="2275713" y="1298181"/>
                </a:lnTo>
                <a:lnTo>
                  <a:pt x="2261997" y="1290307"/>
                </a:lnTo>
                <a:lnTo>
                  <a:pt x="2253234" y="1292593"/>
                </a:lnTo>
                <a:lnTo>
                  <a:pt x="2225840" y="1339507"/>
                </a:lnTo>
                <a:lnTo>
                  <a:pt x="2226335" y="776770"/>
                </a:lnTo>
                <a:lnTo>
                  <a:pt x="3713061" y="768019"/>
                </a:lnTo>
                <a:lnTo>
                  <a:pt x="3673221" y="791578"/>
                </a:lnTo>
                <a:lnTo>
                  <a:pt x="3666490" y="795642"/>
                </a:lnTo>
                <a:lnTo>
                  <a:pt x="3664204" y="804405"/>
                </a:lnTo>
                <a:lnTo>
                  <a:pt x="3668268" y="811136"/>
                </a:lnTo>
                <a:lnTo>
                  <a:pt x="3672205" y="817994"/>
                </a:lnTo>
                <a:lnTo>
                  <a:pt x="3680968" y="820153"/>
                </a:lnTo>
                <a:lnTo>
                  <a:pt x="3687826" y="816216"/>
                </a:lnTo>
                <a:lnTo>
                  <a:pt x="3794252" y="753224"/>
                </a:lnTo>
                <a:close/>
              </a:path>
              <a:path w="4232275" h="1596389">
                <a:moveTo>
                  <a:pt x="4189730" y="955916"/>
                </a:moveTo>
                <a:lnTo>
                  <a:pt x="4169422" y="952233"/>
                </a:lnTo>
                <a:lnTo>
                  <a:pt x="4060190" y="932421"/>
                </a:lnTo>
                <a:lnTo>
                  <a:pt x="4052697" y="937501"/>
                </a:lnTo>
                <a:lnTo>
                  <a:pt x="4049903" y="953122"/>
                </a:lnTo>
                <a:lnTo>
                  <a:pt x="4055110" y="960488"/>
                </a:lnTo>
                <a:lnTo>
                  <a:pt x="4108539" y="970216"/>
                </a:lnTo>
                <a:lnTo>
                  <a:pt x="2731605" y="1469631"/>
                </a:lnTo>
                <a:lnTo>
                  <a:pt x="2713431" y="1491437"/>
                </a:lnTo>
                <a:lnTo>
                  <a:pt x="2717088" y="1487030"/>
                </a:lnTo>
                <a:lnTo>
                  <a:pt x="2731605" y="1469631"/>
                </a:lnTo>
                <a:lnTo>
                  <a:pt x="2766314" y="1427975"/>
                </a:lnTo>
                <a:lnTo>
                  <a:pt x="2765425" y="1418958"/>
                </a:lnTo>
                <a:lnTo>
                  <a:pt x="2759329" y="1413878"/>
                </a:lnTo>
                <a:lnTo>
                  <a:pt x="2753360" y="1408798"/>
                </a:lnTo>
                <a:lnTo>
                  <a:pt x="2744343" y="1409687"/>
                </a:lnTo>
                <a:lnTo>
                  <a:pt x="2660015" y="1510779"/>
                </a:lnTo>
                <a:lnTo>
                  <a:pt x="2789555" y="1534401"/>
                </a:lnTo>
                <a:lnTo>
                  <a:pt x="2796921" y="1529194"/>
                </a:lnTo>
                <a:lnTo>
                  <a:pt x="2798445" y="1521447"/>
                </a:lnTo>
                <a:lnTo>
                  <a:pt x="2799677" y="1514589"/>
                </a:lnTo>
                <a:lnTo>
                  <a:pt x="2799842" y="1513700"/>
                </a:lnTo>
                <a:lnTo>
                  <a:pt x="2794635" y="1506207"/>
                </a:lnTo>
                <a:lnTo>
                  <a:pt x="2741333" y="1496517"/>
                </a:lnTo>
                <a:lnTo>
                  <a:pt x="4118279" y="997026"/>
                </a:lnTo>
                <a:lnTo>
                  <a:pt x="4083431" y="1038847"/>
                </a:lnTo>
                <a:lnTo>
                  <a:pt x="4084320" y="1047864"/>
                </a:lnTo>
                <a:lnTo>
                  <a:pt x="4096385" y="1057897"/>
                </a:lnTo>
                <a:lnTo>
                  <a:pt x="4105402" y="1057135"/>
                </a:lnTo>
                <a:lnTo>
                  <a:pt x="4189730" y="955916"/>
                </a:lnTo>
                <a:close/>
              </a:path>
              <a:path w="4232275" h="1596389">
                <a:moveTo>
                  <a:pt x="4232021" y="599554"/>
                </a:moveTo>
                <a:lnTo>
                  <a:pt x="4155694" y="502145"/>
                </a:lnTo>
                <a:lnTo>
                  <a:pt x="4150868" y="495922"/>
                </a:lnTo>
                <a:lnTo>
                  <a:pt x="4141851" y="494779"/>
                </a:lnTo>
                <a:lnTo>
                  <a:pt x="4135628" y="499732"/>
                </a:lnTo>
                <a:lnTo>
                  <a:pt x="4129405" y="504558"/>
                </a:lnTo>
                <a:lnTo>
                  <a:pt x="4128389" y="513575"/>
                </a:lnTo>
                <a:lnTo>
                  <a:pt x="4133215" y="519798"/>
                </a:lnTo>
                <a:lnTo>
                  <a:pt x="4161777" y="556260"/>
                </a:lnTo>
                <a:lnTo>
                  <a:pt x="2866352" y="40944"/>
                </a:lnTo>
                <a:lnTo>
                  <a:pt x="2920238" y="32880"/>
                </a:lnTo>
                <a:lnTo>
                  <a:pt x="2925572" y="25641"/>
                </a:lnTo>
                <a:lnTo>
                  <a:pt x="2924949" y="21450"/>
                </a:lnTo>
                <a:lnTo>
                  <a:pt x="2923286" y="10020"/>
                </a:lnTo>
                <a:lnTo>
                  <a:pt x="2915920" y="4572"/>
                </a:lnTo>
                <a:lnTo>
                  <a:pt x="2908173" y="5829"/>
                </a:lnTo>
                <a:lnTo>
                  <a:pt x="2785745" y="24244"/>
                </a:lnTo>
                <a:lnTo>
                  <a:pt x="2862072" y="121653"/>
                </a:lnTo>
                <a:lnTo>
                  <a:pt x="2866898" y="127876"/>
                </a:lnTo>
                <a:lnTo>
                  <a:pt x="2875915" y="129019"/>
                </a:lnTo>
                <a:lnTo>
                  <a:pt x="2882138" y="124066"/>
                </a:lnTo>
                <a:lnTo>
                  <a:pt x="2888361" y="119240"/>
                </a:lnTo>
                <a:lnTo>
                  <a:pt x="2889377" y="110223"/>
                </a:lnTo>
                <a:lnTo>
                  <a:pt x="2884551" y="104000"/>
                </a:lnTo>
                <a:lnTo>
                  <a:pt x="2855976" y="67551"/>
                </a:lnTo>
                <a:lnTo>
                  <a:pt x="4151312" y="582828"/>
                </a:lnTo>
                <a:lnTo>
                  <a:pt x="4097528" y="590918"/>
                </a:lnTo>
                <a:lnTo>
                  <a:pt x="4092194" y="598157"/>
                </a:lnTo>
                <a:lnTo>
                  <a:pt x="4093337" y="606031"/>
                </a:lnTo>
                <a:lnTo>
                  <a:pt x="4094607" y="613778"/>
                </a:lnTo>
                <a:lnTo>
                  <a:pt x="4101846" y="619112"/>
                </a:lnTo>
                <a:lnTo>
                  <a:pt x="4213441" y="602348"/>
                </a:lnTo>
                <a:lnTo>
                  <a:pt x="4232021" y="599554"/>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1937" y="32131"/>
            <a:ext cx="1125220" cy="29972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3" name="Holder 3"/>
          <p:cNvSpPr>
            <a:spLocks noGrp="1"/>
          </p:cNvSpPr>
          <p:nvPr>
            <p:ph type="body" idx="1"/>
          </p:nvPr>
        </p:nvSpPr>
        <p:spPr>
          <a:xfrm>
            <a:off x="377748" y="2771648"/>
            <a:ext cx="3921125" cy="1831975"/>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g"/><Relationship Id="rId26" Type="http://schemas.openxmlformats.org/officeDocument/2006/relationships/image" Target="../media/image31.jp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jp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g"/><Relationship Id="rId25" Type="http://schemas.openxmlformats.org/officeDocument/2006/relationships/image" Target="../media/image30.jpg"/><Relationship Id="rId33" Type="http://schemas.openxmlformats.org/officeDocument/2006/relationships/image" Target="../media/image38.jpg"/><Relationship Id="rId38" Type="http://schemas.openxmlformats.org/officeDocument/2006/relationships/image" Target="../media/image43.png"/><Relationship Id="rId2" Type="http://schemas.openxmlformats.org/officeDocument/2006/relationships/image" Target="../media/image7.jpg"/><Relationship Id="rId16" Type="http://schemas.openxmlformats.org/officeDocument/2006/relationships/image" Target="../media/image21.png"/><Relationship Id="rId20" Type="http://schemas.openxmlformats.org/officeDocument/2006/relationships/image" Target="../media/image25.jpg"/><Relationship Id="rId29" Type="http://schemas.openxmlformats.org/officeDocument/2006/relationships/image" Target="../media/image34.jpg"/><Relationship Id="rId41"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jpg"/><Relationship Id="rId32" Type="http://schemas.openxmlformats.org/officeDocument/2006/relationships/image" Target="../media/image37.jpg"/><Relationship Id="rId37" Type="http://schemas.openxmlformats.org/officeDocument/2006/relationships/image" Target="../media/image42.png"/><Relationship Id="rId40" Type="http://schemas.openxmlformats.org/officeDocument/2006/relationships/image" Target="../media/image45.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jpg"/><Relationship Id="rId28" Type="http://schemas.openxmlformats.org/officeDocument/2006/relationships/image" Target="../media/image33.jp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jpg"/><Relationship Id="rId31" Type="http://schemas.openxmlformats.org/officeDocument/2006/relationships/image" Target="../media/image36.pn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g"/><Relationship Id="rId27" Type="http://schemas.openxmlformats.org/officeDocument/2006/relationships/image" Target="../media/image32.png"/><Relationship Id="rId30" Type="http://schemas.openxmlformats.org/officeDocument/2006/relationships/image" Target="../media/image35.jpg"/><Relationship Id="rId35" Type="http://schemas.openxmlformats.org/officeDocument/2006/relationships/image" Target="../media/image40.jpg"/></Relationships>
</file>

<file path=ppt/slides/_rels/slide11.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jp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jpg"/><Relationship Id="rId16"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jpg"/><Relationship Id="rId9" Type="http://schemas.openxmlformats.org/officeDocument/2006/relationships/image" Target="../media/image54.pn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33.jp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22.jpg"/><Relationship Id="rId26" Type="http://schemas.openxmlformats.org/officeDocument/2006/relationships/image" Target="../media/image30.jpg"/><Relationship Id="rId39" Type="http://schemas.openxmlformats.org/officeDocument/2006/relationships/image" Target="../media/image43.png"/><Relationship Id="rId3" Type="http://schemas.openxmlformats.org/officeDocument/2006/relationships/image" Target="../media/image67.png"/><Relationship Id="rId21" Type="http://schemas.openxmlformats.org/officeDocument/2006/relationships/image" Target="../media/image25.jpg"/><Relationship Id="rId34" Type="http://schemas.openxmlformats.org/officeDocument/2006/relationships/image" Target="../media/image39.png"/><Relationship Id="rId42" Type="http://schemas.openxmlformats.org/officeDocument/2006/relationships/image" Target="../media/image88.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21.png"/><Relationship Id="rId25" Type="http://schemas.openxmlformats.org/officeDocument/2006/relationships/image" Target="../media/image29.jpg"/><Relationship Id="rId33" Type="http://schemas.openxmlformats.org/officeDocument/2006/relationships/image" Target="../media/image84.jpg"/><Relationship Id="rId38" Type="http://schemas.openxmlformats.org/officeDocument/2006/relationships/image" Target="../media/image42.png"/><Relationship Id="rId2" Type="http://schemas.openxmlformats.org/officeDocument/2006/relationships/image" Target="../media/image66.png"/><Relationship Id="rId16" Type="http://schemas.openxmlformats.org/officeDocument/2006/relationships/image" Target="../media/image20.png"/><Relationship Id="rId20" Type="http://schemas.openxmlformats.org/officeDocument/2006/relationships/image" Target="../media/image24.jpg"/><Relationship Id="rId29" Type="http://schemas.openxmlformats.org/officeDocument/2006/relationships/image" Target="../media/image80.png"/><Relationship Id="rId41"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28.jpg"/><Relationship Id="rId32" Type="http://schemas.openxmlformats.org/officeDocument/2006/relationships/image" Target="../media/image83.png"/><Relationship Id="rId37" Type="http://schemas.openxmlformats.org/officeDocument/2006/relationships/image" Target="../media/image85.png"/><Relationship Id="rId40" Type="http://schemas.openxmlformats.org/officeDocument/2006/relationships/image" Target="../media/image86.png"/><Relationship Id="rId45" Type="http://schemas.openxmlformats.org/officeDocument/2006/relationships/image" Target="../media/image91.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27.jpg"/><Relationship Id="rId28" Type="http://schemas.openxmlformats.org/officeDocument/2006/relationships/image" Target="../media/image35.jpg"/><Relationship Id="rId36" Type="http://schemas.openxmlformats.org/officeDocument/2006/relationships/image" Target="../media/image37.jpg"/><Relationship Id="rId10" Type="http://schemas.openxmlformats.org/officeDocument/2006/relationships/image" Target="../media/image74.png"/><Relationship Id="rId19" Type="http://schemas.openxmlformats.org/officeDocument/2006/relationships/image" Target="../media/image23.jpg"/><Relationship Id="rId31" Type="http://schemas.openxmlformats.org/officeDocument/2006/relationships/image" Target="../media/image82.png"/><Relationship Id="rId44" Type="http://schemas.openxmlformats.org/officeDocument/2006/relationships/image" Target="../media/image90.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26.jpg"/><Relationship Id="rId27" Type="http://schemas.openxmlformats.org/officeDocument/2006/relationships/image" Target="../media/image31.jpg"/><Relationship Id="rId30" Type="http://schemas.openxmlformats.org/officeDocument/2006/relationships/image" Target="../media/image81.png"/><Relationship Id="rId35" Type="http://schemas.openxmlformats.org/officeDocument/2006/relationships/image" Target="../media/image40.jpg"/><Relationship Id="rId43" Type="http://schemas.openxmlformats.org/officeDocument/2006/relationships/image" Target="../media/image89.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image" Target="../media/image92.jp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png"/><Relationship Id="rId10" Type="http://schemas.openxmlformats.org/officeDocument/2006/relationships/image" Target="../media/image95.png"/><Relationship Id="rId4" Type="http://schemas.openxmlformats.org/officeDocument/2006/relationships/image" Target="../media/image93.png"/><Relationship Id="rId9" Type="http://schemas.openxmlformats.org/officeDocument/2006/relationships/image" Target="../media/image94.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33.jp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3" Type="http://schemas.openxmlformats.org/officeDocument/2006/relationships/image" Target="../media/image97.png"/><Relationship Id="rId21" Type="http://schemas.openxmlformats.org/officeDocument/2006/relationships/image" Target="../media/image81.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 Type="http://schemas.openxmlformats.org/officeDocument/2006/relationships/image" Target="../media/image96.png"/><Relationship Id="rId16" Type="http://schemas.openxmlformats.org/officeDocument/2006/relationships/image" Target="../media/image110.jpg"/><Relationship Id="rId20"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19" Type="http://schemas.openxmlformats.org/officeDocument/2006/relationships/image" Target="../media/image113.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 Id="rId22" Type="http://schemas.openxmlformats.org/officeDocument/2006/relationships/image" Target="../media/image115.png"/></Relationships>
</file>

<file path=ppt/slides/_rels/slide17.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96.png"/><Relationship Id="rId18" Type="http://schemas.openxmlformats.org/officeDocument/2006/relationships/image" Target="../media/image131.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0.png"/><Relationship Id="rId2" Type="http://schemas.openxmlformats.org/officeDocument/2006/relationships/image" Target="../media/image116.png"/><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slideLayout" Target="../slideLayouts/slideLayout5.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5" Type="http://schemas.openxmlformats.org/officeDocument/2006/relationships/image" Target="../media/image128.png"/><Relationship Id="rId10" Type="http://schemas.openxmlformats.org/officeDocument/2006/relationships/image" Target="../media/image124.png"/><Relationship Id="rId19" Type="http://schemas.openxmlformats.org/officeDocument/2006/relationships/image" Target="../media/image132.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7.pn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image" Target="../media/image134.png"/><Relationship Id="rId16" Type="http://schemas.openxmlformats.org/officeDocument/2006/relationships/image" Target="../media/image148.png"/><Relationship Id="rId1" Type="http://schemas.openxmlformats.org/officeDocument/2006/relationships/slideLayout" Target="../slideLayouts/slideLayout5.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19.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58.png"/><Relationship Id="rId18" Type="http://schemas.openxmlformats.org/officeDocument/2006/relationships/image" Target="../media/image161.png"/><Relationship Id="rId26" Type="http://schemas.openxmlformats.org/officeDocument/2006/relationships/image" Target="../media/image169.png"/><Relationship Id="rId3" Type="http://schemas.openxmlformats.org/officeDocument/2006/relationships/image" Target="../media/image150.png"/><Relationship Id="rId21" Type="http://schemas.openxmlformats.org/officeDocument/2006/relationships/image" Target="../media/image164.png"/><Relationship Id="rId7" Type="http://schemas.openxmlformats.org/officeDocument/2006/relationships/image" Target="../media/image154.png"/><Relationship Id="rId12" Type="http://schemas.openxmlformats.org/officeDocument/2006/relationships/image" Target="../media/image107.png"/><Relationship Id="rId17" Type="http://schemas.openxmlformats.org/officeDocument/2006/relationships/image" Target="../media/image160.png"/><Relationship Id="rId25" Type="http://schemas.openxmlformats.org/officeDocument/2006/relationships/image" Target="../media/image168.png"/><Relationship Id="rId2" Type="http://schemas.openxmlformats.org/officeDocument/2006/relationships/image" Target="../media/image96.png"/><Relationship Id="rId16" Type="http://schemas.openxmlformats.org/officeDocument/2006/relationships/image" Target="../media/image108.png"/><Relationship Id="rId20"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57.png"/><Relationship Id="rId24" Type="http://schemas.openxmlformats.org/officeDocument/2006/relationships/image" Target="../media/image167.png"/><Relationship Id="rId5" Type="http://schemas.openxmlformats.org/officeDocument/2006/relationships/image" Target="../media/image152.png"/><Relationship Id="rId15" Type="http://schemas.openxmlformats.org/officeDocument/2006/relationships/image" Target="../media/image159.png"/><Relationship Id="rId23" Type="http://schemas.openxmlformats.org/officeDocument/2006/relationships/image" Target="../media/image166.png"/><Relationship Id="rId10" Type="http://schemas.openxmlformats.org/officeDocument/2006/relationships/image" Target="../media/image156.png"/><Relationship Id="rId19" Type="http://schemas.openxmlformats.org/officeDocument/2006/relationships/image" Target="../media/image162.png"/><Relationship Id="rId4" Type="http://schemas.openxmlformats.org/officeDocument/2006/relationships/image" Target="../media/image151.png"/><Relationship Id="rId9" Type="http://schemas.openxmlformats.org/officeDocument/2006/relationships/image" Target="../media/image104.png"/><Relationship Id="rId14" Type="http://schemas.openxmlformats.org/officeDocument/2006/relationships/image" Target="../media/image110.jpg"/><Relationship Id="rId22" Type="http://schemas.openxmlformats.org/officeDocument/2006/relationships/image" Target="../media/image1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186.png"/><Relationship Id="rId26" Type="http://schemas.openxmlformats.org/officeDocument/2006/relationships/image" Target="../media/image194.png"/><Relationship Id="rId3" Type="http://schemas.openxmlformats.org/officeDocument/2006/relationships/image" Target="../media/image171.png"/><Relationship Id="rId21" Type="http://schemas.openxmlformats.org/officeDocument/2006/relationships/image" Target="../media/image189.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5" Type="http://schemas.openxmlformats.org/officeDocument/2006/relationships/image" Target="../media/image193.jpg"/><Relationship Id="rId2" Type="http://schemas.openxmlformats.org/officeDocument/2006/relationships/image" Target="../media/image170.png"/><Relationship Id="rId16" Type="http://schemas.openxmlformats.org/officeDocument/2006/relationships/image" Target="../media/image184.png"/><Relationship Id="rId20" Type="http://schemas.openxmlformats.org/officeDocument/2006/relationships/image" Target="../media/image188.png"/><Relationship Id="rId29" Type="http://schemas.openxmlformats.org/officeDocument/2006/relationships/image" Target="../media/image196.png"/><Relationship Id="rId1" Type="http://schemas.openxmlformats.org/officeDocument/2006/relationships/slideLayout" Target="../slideLayouts/slideLayout5.xml"/><Relationship Id="rId6" Type="http://schemas.openxmlformats.org/officeDocument/2006/relationships/image" Target="../media/image174.png"/><Relationship Id="rId11" Type="http://schemas.openxmlformats.org/officeDocument/2006/relationships/image" Target="../media/image179.png"/><Relationship Id="rId24" Type="http://schemas.openxmlformats.org/officeDocument/2006/relationships/image" Target="../media/image192.png"/><Relationship Id="rId32" Type="http://schemas.openxmlformats.org/officeDocument/2006/relationships/image" Target="../media/image199.png"/><Relationship Id="rId5" Type="http://schemas.openxmlformats.org/officeDocument/2006/relationships/image" Target="../media/image173.png"/><Relationship Id="rId15" Type="http://schemas.openxmlformats.org/officeDocument/2006/relationships/image" Target="../media/image183.png"/><Relationship Id="rId23" Type="http://schemas.openxmlformats.org/officeDocument/2006/relationships/image" Target="../media/image191.png"/><Relationship Id="rId28" Type="http://schemas.openxmlformats.org/officeDocument/2006/relationships/image" Target="../media/image116.png"/><Relationship Id="rId10" Type="http://schemas.openxmlformats.org/officeDocument/2006/relationships/image" Target="../media/image178.png"/><Relationship Id="rId19" Type="http://schemas.openxmlformats.org/officeDocument/2006/relationships/image" Target="../media/image187.png"/><Relationship Id="rId31" Type="http://schemas.openxmlformats.org/officeDocument/2006/relationships/image" Target="../media/image198.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 Id="rId22" Type="http://schemas.openxmlformats.org/officeDocument/2006/relationships/image" Target="../media/image190.png"/><Relationship Id="rId27" Type="http://schemas.openxmlformats.org/officeDocument/2006/relationships/image" Target="../media/image195.png"/><Relationship Id="rId30" Type="http://schemas.openxmlformats.org/officeDocument/2006/relationships/image" Target="../media/image197.png"/></Relationships>
</file>

<file path=ppt/slides/_rels/slide21.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5.xml"/><Relationship Id="rId6" Type="http://schemas.openxmlformats.org/officeDocument/2006/relationships/image" Target="../media/image204.jpeg"/><Relationship Id="rId5" Type="http://schemas.openxmlformats.org/officeDocument/2006/relationships/image" Target="../media/image203.png"/><Relationship Id="rId4" Type="http://schemas.openxmlformats.org/officeDocument/2006/relationships/image" Target="../media/image20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3F678-BF60-E310-ED37-6CBA9103035D}"/>
              </a:ext>
            </a:extLst>
          </p:cNvPr>
          <p:cNvSpPr txBox="1"/>
          <p:nvPr/>
        </p:nvSpPr>
        <p:spPr>
          <a:xfrm>
            <a:off x="-127782" y="316468"/>
            <a:ext cx="9144000" cy="1015663"/>
          </a:xfrm>
          <a:prstGeom prst="rect">
            <a:avLst/>
          </a:prstGeom>
          <a:noFill/>
        </p:spPr>
        <p:txBody>
          <a:bodyPr wrap="square" rtlCol="0">
            <a:spAutoFit/>
          </a:bodyPr>
          <a:lstStyle/>
          <a:p>
            <a:pPr algn="ctr"/>
            <a:r>
              <a:rPr lang="en-GB" sz="6000" b="1" dirty="0">
                <a:latin typeface="+mn-lt"/>
              </a:rPr>
              <a:t>Progression in Calculation</a:t>
            </a:r>
          </a:p>
        </p:txBody>
      </p:sp>
      <p:pic>
        <p:nvPicPr>
          <p:cNvPr id="1026" name="Picture 2">
            <a:extLst>
              <a:ext uri="{FF2B5EF4-FFF2-40B4-BE49-F238E27FC236}">
                <a16:creationId xmlns:a16="http://schemas.microsoft.com/office/drawing/2014/main" id="{C19DA350-664F-A009-FCAC-1B4EB411A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40" r="46651"/>
          <a:stretch>
            <a:fillRect/>
          </a:stretch>
        </p:blipFill>
        <p:spPr bwMode="auto">
          <a:xfrm>
            <a:off x="2324100" y="1686658"/>
            <a:ext cx="4495800"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TextBox 2">
            <a:extLst>
              <a:ext uri="{FF2B5EF4-FFF2-40B4-BE49-F238E27FC236}">
                <a16:creationId xmlns:a16="http://schemas.microsoft.com/office/drawing/2014/main" id="{99F77F70-91BF-B352-4C18-31F9BFF2631C}"/>
              </a:ext>
            </a:extLst>
          </p:cNvPr>
          <p:cNvSpPr txBox="1"/>
          <p:nvPr/>
        </p:nvSpPr>
        <p:spPr>
          <a:xfrm>
            <a:off x="7010400" y="6172200"/>
            <a:ext cx="1981200" cy="369332"/>
          </a:xfrm>
          <a:prstGeom prst="rect">
            <a:avLst/>
          </a:prstGeom>
          <a:noFill/>
        </p:spPr>
        <p:txBody>
          <a:bodyPr wrap="square" rtlCol="0">
            <a:spAutoFit/>
          </a:bodyPr>
          <a:lstStyle/>
          <a:p>
            <a:r>
              <a:rPr lang="en-GB" dirty="0"/>
              <a:t>September 2022 </a:t>
            </a:r>
          </a:p>
        </p:txBody>
      </p:sp>
    </p:spTree>
    <p:extLst>
      <p:ext uri="{BB962C8B-B14F-4D97-AF65-F5344CB8AC3E}">
        <p14:creationId xmlns:p14="http://schemas.microsoft.com/office/powerpoint/2010/main" val="281401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07026" y="4437126"/>
            <a:ext cx="1746250" cy="1306449"/>
          </a:xfrm>
          <a:prstGeom prst="rect">
            <a:avLst/>
          </a:prstGeom>
        </p:spPr>
      </p:pic>
      <p:sp>
        <p:nvSpPr>
          <p:cNvPr id="3" name="object 3"/>
          <p:cNvSpPr/>
          <p:nvPr/>
        </p:nvSpPr>
        <p:spPr>
          <a:xfrm>
            <a:off x="4768850" y="3617976"/>
            <a:ext cx="9525" cy="3240405"/>
          </a:xfrm>
          <a:custGeom>
            <a:avLst/>
            <a:gdLst/>
            <a:ahLst/>
            <a:cxnLst/>
            <a:rect l="l" t="t" r="r" b="b"/>
            <a:pathLst>
              <a:path w="9525" h="3240404">
                <a:moveTo>
                  <a:pt x="0" y="0"/>
                </a:moveTo>
                <a:lnTo>
                  <a:pt x="9487" y="3240020"/>
                </a:lnTo>
              </a:path>
            </a:pathLst>
          </a:custGeom>
          <a:ln w="38099">
            <a:solidFill>
              <a:srgbClr val="000000"/>
            </a:solidFill>
          </a:ln>
        </p:spPr>
        <p:txBody>
          <a:bodyPr wrap="square" lIns="0" tIns="0" rIns="0" bIns="0" rtlCol="0"/>
          <a:lstStyle/>
          <a:p>
            <a:endParaRPr/>
          </a:p>
        </p:txBody>
      </p:sp>
      <p:sp>
        <p:nvSpPr>
          <p:cNvPr id="4" name="object 4"/>
          <p:cNvSpPr txBox="1"/>
          <p:nvPr/>
        </p:nvSpPr>
        <p:spPr>
          <a:xfrm>
            <a:off x="173228" y="513079"/>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5" name="object 5"/>
          <p:cNvSpPr txBox="1"/>
          <p:nvPr/>
        </p:nvSpPr>
        <p:spPr>
          <a:xfrm>
            <a:off x="5412994" y="514603"/>
            <a:ext cx="131826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Children’s</a:t>
            </a:r>
            <a:r>
              <a:rPr sz="1200" b="1" spc="10" dirty="0">
                <a:latin typeface="Calibri"/>
                <a:cs typeface="Calibri"/>
              </a:rPr>
              <a:t> </a:t>
            </a:r>
            <a:r>
              <a:rPr sz="1200" b="1" spc="-10" dirty="0">
                <a:latin typeface="Calibri"/>
                <a:cs typeface="Calibri"/>
              </a:rPr>
              <a:t>Recording</a:t>
            </a:r>
            <a:endParaRPr sz="1200">
              <a:latin typeface="Calibri"/>
              <a:cs typeface="Calibri"/>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32715">
              <a:lnSpc>
                <a:spcPct val="100000"/>
              </a:lnSpc>
              <a:spcBef>
                <a:spcPts val="100"/>
              </a:spcBef>
            </a:pPr>
            <a:r>
              <a:rPr spc="-10" dirty="0"/>
              <a:t>Addition</a:t>
            </a:r>
          </a:p>
        </p:txBody>
      </p:sp>
      <p:sp>
        <p:nvSpPr>
          <p:cNvPr id="7" name="object 7"/>
          <p:cNvSpPr txBox="1"/>
          <p:nvPr/>
        </p:nvSpPr>
        <p:spPr>
          <a:xfrm>
            <a:off x="136347" y="6273800"/>
            <a:ext cx="1360805" cy="391795"/>
          </a:xfrm>
          <a:prstGeom prst="rect">
            <a:avLst/>
          </a:prstGeom>
        </p:spPr>
        <p:txBody>
          <a:bodyPr vert="horz" wrap="square" lIns="0" tIns="12700" rIns="0" bIns="0" rtlCol="0">
            <a:spAutoFit/>
          </a:bodyPr>
          <a:lstStyle/>
          <a:p>
            <a:pPr marL="12065" marR="5080" algn="ctr">
              <a:lnSpc>
                <a:spcPct val="100000"/>
              </a:lnSpc>
              <a:spcBef>
                <a:spcPts val="100"/>
              </a:spcBef>
            </a:pPr>
            <a:r>
              <a:rPr sz="800" dirty="0">
                <a:latin typeface="Calibri"/>
                <a:cs typeface="Calibri"/>
              </a:rPr>
              <a:t>Ensure</a:t>
            </a:r>
            <a:r>
              <a:rPr sz="800" spc="-45" dirty="0">
                <a:latin typeface="Calibri"/>
                <a:cs typeface="Calibri"/>
              </a:rPr>
              <a:t> </a:t>
            </a:r>
            <a:r>
              <a:rPr sz="800" dirty="0">
                <a:latin typeface="Calibri"/>
                <a:cs typeface="Calibri"/>
              </a:rPr>
              <a:t>children</a:t>
            </a:r>
            <a:r>
              <a:rPr sz="800" spc="-30" dirty="0">
                <a:latin typeface="Calibri"/>
                <a:cs typeface="Calibri"/>
              </a:rPr>
              <a:t> </a:t>
            </a:r>
            <a:r>
              <a:rPr sz="800" dirty="0">
                <a:latin typeface="Calibri"/>
                <a:cs typeface="Calibri"/>
              </a:rPr>
              <a:t>understand</a:t>
            </a:r>
            <a:r>
              <a:rPr sz="800" spc="-15" dirty="0">
                <a:latin typeface="Calibri"/>
                <a:cs typeface="Calibri"/>
              </a:rPr>
              <a:t> </a:t>
            </a:r>
            <a:r>
              <a:rPr sz="800" spc="-20" dirty="0">
                <a:latin typeface="Calibri"/>
                <a:cs typeface="Calibri"/>
              </a:rPr>
              <a:t>that</a:t>
            </a:r>
            <a:r>
              <a:rPr sz="800" spc="500" dirty="0">
                <a:latin typeface="Calibri"/>
                <a:cs typeface="Calibri"/>
              </a:rPr>
              <a:t> </a:t>
            </a:r>
            <a:r>
              <a:rPr sz="800" dirty="0">
                <a:latin typeface="Calibri"/>
                <a:cs typeface="Calibri"/>
              </a:rPr>
              <a:t>addition is</a:t>
            </a:r>
            <a:r>
              <a:rPr sz="800" spc="-25" dirty="0">
                <a:latin typeface="Calibri"/>
                <a:cs typeface="Calibri"/>
              </a:rPr>
              <a:t> </a:t>
            </a:r>
            <a:r>
              <a:rPr sz="800" dirty="0">
                <a:latin typeface="Calibri"/>
                <a:cs typeface="Calibri"/>
              </a:rPr>
              <a:t>commutative</a:t>
            </a:r>
            <a:r>
              <a:rPr sz="800" spc="-30" dirty="0">
                <a:latin typeface="Calibri"/>
                <a:cs typeface="Calibri"/>
              </a:rPr>
              <a:t> </a:t>
            </a:r>
            <a:r>
              <a:rPr sz="800" dirty="0">
                <a:latin typeface="Calibri"/>
                <a:cs typeface="Calibri"/>
              </a:rPr>
              <a:t>(can</a:t>
            </a:r>
            <a:r>
              <a:rPr sz="800" spc="-25" dirty="0">
                <a:latin typeface="Calibri"/>
                <a:cs typeface="Calibri"/>
              </a:rPr>
              <a:t> be</a:t>
            </a:r>
            <a:r>
              <a:rPr sz="800" spc="500" dirty="0">
                <a:latin typeface="Calibri"/>
                <a:cs typeface="Calibri"/>
              </a:rPr>
              <a:t> </a:t>
            </a:r>
            <a:r>
              <a:rPr sz="800" dirty="0">
                <a:latin typeface="Calibri"/>
                <a:cs typeface="Calibri"/>
              </a:rPr>
              <a:t>done</a:t>
            </a:r>
            <a:r>
              <a:rPr sz="800" spc="-10" dirty="0">
                <a:latin typeface="Calibri"/>
                <a:cs typeface="Calibri"/>
              </a:rPr>
              <a:t> </a:t>
            </a:r>
            <a:r>
              <a:rPr sz="800" dirty="0">
                <a:latin typeface="Calibri"/>
                <a:cs typeface="Calibri"/>
              </a:rPr>
              <a:t>in</a:t>
            </a:r>
            <a:r>
              <a:rPr sz="800" spc="-10" dirty="0">
                <a:latin typeface="Calibri"/>
                <a:cs typeface="Calibri"/>
              </a:rPr>
              <a:t> </a:t>
            </a:r>
            <a:r>
              <a:rPr sz="800" dirty="0">
                <a:latin typeface="Calibri"/>
                <a:cs typeface="Calibri"/>
              </a:rPr>
              <a:t>any</a:t>
            </a:r>
            <a:r>
              <a:rPr sz="800" spc="-10" dirty="0">
                <a:latin typeface="Calibri"/>
                <a:cs typeface="Calibri"/>
              </a:rPr>
              <a:t> order)</a:t>
            </a:r>
            <a:endParaRPr sz="800">
              <a:latin typeface="Calibri"/>
              <a:cs typeface="Calibri"/>
            </a:endParaRPr>
          </a:p>
        </p:txBody>
      </p:sp>
      <p:sp>
        <p:nvSpPr>
          <p:cNvPr id="8" name="object 8"/>
          <p:cNvSpPr txBox="1"/>
          <p:nvPr/>
        </p:nvSpPr>
        <p:spPr>
          <a:xfrm>
            <a:off x="4993894" y="1999233"/>
            <a:ext cx="1157605" cy="635000"/>
          </a:xfrm>
          <a:prstGeom prst="rect">
            <a:avLst/>
          </a:prstGeom>
        </p:spPr>
        <p:txBody>
          <a:bodyPr vert="horz" wrap="square" lIns="0" tIns="12065" rIns="0" bIns="0" rtlCol="0">
            <a:spAutoFit/>
          </a:bodyPr>
          <a:lstStyle/>
          <a:p>
            <a:pPr marL="12700" marR="5080" indent="-3175" algn="ctr">
              <a:lnSpc>
                <a:spcPct val="100000"/>
              </a:lnSpc>
              <a:spcBef>
                <a:spcPts val="95"/>
              </a:spcBef>
            </a:pPr>
            <a:r>
              <a:rPr sz="1000" spc="-10" dirty="0">
                <a:latin typeface="Calibri"/>
                <a:cs typeface="Calibri"/>
              </a:rPr>
              <a:t>Children</a:t>
            </a:r>
            <a:r>
              <a:rPr sz="1000" dirty="0">
                <a:latin typeface="Calibri"/>
                <a:cs typeface="Calibri"/>
              </a:rPr>
              <a:t> may</a:t>
            </a:r>
            <a:r>
              <a:rPr sz="1000" spc="5" dirty="0">
                <a:latin typeface="Calibri"/>
                <a:cs typeface="Calibri"/>
              </a:rPr>
              <a:t> </a:t>
            </a:r>
            <a:r>
              <a:rPr sz="1000" spc="-10" dirty="0">
                <a:latin typeface="Calibri"/>
                <a:cs typeface="Calibri"/>
              </a:rPr>
              <a:t>record pictorially</a:t>
            </a:r>
            <a:r>
              <a:rPr sz="1000" spc="45" dirty="0">
                <a:latin typeface="Calibri"/>
                <a:cs typeface="Calibri"/>
              </a:rPr>
              <a:t> </a:t>
            </a:r>
            <a:r>
              <a:rPr sz="1000" spc="-10" dirty="0">
                <a:latin typeface="Calibri"/>
                <a:cs typeface="Calibri"/>
              </a:rPr>
              <a:t>progressing </a:t>
            </a:r>
            <a:r>
              <a:rPr sz="1000" dirty="0">
                <a:latin typeface="Calibri"/>
                <a:cs typeface="Calibri"/>
              </a:rPr>
              <a:t>to</a:t>
            </a:r>
            <a:r>
              <a:rPr sz="1000" spc="-25" dirty="0">
                <a:latin typeface="Calibri"/>
                <a:cs typeface="Calibri"/>
              </a:rPr>
              <a:t> </a:t>
            </a:r>
            <a:r>
              <a:rPr sz="1000" dirty="0">
                <a:latin typeface="Calibri"/>
                <a:cs typeface="Calibri"/>
              </a:rPr>
              <a:t>recording</a:t>
            </a:r>
            <a:r>
              <a:rPr sz="1000" spc="-30" dirty="0">
                <a:latin typeface="Calibri"/>
                <a:cs typeface="Calibri"/>
              </a:rPr>
              <a:t> </a:t>
            </a:r>
            <a:r>
              <a:rPr sz="1000" spc="-10" dirty="0">
                <a:latin typeface="Calibri"/>
                <a:cs typeface="Calibri"/>
              </a:rPr>
              <a:t>number </a:t>
            </a:r>
            <a:r>
              <a:rPr sz="1000" dirty="0">
                <a:latin typeface="Calibri"/>
                <a:cs typeface="Calibri"/>
              </a:rPr>
              <a:t>sentences</a:t>
            </a:r>
            <a:r>
              <a:rPr sz="1000" spc="-50" dirty="0">
                <a:latin typeface="Calibri"/>
                <a:cs typeface="Calibri"/>
              </a:rPr>
              <a:t> </a:t>
            </a:r>
            <a:r>
              <a:rPr sz="1000" spc="-10" dirty="0">
                <a:latin typeface="Calibri"/>
                <a:cs typeface="Calibri"/>
              </a:rPr>
              <a:t>alongside</a:t>
            </a:r>
            <a:endParaRPr sz="1000" dirty="0">
              <a:latin typeface="Calibri"/>
              <a:cs typeface="Calibri"/>
            </a:endParaRPr>
          </a:p>
        </p:txBody>
      </p:sp>
      <p:sp>
        <p:nvSpPr>
          <p:cNvPr id="9" name="object 9"/>
          <p:cNvSpPr txBox="1"/>
          <p:nvPr/>
        </p:nvSpPr>
        <p:spPr>
          <a:xfrm>
            <a:off x="4900040" y="889254"/>
            <a:ext cx="2400300" cy="482600"/>
          </a:xfrm>
          <a:prstGeom prst="rect">
            <a:avLst/>
          </a:prstGeom>
        </p:spPr>
        <p:txBody>
          <a:bodyPr vert="horz" wrap="square" lIns="0" tIns="12065" rIns="0" bIns="0" rtlCol="0">
            <a:spAutoFit/>
          </a:bodyPr>
          <a:lstStyle/>
          <a:p>
            <a:pPr marL="12700" marR="5080" indent="-635" algn="ctr">
              <a:lnSpc>
                <a:spcPct val="100000"/>
              </a:lnSpc>
              <a:spcBef>
                <a:spcPts val="95"/>
              </a:spcBef>
            </a:pPr>
            <a:r>
              <a:rPr sz="1000" dirty="0">
                <a:latin typeface="Calibri"/>
                <a:cs typeface="Calibri"/>
              </a:rPr>
              <a:t>If</a:t>
            </a:r>
            <a:r>
              <a:rPr sz="1000" spc="-35" dirty="0">
                <a:latin typeface="Calibri"/>
                <a:cs typeface="Calibri"/>
              </a:rPr>
              <a:t> </a:t>
            </a:r>
            <a:r>
              <a:rPr sz="1000" dirty="0">
                <a:latin typeface="Calibri"/>
                <a:cs typeface="Calibri"/>
              </a:rPr>
              <a:t>using</a:t>
            </a:r>
            <a:r>
              <a:rPr sz="1000" spc="-40" dirty="0">
                <a:latin typeface="Calibri"/>
                <a:cs typeface="Calibri"/>
              </a:rPr>
              <a:t> </a:t>
            </a:r>
            <a:r>
              <a:rPr sz="1000" dirty="0">
                <a:latin typeface="Calibri"/>
                <a:cs typeface="Calibri"/>
              </a:rPr>
              <a:t>Numicon,</a:t>
            </a:r>
            <a:r>
              <a:rPr sz="1000" spc="-25" dirty="0">
                <a:latin typeface="Calibri"/>
                <a:cs typeface="Calibri"/>
              </a:rPr>
              <a:t> </a:t>
            </a:r>
            <a:r>
              <a:rPr sz="1000" dirty="0">
                <a:latin typeface="Calibri"/>
                <a:cs typeface="Calibri"/>
              </a:rPr>
              <a:t>children</a:t>
            </a:r>
            <a:r>
              <a:rPr sz="1000" spc="-25" dirty="0">
                <a:latin typeface="Calibri"/>
                <a:cs typeface="Calibri"/>
              </a:rPr>
              <a:t> </a:t>
            </a:r>
            <a:r>
              <a:rPr sz="1000" dirty="0">
                <a:latin typeface="Calibri"/>
                <a:cs typeface="Calibri"/>
              </a:rPr>
              <a:t>could</a:t>
            </a:r>
            <a:r>
              <a:rPr sz="1000" spc="-35" dirty="0">
                <a:latin typeface="Calibri"/>
                <a:cs typeface="Calibri"/>
              </a:rPr>
              <a:t> </a:t>
            </a:r>
            <a:r>
              <a:rPr sz="1000" dirty="0">
                <a:latin typeface="Calibri"/>
                <a:cs typeface="Calibri"/>
              </a:rPr>
              <a:t>use</a:t>
            </a:r>
            <a:r>
              <a:rPr sz="1000" spc="-25" dirty="0">
                <a:latin typeface="Calibri"/>
                <a:cs typeface="Calibri"/>
              </a:rPr>
              <a:t> </a:t>
            </a:r>
            <a:r>
              <a:rPr sz="1000" spc="-10" dirty="0">
                <a:latin typeface="Calibri"/>
                <a:cs typeface="Calibri"/>
              </a:rPr>
              <a:t>printed </a:t>
            </a:r>
            <a:r>
              <a:rPr sz="1000" dirty="0">
                <a:latin typeface="Calibri"/>
                <a:cs typeface="Calibri"/>
              </a:rPr>
              <a:t>Numicon</a:t>
            </a:r>
            <a:r>
              <a:rPr sz="1000" spc="-25" dirty="0">
                <a:latin typeface="Calibri"/>
                <a:cs typeface="Calibri"/>
              </a:rPr>
              <a:t> </a:t>
            </a:r>
            <a:r>
              <a:rPr sz="1000" dirty="0">
                <a:latin typeface="Calibri"/>
                <a:cs typeface="Calibri"/>
              </a:rPr>
              <a:t>icons</a:t>
            </a:r>
            <a:r>
              <a:rPr sz="1000" spc="-30" dirty="0">
                <a:latin typeface="Calibri"/>
                <a:cs typeface="Calibri"/>
              </a:rPr>
              <a:t> </a:t>
            </a:r>
            <a:r>
              <a:rPr sz="1000" dirty="0">
                <a:latin typeface="Calibri"/>
                <a:cs typeface="Calibri"/>
              </a:rPr>
              <a:t>and</a:t>
            </a:r>
            <a:r>
              <a:rPr sz="1000" spc="-30" dirty="0">
                <a:latin typeface="Calibri"/>
                <a:cs typeface="Calibri"/>
              </a:rPr>
              <a:t> </a:t>
            </a:r>
            <a:r>
              <a:rPr sz="1000" dirty="0">
                <a:latin typeface="Calibri"/>
                <a:cs typeface="Calibri"/>
              </a:rPr>
              <a:t>stick</a:t>
            </a:r>
            <a:r>
              <a:rPr sz="1000" spc="-30" dirty="0">
                <a:latin typeface="Calibri"/>
                <a:cs typeface="Calibri"/>
              </a:rPr>
              <a:t> </a:t>
            </a:r>
            <a:r>
              <a:rPr sz="1000" dirty="0">
                <a:latin typeface="Calibri"/>
                <a:cs typeface="Calibri"/>
              </a:rPr>
              <a:t>these in</a:t>
            </a:r>
            <a:r>
              <a:rPr sz="1000" spc="-2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progressing </a:t>
            </a:r>
            <a:r>
              <a:rPr sz="1000" dirty="0">
                <a:latin typeface="Calibri"/>
                <a:cs typeface="Calibri"/>
              </a:rPr>
              <a:t>to</a:t>
            </a:r>
            <a:r>
              <a:rPr sz="1000" spc="-40" dirty="0">
                <a:latin typeface="Calibri"/>
                <a:cs typeface="Calibri"/>
              </a:rPr>
              <a:t> </a:t>
            </a:r>
            <a:r>
              <a:rPr sz="1000" dirty="0">
                <a:latin typeface="Calibri"/>
                <a:cs typeface="Calibri"/>
              </a:rPr>
              <a:t>recording</a:t>
            </a:r>
            <a:r>
              <a:rPr sz="1000" spc="-40" dirty="0">
                <a:latin typeface="Calibri"/>
                <a:cs typeface="Calibri"/>
              </a:rPr>
              <a:t> </a:t>
            </a:r>
            <a:r>
              <a:rPr sz="1000" dirty="0">
                <a:latin typeface="Calibri"/>
                <a:cs typeface="Calibri"/>
              </a:rPr>
              <a:t>number</a:t>
            </a:r>
            <a:r>
              <a:rPr sz="1000" spc="-25" dirty="0">
                <a:latin typeface="Calibri"/>
                <a:cs typeface="Calibri"/>
              </a:rPr>
              <a:t> </a:t>
            </a:r>
            <a:r>
              <a:rPr sz="1000" dirty="0">
                <a:latin typeface="Calibri"/>
                <a:cs typeface="Calibri"/>
              </a:rPr>
              <a:t>sentences</a:t>
            </a:r>
            <a:r>
              <a:rPr sz="1000" spc="-25" dirty="0">
                <a:latin typeface="Calibri"/>
                <a:cs typeface="Calibri"/>
              </a:rPr>
              <a:t> </a:t>
            </a:r>
            <a:r>
              <a:rPr sz="1000" spc="-10" dirty="0">
                <a:latin typeface="Calibri"/>
                <a:cs typeface="Calibri"/>
              </a:rPr>
              <a:t>alongside</a:t>
            </a:r>
            <a:endParaRPr sz="1000">
              <a:latin typeface="Calibri"/>
              <a:cs typeface="Calibri"/>
            </a:endParaRPr>
          </a:p>
        </p:txBody>
      </p:sp>
      <p:pic>
        <p:nvPicPr>
          <p:cNvPr id="10" name="object 10"/>
          <p:cNvPicPr/>
          <p:nvPr/>
        </p:nvPicPr>
        <p:blipFill>
          <a:blip r:embed="rId3" cstate="print"/>
          <a:stretch>
            <a:fillRect/>
          </a:stretch>
        </p:blipFill>
        <p:spPr>
          <a:xfrm>
            <a:off x="7089838" y="2449512"/>
            <a:ext cx="80391" cy="174625"/>
          </a:xfrm>
          <a:prstGeom prst="rect">
            <a:avLst/>
          </a:prstGeom>
        </p:spPr>
      </p:pic>
      <p:grpSp>
        <p:nvGrpSpPr>
          <p:cNvPr id="11" name="object 11"/>
          <p:cNvGrpSpPr/>
          <p:nvPr/>
        </p:nvGrpSpPr>
        <p:grpSpPr>
          <a:xfrm>
            <a:off x="6413453" y="2078138"/>
            <a:ext cx="994410" cy="796925"/>
            <a:chOff x="6413453" y="2078138"/>
            <a:chExt cx="994410" cy="796925"/>
          </a:xfrm>
        </p:grpSpPr>
        <p:sp>
          <p:nvSpPr>
            <p:cNvPr id="12" name="object 12"/>
            <p:cNvSpPr/>
            <p:nvPr/>
          </p:nvSpPr>
          <p:spPr>
            <a:xfrm>
              <a:off x="6862826" y="2711449"/>
              <a:ext cx="0" cy="158750"/>
            </a:xfrm>
            <a:custGeom>
              <a:avLst/>
              <a:gdLst/>
              <a:ahLst/>
              <a:cxnLst/>
              <a:rect l="l" t="t" r="r" b="b"/>
              <a:pathLst>
                <a:path h="158750">
                  <a:moveTo>
                    <a:pt x="0" y="0"/>
                  </a:moveTo>
                  <a:lnTo>
                    <a:pt x="0" y="39699"/>
                  </a:lnTo>
                  <a:lnTo>
                    <a:pt x="0" y="79375"/>
                  </a:lnTo>
                  <a:lnTo>
                    <a:pt x="0" y="119050"/>
                  </a:lnTo>
                  <a:lnTo>
                    <a:pt x="0" y="158750"/>
                  </a:lnTo>
                </a:path>
              </a:pathLst>
            </a:custGeom>
            <a:ln w="9525">
              <a:solidFill>
                <a:srgbClr val="00000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6413453" y="2078138"/>
              <a:ext cx="994050" cy="283054"/>
            </a:xfrm>
            <a:prstGeom prst="rect">
              <a:avLst/>
            </a:prstGeom>
          </p:spPr>
        </p:pic>
      </p:grpSp>
      <p:pic>
        <p:nvPicPr>
          <p:cNvPr id="14" name="object 14"/>
          <p:cNvPicPr/>
          <p:nvPr/>
        </p:nvPicPr>
        <p:blipFill>
          <a:blip r:embed="rId5" cstate="print"/>
          <a:stretch>
            <a:fillRect/>
          </a:stretch>
        </p:blipFill>
        <p:spPr>
          <a:xfrm>
            <a:off x="6591363" y="2483040"/>
            <a:ext cx="82550" cy="120396"/>
          </a:xfrm>
          <a:prstGeom prst="rect">
            <a:avLst/>
          </a:prstGeom>
        </p:spPr>
      </p:pic>
      <p:pic>
        <p:nvPicPr>
          <p:cNvPr id="15" name="object 15"/>
          <p:cNvPicPr/>
          <p:nvPr/>
        </p:nvPicPr>
        <p:blipFill>
          <a:blip r:embed="rId6" cstate="print"/>
          <a:stretch>
            <a:fillRect/>
          </a:stretch>
        </p:blipFill>
        <p:spPr>
          <a:xfrm>
            <a:off x="4979909" y="1477724"/>
            <a:ext cx="159527" cy="140493"/>
          </a:xfrm>
          <a:prstGeom prst="rect">
            <a:avLst/>
          </a:prstGeom>
        </p:spPr>
      </p:pic>
      <p:pic>
        <p:nvPicPr>
          <p:cNvPr id="16" name="object 16"/>
          <p:cNvPicPr/>
          <p:nvPr/>
        </p:nvPicPr>
        <p:blipFill>
          <a:blip r:embed="rId7" cstate="print"/>
          <a:stretch>
            <a:fillRect/>
          </a:stretch>
        </p:blipFill>
        <p:spPr>
          <a:xfrm>
            <a:off x="5813485" y="1479550"/>
            <a:ext cx="262341" cy="171450"/>
          </a:xfrm>
          <a:prstGeom prst="rect">
            <a:avLst/>
          </a:prstGeom>
        </p:spPr>
      </p:pic>
      <p:pic>
        <p:nvPicPr>
          <p:cNvPr id="17" name="object 17"/>
          <p:cNvPicPr/>
          <p:nvPr/>
        </p:nvPicPr>
        <p:blipFill>
          <a:blip r:embed="rId8" cstate="print"/>
          <a:stretch>
            <a:fillRect/>
          </a:stretch>
        </p:blipFill>
        <p:spPr>
          <a:xfrm>
            <a:off x="6778625" y="1385887"/>
            <a:ext cx="307771" cy="280987"/>
          </a:xfrm>
          <a:prstGeom prst="rect">
            <a:avLst/>
          </a:prstGeom>
        </p:spPr>
      </p:pic>
      <p:sp>
        <p:nvSpPr>
          <p:cNvPr id="18" name="object 18"/>
          <p:cNvSpPr txBox="1"/>
          <p:nvPr/>
        </p:nvSpPr>
        <p:spPr>
          <a:xfrm>
            <a:off x="5024754" y="1684782"/>
            <a:ext cx="102870" cy="208279"/>
          </a:xfrm>
          <a:prstGeom prst="rect">
            <a:avLst/>
          </a:prstGeom>
        </p:spPr>
        <p:txBody>
          <a:bodyPr vert="horz" wrap="square" lIns="0" tIns="12700" rIns="0" bIns="0" rtlCol="0">
            <a:spAutoFit/>
          </a:bodyPr>
          <a:lstStyle/>
          <a:p>
            <a:pPr marL="12700">
              <a:lnSpc>
                <a:spcPct val="100000"/>
              </a:lnSpc>
              <a:spcBef>
                <a:spcPts val="100"/>
              </a:spcBef>
            </a:pPr>
            <a:r>
              <a:rPr sz="1200" b="1" i="1" dirty="0">
                <a:latin typeface="Calibri"/>
                <a:cs typeface="Calibri"/>
              </a:rPr>
              <a:t>1</a:t>
            </a:r>
            <a:endParaRPr sz="1200">
              <a:latin typeface="Calibri"/>
              <a:cs typeface="Calibri"/>
            </a:endParaRPr>
          </a:p>
        </p:txBody>
      </p:sp>
      <p:sp>
        <p:nvSpPr>
          <p:cNvPr id="19" name="object 19"/>
          <p:cNvSpPr txBox="1"/>
          <p:nvPr/>
        </p:nvSpPr>
        <p:spPr>
          <a:xfrm>
            <a:off x="5471540" y="1423162"/>
            <a:ext cx="505459" cy="469900"/>
          </a:xfrm>
          <a:prstGeom prst="rect">
            <a:avLst/>
          </a:prstGeom>
        </p:spPr>
        <p:txBody>
          <a:bodyPr vert="horz" wrap="square" lIns="0" tIns="52069" rIns="0" bIns="0" rtlCol="0">
            <a:spAutoFit/>
          </a:bodyPr>
          <a:lstStyle/>
          <a:p>
            <a:pPr marL="12700">
              <a:lnSpc>
                <a:spcPct val="100000"/>
              </a:lnSpc>
              <a:spcBef>
                <a:spcPts val="409"/>
              </a:spcBef>
            </a:pPr>
            <a:r>
              <a:rPr sz="1200" b="1" dirty="0">
                <a:solidFill>
                  <a:srgbClr val="FF0000"/>
                </a:solidFill>
                <a:latin typeface="Comic Sans MS"/>
                <a:cs typeface="Comic Sans MS"/>
              </a:rPr>
              <a:t>+</a:t>
            </a:r>
            <a:endParaRPr sz="1200">
              <a:latin typeface="Comic Sans MS"/>
              <a:cs typeface="Comic Sans MS"/>
            </a:endParaRPr>
          </a:p>
          <a:p>
            <a:pPr marL="26034">
              <a:lnSpc>
                <a:spcPct val="100000"/>
              </a:lnSpc>
              <a:spcBef>
                <a:spcPts val="310"/>
              </a:spcBef>
              <a:tabLst>
                <a:tab pos="414655" algn="l"/>
              </a:tabLst>
            </a:pPr>
            <a:r>
              <a:rPr sz="1200" b="1" i="1" spc="-50" dirty="0">
                <a:latin typeface="Calibri"/>
                <a:cs typeface="Calibri"/>
              </a:rPr>
              <a:t>+</a:t>
            </a:r>
            <a:r>
              <a:rPr sz="1200" b="1" i="1" dirty="0">
                <a:latin typeface="Calibri"/>
                <a:cs typeface="Calibri"/>
              </a:rPr>
              <a:t>	</a:t>
            </a:r>
            <a:r>
              <a:rPr sz="1200" b="1" i="1" spc="-50" dirty="0">
                <a:latin typeface="Calibri"/>
                <a:cs typeface="Calibri"/>
              </a:rPr>
              <a:t>2</a:t>
            </a:r>
            <a:endParaRPr sz="1200">
              <a:latin typeface="Calibri"/>
              <a:cs typeface="Calibri"/>
            </a:endParaRPr>
          </a:p>
        </p:txBody>
      </p:sp>
      <p:sp>
        <p:nvSpPr>
          <p:cNvPr id="20" name="object 20"/>
          <p:cNvSpPr txBox="1"/>
          <p:nvPr/>
        </p:nvSpPr>
        <p:spPr>
          <a:xfrm>
            <a:off x="6438917" y="1407414"/>
            <a:ext cx="131445" cy="485775"/>
          </a:xfrm>
          <a:prstGeom prst="rect">
            <a:avLst/>
          </a:prstGeom>
        </p:spPr>
        <p:txBody>
          <a:bodyPr vert="horz" wrap="square" lIns="0" tIns="59690" rIns="0" bIns="0" rtlCol="0">
            <a:spAutoFit/>
          </a:bodyPr>
          <a:lstStyle/>
          <a:p>
            <a:pPr marL="24765">
              <a:lnSpc>
                <a:spcPct val="100000"/>
              </a:lnSpc>
              <a:spcBef>
                <a:spcPts val="470"/>
              </a:spcBef>
            </a:pPr>
            <a:r>
              <a:rPr sz="1200" b="1" dirty="0">
                <a:solidFill>
                  <a:srgbClr val="009900"/>
                </a:solidFill>
                <a:latin typeface="Comic Sans MS"/>
                <a:cs typeface="Comic Sans MS"/>
              </a:rPr>
              <a:t>=</a:t>
            </a:r>
            <a:endParaRPr sz="1200">
              <a:latin typeface="Comic Sans MS"/>
              <a:cs typeface="Comic Sans MS"/>
            </a:endParaRPr>
          </a:p>
          <a:p>
            <a:pPr marL="12700">
              <a:lnSpc>
                <a:spcPct val="100000"/>
              </a:lnSpc>
              <a:spcBef>
                <a:spcPts val="370"/>
              </a:spcBef>
            </a:pPr>
            <a:r>
              <a:rPr sz="1200" b="1" i="1" dirty="0">
                <a:latin typeface="Calibri"/>
                <a:cs typeface="Calibri"/>
              </a:rPr>
              <a:t>=</a:t>
            </a:r>
            <a:endParaRPr sz="1200">
              <a:latin typeface="Calibri"/>
              <a:cs typeface="Calibri"/>
            </a:endParaRPr>
          </a:p>
        </p:txBody>
      </p:sp>
      <p:sp>
        <p:nvSpPr>
          <p:cNvPr id="21" name="object 21"/>
          <p:cNvSpPr txBox="1"/>
          <p:nvPr/>
        </p:nvSpPr>
        <p:spPr>
          <a:xfrm>
            <a:off x="6731254" y="1684782"/>
            <a:ext cx="473709" cy="363220"/>
          </a:xfrm>
          <a:prstGeom prst="rect">
            <a:avLst/>
          </a:prstGeom>
        </p:spPr>
        <p:txBody>
          <a:bodyPr vert="horz" wrap="square" lIns="0" tIns="12700" rIns="0" bIns="0" rtlCol="0">
            <a:spAutoFit/>
          </a:bodyPr>
          <a:lstStyle/>
          <a:p>
            <a:pPr marL="144145">
              <a:lnSpc>
                <a:spcPct val="100000"/>
              </a:lnSpc>
              <a:spcBef>
                <a:spcPts val="100"/>
              </a:spcBef>
            </a:pPr>
            <a:r>
              <a:rPr sz="1200" b="1" i="1" dirty="0">
                <a:latin typeface="Calibri"/>
                <a:cs typeface="Calibri"/>
              </a:rPr>
              <a:t>3</a:t>
            </a:r>
            <a:endParaRPr sz="1200">
              <a:latin typeface="Calibri"/>
              <a:cs typeface="Calibri"/>
            </a:endParaRPr>
          </a:p>
          <a:p>
            <a:pPr marL="12700">
              <a:lnSpc>
                <a:spcPct val="100000"/>
              </a:lnSpc>
              <a:spcBef>
                <a:spcPts val="20"/>
              </a:spcBef>
            </a:pPr>
            <a:r>
              <a:rPr sz="1000" b="1" i="1" spc="-10" dirty="0">
                <a:latin typeface="Calibri"/>
                <a:cs typeface="Calibri"/>
              </a:rPr>
              <a:t>Example</a:t>
            </a:r>
            <a:endParaRPr sz="1000">
              <a:latin typeface="Calibri"/>
              <a:cs typeface="Calibri"/>
            </a:endParaRPr>
          </a:p>
        </p:txBody>
      </p:sp>
      <p:grpSp>
        <p:nvGrpSpPr>
          <p:cNvPr id="22" name="object 22"/>
          <p:cNvGrpSpPr/>
          <p:nvPr/>
        </p:nvGrpSpPr>
        <p:grpSpPr>
          <a:xfrm>
            <a:off x="-19050" y="385825"/>
            <a:ext cx="9182100" cy="6491605"/>
            <a:chOff x="-19050" y="385825"/>
            <a:chExt cx="9182100" cy="6491605"/>
          </a:xfrm>
        </p:grpSpPr>
        <p:sp>
          <p:nvSpPr>
            <p:cNvPr id="23" name="object 23"/>
            <p:cNvSpPr/>
            <p:nvPr/>
          </p:nvSpPr>
          <p:spPr>
            <a:xfrm>
              <a:off x="0" y="3598925"/>
              <a:ext cx="9110980" cy="38100"/>
            </a:xfrm>
            <a:custGeom>
              <a:avLst/>
              <a:gdLst/>
              <a:ahLst/>
              <a:cxnLst/>
              <a:rect l="l" t="t" r="r" b="b"/>
              <a:pathLst>
                <a:path w="9110980" h="38100">
                  <a:moveTo>
                    <a:pt x="9110726" y="0"/>
                  </a:moveTo>
                  <a:lnTo>
                    <a:pt x="0" y="0"/>
                  </a:lnTo>
                  <a:lnTo>
                    <a:pt x="0" y="38100"/>
                  </a:lnTo>
                  <a:lnTo>
                    <a:pt x="9110726" y="38100"/>
                  </a:lnTo>
                  <a:lnTo>
                    <a:pt x="9110726" y="0"/>
                  </a:lnTo>
                  <a:close/>
                </a:path>
              </a:pathLst>
            </a:custGeom>
            <a:solidFill>
              <a:srgbClr val="000000"/>
            </a:solidFill>
          </p:spPr>
          <p:txBody>
            <a:bodyPr wrap="square" lIns="0" tIns="0" rIns="0" bIns="0" rtlCol="0"/>
            <a:lstStyle/>
            <a:p>
              <a:endParaRPr/>
            </a:p>
          </p:txBody>
        </p:sp>
        <p:sp>
          <p:nvSpPr>
            <p:cNvPr id="24" name="object 24"/>
            <p:cNvSpPr/>
            <p:nvPr/>
          </p:nvSpPr>
          <p:spPr>
            <a:xfrm>
              <a:off x="0" y="404875"/>
              <a:ext cx="9144000" cy="431800"/>
            </a:xfrm>
            <a:custGeom>
              <a:avLst/>
              <a:gdLst/>
              <a:ahLst/>
              <a:cxnLst/>
              <a:rect l="l" t="t" r="r" b="b"/>
              <a:pathLst>
                <a:path w="9144000" h="431800">
                  <a:moveTo>
                    <a:pt x="0" y="431800"/>
                  </a:moveTo>
                  <a:lnTo>
                    <a:pt x="9144000" y="431800"/>
                  </a:lnTo>
                </a:path>
                <a:path w="9144000" h="431800">
                  <a:moveTo>
                    <a:pt x="0" y="0"/>
                  </a:moveTo>
                  <a:lnTo>
                    <a:pt x="9144000" y="0"/>
                  </a:lnTo>
                </a:path>
              </a:pathLst>
            </a:custGeom>
            <a:ln w="38100">
              <a:solidFill>
                <a:srgbClr val="000000"/>
              </a:solidFill>
            </a:ln>
          </p:spPr>
          <p:txBody>
            <a:bodyPr wrap="square" lIns="0" tIns="0" rIns="0" bIns="0" rtlCol="0"/>
            <a:lstStyle/>
            <a:p>
              <a:endParaRPr/>
            </a:p>
          </p:txBody>
        </p:sp>
        <p:sp>
          <p:nvSpPr>
            <p:cNvPr id="25" name="object 25"/>
            <p:cNvSpPr/>
            <p:nvPr/>
          </p:nvSpPr>
          <p:spPr>
            <a:xfrm>
              <a:off x="76263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26" name="object 26"/>
            <p:cNvSpPr/>
            <p:nvPr/>
          </p:nvSpPr>
          <p:spPr>
            <a:xfrm>
              <a:off x="2569972" y="1223645"/>
              <a:ext cx="271780" cy="137795"/>
            </a:xfrm>
            <a:custGeom>
              <a:avLst/>
              <a:gdLst/>
              <a:ahLst/>
              <a:cxnLst/>
              <a:rect l="l" t="t" r="r" b="b"/>
              <a:pathLst>
                <a:path w="271780" h="137794">
                  <a:moveTo>
                    <a:pt x="237770" y="94226"/>
                  </a:moveTo>
                  <a:lnTo>
                    <a:pt x="164083" y="121030"/>
                  </a:lnTo>
                  <a:lnTo>
                    <a:pt x="160019" y="122554"/>
                  </a:lnTo>
                  <a:lnTo>
                    <a:pt x="157860" y="127126"/>
                  </a:lnTo>
                  <a:lnTo>
                    <a:pt x="159384" y="131190"/>
                  </a:lnTo>
                  <a:lnTo>
                    <a:pt x="160908" y="135381"/>
                  </a:lnTo>
                  <a:lnTo>
                    <a:pt x="165480" y="137540"/>
                  </a:lnTo>
                  <a:lnTo>
                    <a:pt x="169544" y="136016"/>
                  </a:lnTo>
                  <a:lnTo>
                    <a:pt x="262707" y="102107"/>
                  </a:lnTo>
                  <a:lnTo>
                    <a:pt x="257301" y="102107"/>
                  </a:lnTo>
                  <a:lnTo>
                    <a:pt x="256158" y="101600"/>
                  </a:lnTo>
                  <a:lnTo>
                    <a:pt x="237770" y="94226"/>
                  </a:lnTo>
                  <a:close/>
                </a:path>
                <a:path w="271780" h="137794">
                  <a:moveTo>
                    <a:pt x="111378" y="40004"/>
                  </a:moveTo>
                  <a:lnTo>
                    <a:pt x="63118" y="50291"/>
                  </a:lnTo>
                  <a:lnTo>
                    <a:pt x="23621" y="73913"/>
                  </a:lnTo>
                  <a:lnTo>
                    <a:pt x="0" y="92709"/>
                  </a:lnTo>
                  <a:lnTo>
                    <a:pt x="10032" y="104901"/>
                  </a:lnTo>
                  <a:lnTo>
                    <a:pt x="21716" y="95376"/>
                  </a:lnTo>
                  <a:lnTo>
                    <a:pt x="33400" y="86359"/>
                  </a:lnTo>
                  <a:lnTo>
                    <a:pt x="69976" y="64515"/>
                  </a:lnTo>
                  <a:lnTo>
                    <a:pt x="112013" y="55879"/>
                  </a:lnTo>
                  <a:lnTo>
                    <a:pt x="182080" y="55879"/>
                  </a:lnTo>
                  <a:lnTo>
                    <a:pt x="177164" y="54101"/>
                  </a:lnTo>
                  <a:lnTo>
                    <a:pt x="153669" y="46989"/>
                  </a:lnTo>
                  <a:lnTo>
                    <a:pt x="142239" y="44195"/>
                  </a:lnTo>
                  <a:lnTo>
                    <a:pt x="131317" y="41909"/>
                  </a:lnTo>
                  <a:lnTo>
                    <a:pt x="121030" y="40512"/>
                  </a:lnTo>
                  <a:lnTo>
                    <a:pt x="111378" y="40004"/>
                  </a:lnTo>
                  <a:close/>
                </a:path>
                <a:path w="271780" h="137794">
                  <a:moveTo>
                    <a:pt x="248369" y="90371"/>
                  </a:moveTo>
                  <a:lnTo>
                    <a:pt x="237770" y="94226"/>
                  </a:lnTo>
                  <a:lnTo>
                    <a:pt x="256158" y="101600"/>
                  </a:lnTo>
                  <a:lnTo>
                    <a:pt x="257301" y="102107"/>
                  </a:lnTo>
                  <a:lnTo>
                    <a:pt x="258551" y="98678"/>
                  </a:lnTo>
                  <a:lnTo>
                    <a:pt x="253237" y="98678"/>
                  </a:lnTo>
                  <a:lnTo>
                    <a:pt x="248369" y="90371"/>
                  </a:lnTo>
                  <a:close/>
                </a:path>
                <a:path w="271780" h="137794">
                  <a:moveTo>
                    <a:pt x="209676" y="0"/>
                  </a:moveTo>
                  <a:lnTo>
                    <a:pt x="205866" y="2158"/>
                  </a:lnTo>
                  <a:lnTo>
                    <a:pt x="202056" y="4444"/>
                  </a:lnTo>
                  <a:lnTo>
                    <a:pt x="200786" y="9270"/>
                  </a:lnTo>
                  <a:lnTo>
                    <a:pt x="203072" y="13080"/>
                  </a:lnTo>
                  <a:lnTo>
                    <a:pt x="241496" y="78644"/>
                  </a:lnTo>
                  <a:lnTo>
                    <a:pt x="244601" y="79882"/>
                  </a:lnTo>
                  <a:lnTo>
                    <a:pt x="253872" y="83692"/>
                  </a:lnTo>
                  <a:lnTo>
                    <a:pt x="262000" y="86867"/>
                  </a:lnTo>
                  <a:lnTo>
                    <a:pt x="262763" y="87121"/>
                  </a:lnTo>
                  <a:lnTo>
                    <a:pt x="257301" y="102107"/>
                  </a:lnTo>
                  <a:lnTo>
                    <a:pt x="262707" y="102107"/>
                  </a:lnTo>
                  <a:lnTo>
                    <a:pt x="271779" y="98805"/>
                  </a:lnTo>
                  <a:lnTo>
                    <a:pt x="216788" y="5079"/>
                  </a:lnTo>
                  <a:lnTo>
                    <a:pt x="214502" y="1269"/>
                  </a:lnTo>
                  <a:lnTo>
                    <a:pt x="209676" y="0"/>
                  </a:lnTo>
                  <a:close/>
                </a:path>
                <a:path w="271780" h="137794">
                  <a:moveTo>
                    <a:pt x="257301" y="87121"/>
                  </a:moveTo>
                  <a:lnTo>
                    <a:pt x="248369" y="90371"/>
                  </a:lnTo>
                  <a:lnTo>
                    <a:pt x="253237" y="98678"/>
                  </a:lnTo>
                  <a:lnTo>
                    <a:pt x="257301" y="87121"/>
                  </a:lnTo>
                  <a:close/>
                </a:path>
                <a:path w="271780" h="137794">
                  <a:moveTo>
                    <a:pt x="262763" y="87121"/>
                  </a:moveTo>
                  <a:lnTo>
                    <a:pt x="257301" y="87121"/>
                  </a:lnTo>
                  <a:lnTo>
                    <a:pt x="253237" y="98678"/>
                  </a:lnTo>
                  <a:lnTo>
                    <a:pt x="258551" y="98678"/>
                  </a:lnTo>
                  <a:lnTo>
                    <a:pt x="262763" y="87121"/>
                  </a:lnTo>
                  <a:close/>
                </a:path>
                <a:path w="271780" h="137794">
                  <a:moveTo>
                    <a:pt x="182080" y="55879"/>
                  </a:moveTo>
                  <a:lnTo>
                    <a:pt x="112013" y="55879"/>
                  </a:lnTo>
                  <a:lnTo>
                    <a:pt x="120141" y="56387"/>
                  </a:lnTo>
                  <a:lnTo>
                    <a:pt x="129031" y="57657"/>
                  </a:lnTo>
                  <a:lnTo>
                    <a:pt x="172592" y="69341"/>
                  </a:lnTo>
                  <a:lnTo>
                    <a:pt x="218185" y="86359"/>
                  </a:lnTo>
                  <a:lnTo>
                    <a:pt x="228726" y="90677"/>
                  </a:lnTo>
                  <a:lnTo>
                    <a:pt x="237770" y="94226"/>
                  </a:lnTo>
                  <a:lnTo>
                    <a:pt x="248369" y="90371"/>
                  </a:lnTo>
                  <a:lnTo>
                    <a:pt x="241496" y="78644"/>
                  </a:lnTo>
                  <a:lnTo>
                    <a:pt x="201040" y="62737"/>
                  </a:lnTo>
                  <a:lnTo>
                    <a:pt x="182080" y="55879"/>
                  </a:lnTo>
                  <a:close/>
                </a:path>
                <a:path w="271780" h="137794">
                  <a:moveTo>
                    <a:pt x="241496" y="78644"/>
                  </a:moveTo>
                  <a:lnTo>
                    <a:pt x="248369" y="90371"/>
                  </a:lnTo>
                  <a:lnTo>
                    <a:pt x="257301" y="87121"/>
                  </a:lnTo>
                  <a:lnTo>
                    <a:pt x="262763" y="87121"/>
                  </a:lnTo>
                  <a:lnTo>
                    <a:pt x="262000" y="86867"/>
                  </a:lnTo>
                  <a:lnTo>
                    <a:pt x="253872" y="83692"/>
                  </a:lnTo>
                  <a:lnTo>
                    <a:pt x="244601" y="79882"/>
                  </a:lnTo>
                  <a:lnTo>
                    <a:pt x="241496" y="78644"/>
                  </a:lnTo>
                  <a:close/>
                </a:path>
              </a:pathLst>
            </a:custGeom>
            <a:solidFill>
              <a:srgbClr val="000000"/>
            </a:solidFill>
          </p:spPr>
          <p:txBody>
            <a:bodyPr wrap="square" lIns="0" tIns="0" rIns="0" bIns="0" rtlCol="0"/>
            <a:lstStyle/>
            <a:p>
              <a:endParaRPr/>
            </a:p>
          </p:txBody>
        </p:sp>
      </p:grpSp>
      <p:sp>
        <p:nvSpPr>
          <p:cNvPr id="27" name="object 27"/>
          <p:cNvSpPr txBox="1"/>
          <p:nvPr/>
        </p:nvSpPr>
        <p:spPr>
          <a:xfrm>
            <a:off x="117754" y="1411605"/>
            <a:ext cx="1589405" cy="513715"/>
          </a:xfrm>
          <a:prstGeom prst="rect">
            <a:avLst/>
          </a:prstGeom>
        </p:spPr>
        <p:txBody>
          <a:bodyPr vert="horz" wrap="square" lIns="0" tIns="13335" rIns="0" bIns="0" rtlCol="0">
            <a:spAutoFit/>
          </a:bodyPr>
          <a:lstStyle/>
          <a:p>
            <a:pPr marL="12065" marR="5080" indent="-635" algn="ctr">
              <a:lnSpc>
                <a:spcPct val="100000"/>
              </a:lnSpc>
              <a:spcBef>
                <a:spcPts val="105"/>
              </a:spcBef>
            </a:pPr>
            <a:r>
              <a:rPr sz="800" dirty="0">
                <a:latin typeface="Calibri"/>
                <a:cs typeface="Calibri"/>
              </a:rPr>
              <a:t>Children</a:t>
            </a:r>
            <a:r>
              <a:rPr sz="800" spc="-30" dirty="0">
                <a:latin typeface="Calibri"/>
                <a:cs typeface="Calibri"/>
              </a:rPr>
              <a:t> </a:t>
            </a:r>
            <a:r>
              <a:rPr sz="800" dirty="0">
                <a:latin typeface="Calibri"/>
                <a:cs typeface="Calibri"/>
              </a:rPr>
              <a:t>must</a:t>
            </a:r>
            <a:r>
              <a:rPr sz="800" spc="-45" dirty="0">
                <a:latin typeface="Calibri"/>
                <a:cs typeface="Calibri"/>
              </a:rPr>
              <a:t> </a:t>
            </a:r>
            <a:r>
              <a:rPr sz="800" dirty="0">
                <a:latin typeface="Calibri"/>
                <a:cs typeface="Calibri"/>
              </a:rPr>
              <a:t>experience</a:t>
            </a:r>
            <a:r>
              <a:rPr sz="800" spc="-20" dirty="0">
                <a:latin typeface="Calibri"/>
                <a:cs typeface="Calibri"/>
              </a:rPr>
              <a:t> </a:t>
            </a:r>
            <a:r>
              <a:rPr sz="800" spc="-10" dirty="0">
                <a:latin typeface="Calibri"/>
                <a:cs typeface="Calibri"/>
              </a:rPr>
              <a:t>combining</a:t>
            </a:r>
            <a:r>
              <a:rPr sz="800" spc="500" dirty="0">
                <a:latin typeface="Calibri"/>
                <a:cs typeface="Calibri"/>
              </a:rPr>
              <a:t> </a:t>
            </a:r>
            <a:r>
              <a:rPr sz="800" dirty="0">
                <a:latin typeface="Calibri"/>
                <a:cs typeface="Calibri"/>
              </a:rPr>
              <a:t>two,</a:t>
            </a:r>
            <a:r>
              <a:rPr sz="800" spc="-20" dirty="0">
                <a:latin typeface="Calibri"/>
                <a:cs typeface="Calibri"/>
              </a:rPr>
              <a:t> </a:t>
            </a:r>
            <a:r>
              <a:rPr sz="800" b="1" dirty="0">
                <a:latin typeface="Calibri"/>
                <a:cs typeface="Calibri"/>
              </a:rPr>
              <a:t>and</a:t>
            </a:r>
            <a:r>
              <a:rPr sz="800" b="1" spc="-20" dirty="0">
                <a:latin typeface="Calibri"/>
                <a:cs typeface="Calibri"/>
              </a:rPr>
              <a:t> </a:t>
            </a:r>
            <a:r>
              <a:rPr sz="800" b="1" dirty="0">
                <a:latin typeface="Calibri"/>
                <a:cs typeface="Calibri"/>
              </a:rPr>
              <a:t>then</a:t>
            </a:r>
            <a:r>
              <a:rPr sz="800" b="1" spc="-30" dirty="0">
                <a:latin typeface="Calibri"/>
                <a:cs typeface="Calibri"/>
              </a:rPr>
              <a:t> </a:t>
            </a:r>
            <a:r>
              <a:rPr sz="800" b="1" dirty="0">
                <a:latin typeface="Calibri"/>
                <a:cs typeface="Calibri"/>
              </a:rPr>
              <a:t>more</a:t>
            </a:r>
            <a:r>
              <a:rPr sz="800" b="1" spc="-40" dirty="0">
                <a:latin typeface="Calibri"/>
                <a:cs typeface="Calibri"/>
              </a:rPr>
              <a:t> </a:t>
            </a:r>
            <a:r>
              <a:rPr sz="800" b="1" dirty="0">
                <a:latin typeface="Calibri"/>
                <a:cs typeface="Calibri"/>
              </a:rPr>
              <a:t>than</a:t>
            </a:r>
            <a:r>
              <a:rPr sz="800" b="1" spc="-20" dirty="0">
                <a:latin typeface="Calibri"/>
                <a:cs typeface="Calibri"/>
              </a:rPr>
              <a:t> </a:t>
            </a:r>
            <a:r>
              <a:rPr sz="800" b="1" dirty="0">
                <a:latin typeface="Calibri"/>
                <a:cs typeface="Calibri"/>
              </a:rPr>
              <a:t>two</a:t>
            </a:r>
            <a:r>
              <a:rPr sz="800" dirty="0">
                <a:latin typeface="Calibri"/>
                <a:cs typeface="Calibri"/>
              </a:rPr>
              <a:t>,</a:t>
            </a:r>
            <a:r>
              <a:rPr sz="800" spc="-15" dirty="0">
                <a:latin typeface="Calibri"/>
                <a:cs typeface="Calibri"/>
              </a:rPr>
              <a:t> </a:t>
            </a:r>
            <a:r>
              <a:rPr sz="800" spc="-10" dirty="0">
                <a:latin typeface="Calibri"/>
                <a:cs typeface="Calibri"/>
              </a:rPr>
              <a:t>groups</a:t>
            </a:r>
            <a:r>
              <a:rPr sz="800" spc="500" dirty="0">
                <a:latin typeface="Calibri"/>
                <a:cs typeface="Calibri"/>
              </a:rPr>
              <a:t> </a:t>
            </a:r>
            <a:r>
              <a:rPr sz="800" dirty="0">
                <a:latin typeface="Calibri"/>
                <a:cs typeface="Calibri"/>
              </a:rPr>
              <a:t>of</a:t>
            </a:r>
            <a:r>
              <a:rPr sz="800" spc="-20" dirty="0">
                <a:latin typeface="Calibri"/>
                <a:cs typeface="Calibri"/>
              </a:rPr>
              <a:t> </a:t>
            </a:r>
            <a:r>
              <a:rPr sz="800" dirty="0">
                <a:latin typeface="Calibri"/>
                <a:cs typeface="Calibri"/>
              </a:rPr>
              <a:t>objects</a:t>
            </a:r>
            <a:r>
              <a:rPr sz="800" spc="-20" dirty="0">
                <a:latin typeface="Calibri"/>
                <a:cs typeface="Calibri"/>
              </a:rPr>
              <a:t> </a:t>
            </a:r>
            <a:r>
              <a:rPr sz="800" dirty="0">
                <a:latin typeface="Calibri"/>
                <a:cs typeface="Calibri"/>
              </a:rPr>
              <a:t>using</a:t>
            </a:r>
            <a:r>
              <a:rPr sz="800" spc="-10" dirty="0">
                <a:latin typeface="Calibri"/>
                <a:cs typeface="Calibri"/>
              </a:rPr>
              <a:t> </a:t>
            </a:r>
            <a:r>
              <a:rPr sz="800" dirty="0">
                <a:latin typeface="Calibri"/>
                <a:cs typeface="Calibri"/>
              </a:rPr>
              <a:t>counting</a:t>
            </a:r>
            <a:r>
              <a:rPr sz="800" spc="-15" dirty="0">
                <a:latin typeface="Calibri"/>
                <a:cs typeface="Calibri"/>
              </a:rPr>
              <a:t> </a:t>
            </a:r>
            <a:r>
              <a:rPr sz="800" dirty="0">
                <a:latin typeface="Calibri"/>
                <a:cs typeface="Calibri"/>
              </a:rPr>
              <a:t>on</a:t>
            </a:r>
            <a:r>
              <a:rPr sz="800" spc="-20" dirty="0">
                <a:latin typeface="Calibri"/>
                <a:cs typeface="Calibri"/>
              </a:rPr>
              <a:t> </a:t>
            </a:r>
            <a:r>
              <a:rPr sz="800" dirty="0">
                <a:latin typeface="Calibri"/>
                <a:cs typeface="Calibri"/>
              </a:rPr>
              <a:t>and</a:t>
            </a:r>
            <a:r>
              <a:rPr sz="800" spc="-15" dirty="0">
                <a:latin typeface="Calibri"/>
                <a:cs typeface="Calibri"/>
              </a:rPr>
              <a:t> </a:t>
            </a:r>
            <a:r>
              <a:rPr sz="800" spc="-25" dirty="0">
                <a:latin typeface="Calibri"/>
                <a:cs typeface="Calibri"/>
              </a:rPr>
              <a:t>the</a:t>
            </a:r>
            <a:r>
              <a:rPr sz="800" spc="500" dirty="0">
                <a:latin typeface="Calibri"/>
                <a:cs typeface="Calibri"/>
              </a:rPr>
              <a:t> </a:t>
            </a:r>
            <a:r>
              <a:rPr sz="800" dirty="0">
                <a:latin typeface="Calibri"/>
                <a:cs typeface="Calibri"/>
              </a:rPr>
              <a:t>language</a:t>
            </a:r>
            <a:r>
              <a:rPr sz="800" spc="-30"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addition</a:t>
            </a:r>
            <a:r>
              <a:rPr sz="800" spc="10" dirty="0">
                <a:latin typeface="Calibri"/>
                <a:cs typeface="Calibri"/>
              </a:rPr>
              <a:t> </a:t>
            </a:r>
            <a:r>
              <a:rPr sz="800" dirty="0">
                <a:latin typeface="Calibri"/>
                <a:cs typeface="Calibri"/>
              </a:rPr>
              <a:t>e.g.</a:t>
            </a:r>
            <a:r>
              <a:rPr sz="800" spc="-35" dirty="0">
                <a:latin typeface="Calibri"/>
                <a:cs typeface="Calibri"/>
              </a:rPr>
              <a:t> </a:t>
            </a:r>
            <a:r>
              <a:rPr sz="800" dirty="0">
                <a:latin typeface="Calibri"/>
                <a:cs typeface="Calibri"/>
              </a:rPr>
              <a:t>add,</a:t>
            </a:r>
            <a:r>
              <a:rPr sz="800" spc="-5" dirty="0">
                <a:latin typeface="Calibri"/>
                <a:cs typeface="Calibri"/>
              </a:rPr>
              <a:t> </a:t>
            </a:r>
            <a:r>
              <a:rPr sz="800" spc="-20" dirty="0">
                <a:latin typeface="Calibri"/>
                <a:cs typeface="Calibri"/>
              </a:rPr>
              <a:t>plus</a:t>
            </a:r>
            <a:endParaRPr sz="800">
              <a:latin typeface="Calibri"/>
              <a:cs typeface="Calibri"/>
            </a:endParaRPr>
          </a:p>
        </p:txBody>
      </p:sp>
      <p:sp>
        <p:nvSpPr>
          <p:cNvPr id="28" name="object 28"/>
          <p:cNvSpPr txBox="1"/>
          <p:nvPr/>
        </p:nvSpPr>
        <p:spPr>
          <a:xfrm>
            <a:off x="49212" y="911288"/>
            <a:ext cx="790575" cy="246379"/>
          </a:xfrm>
          <a:prstGeom prst="rect">
            <a:avLst/>
          </a:prstGeom>
          <a:ln w="38100">
            <a:solidFill>
              <a:srgbClr val="000000"/>
            </a:solidFill>
          </a:ln>
        </p:spPr>
        <p:txBody>
          <a:bodyPr vert="horz" wrap="square" lIns="0" tIns="37465" rIns="0" bIns="0" rtlCol="0">
            <a:spAutoFit/>
          </a:bodyPr>
          <a:lstStyle/>
          <a:p>
            <a:pPr marL="230504">
              <a:lnSpc>
                <a:spcPct val="100000"/>
              </a:lnSpc>
              <a:spcBef>
                <a:spcPts val="295"/>
              </a:spcBef>
            </a:pPr>
            <a:r>
              <a:rPr sz="1000" b="1" dirty="0">
                <a:latin typeface="Calibri"/>
                <a:cs typeface="Calibri"/>
              </a:rPr>
              <a:t>Year</a:t>
            </a:r>
            <a:r>
              <a:rPr sz="1000" b="1" spc="-25" dirty="0">
                <a:latin typeface="Calibri"/>
                <a:cs typeface="Calibri"/>
              </a:rPr>
              <a:t> </a:t>
            </a:r>
            <a:r>
              <a:rPr sz="1000" b="1" spc="-50" dirty="0">
                <a:latin typeface="Calibri"/>
                <a:cs typeface="Calibri"/>
              </a:rPr>
              <a:t>1</a:t>
            </a:r>
            <a:endParaRPr sz="1000">
              <a:latin typeface="Calibri"/>
              <a:cs typeface="Calibri"/>
            </a:endParaRPr>
          </a:p>
        </p:txBody>
      </p:sp>
      <p:sp>
        <p:nvSpPr>
          <p:cNvPr id="29" name="object 29"/>
          <p:cNvSpPr txBox="1"/>
          <p:nvPr/>
        </p:nvSpPr>
        <p:spPr>
          <a:xfrm>
            <a:off x="8113903" y="51460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30" name="object 30"/>
          <p:cNvSpPr txBox="1"/>
          <p:nvPr/>
        </p:nvSpPr>
        <p:spPr>
          <a:xfrm>
            <a:off x="7719441" y="1121156"/>
            <a:ext cx="1317625" cy="2160270"/>
          </a:xfrm>
          <a:prstGeom prst="rect">
            <a:avLst/>
          </a:prstGeom>
        </p:spPr>
        <p:txBody>
          <a:bodyPr vert="horz" wrap="square" lIns="0" tIns="13335" rIns="0" bIns="0" rtlCol="0">
            <a:spAutoFit/>
          </a:bodyPr>
          <a:lstStyle/>
          <a:p>
            <a:pPr marL="40005" marR="30480" algn="ctr">
              <a:lnSpc>
                <a:spcPct val="100000"/>
              </a:lnSpc>
              <a:spcBef>
                <a:spcPts val="105"/>
              </a:spcBef>
            </a:pPr>
            <a:r>
              <a:rPr sz="800" dirty="0">
                <a:latin typeface="Calibri"/>
                <a:cs typeface="Calibri"/>
              </a:rPr>
              <a:t>Count</a:t>
            </a:r>
            <a:r>
              <a:rPr sz="800" spc="-35" dirty="0">
                <a:latin typeface="Calibri"/>
                <a:cs typeface="Calibri"/>
              </a:rPr>
              <a:t> </a:t>
            </a:r>
            <a:r>
              <a:rPr sz="800" dirty="0">
                <a:latin typeface="Calibri"/>
                <a:cs typeface="Calibri"/>
              </a:rPr>
              <a:t>forwards,</a:t>
            </a:r>
            <a:r>
              <a:rPr sz="800" spc="-10"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and</a:t>
            </a:r>
            <a:r>
              <a:rPr sz="800" spc="-10" dirty="0">
                <a:latin typeface="Calibri"/>
                <a:cs typeface="Calibri"/>
              </a:rPr>
              <a:t> across</a:t>
            </a:r>
            <a:r>
              <a:rPr sz="800" spc="500" dirty="0">
                <a:latin typeface="Calibri"/>
                <a:cs typeface="Calibri"/>
              </a:rPr>
              <a:t> </a:t>
            </a:r>
            <a:r>
              <a:rPr sz="800" dirty="0">
                <a:latin typeface="Calibri"/>
                <a:cs typeface="Calibri"/>
              </a:rPr>
              <a:t>100,</a:t>
            </a:r>
            <a:r>
              <a:rPr sz="800" spc="-45" dirty="0">
                <a:latin typeface="Calibri"/>
                <a:cs typeface="Calibri"/>
              </a:rPr>
              <a:t> </a:t>
            </a:r>
            <a:r>
              <a:rPr sz="800" dirty="0">
                <a:latin typeface="Calibri"/>
                <a:cs typeface="Calibri"/>
              </a:rPr>
              <a:t>beginning</a:t>
            </a:r>
            <a:r>
              <a:rPr sz="800" spc="10" dirty="0">
                <a:latin typeface="Calibri"/>
                <a:cs typeface="Calibri"/>
              </a:rPr>
              <a:t> </a:t>
            </a:r>
            <a:r>
              <a:rPr sz="800" dirty="0">
                <a:latin typeface="Calibri"/>
                <a:cs typeface="Calibri"/>
              </a:rPr>
              <a:t>with</a:t>
            </a:r>
            <a:r>
              <a:rPr sz="800" spc="-15" dirty="0">
                <a:latin typeface="Calibri"/>
                <a:cs typeface="Calibri"/>
              </a:rPr>
              <a:t> </a:t>
            </a:r>
            <a:r>
              <a:rPr sz="800" dirty="0">
                <a:latin typeface="Calibri"/>
                <a:cs typeface="Calibri"/>
              </a:rPr>
              <a:t>0</a:t>
            </a:r>
            <a:r>
              <a:rPr sz="800" spc="-25" dirty="0">
                <a:latin typeface="Calibri"/>
                <a:cs typeface="Calibri"/>
              </a:rPr>
              <a:t> </a:t>
            </a:r>
            <a:r>
              <a:rPr sz="800" dirty="0">
                <a:latin typeface="Calibri"/>
                <a:cs typeface="Calibri"/>
              </a:rPr>
              <a:t>or</a:t>
            </a:r>
            <a:r>
              <a:rPr sz="800" spc="-15" dirty="0">
                <a:latin typeface="Calibri"/>
                <a:cs typeface="Calibri"/>
              </a:rPr>
              <a:t> </a:t>
            </a:r>
            <a:r>
              <a:rPr sz="800" dirty="0">
                <a:latin typeface="Calibri"/>
                <a:cs typeface="Calibri"/>
              </a:rPr>
              <a:t>1</a:t>
            </a:r>
            <a:r>
              <a:rPr sz="800" spc="-20" dirty="0">
                <a:latin typeface="Calibri"/>
                <a:cs typeface="Calibri"/>
              </a:rPr>
              <a:t> </a:t>
            </a:r>
            <a:r>
              <a:rPr sz="800" spc="-25" dirty="0">
                <a:latin typeface="Calibri"/>
                <a:cs typeface="Calibri"/>
              </a:rPr>
              <a:t>or</a:t>
            </a:r>
            <a:r>
              <a:rPr sz="800" spc="500" dirty="0">
                <a:latin typeface="Calibri"/>
                <a:cs typeface="Calibri"/>
              </a:rPr>
              <a:t> </a:t>
            </a:r>
            <a:r>
              <a:rPr sz="800" dirty="0">
                <a:latin typeface="Calibri"/>
                <a:cs typeface="Calibri"/>
              </a:rPr>
              <a:t>from</a:t>
            </a:r>
            <a:r>
              <a:rPr sz="800" spc="-10" dirty="0">
                <a:latin typeface="Calibri"/>
                <a:cs typeface="Calibri"/>
              </a:rPr>
              <a:t> </a:t>
            </a:r>
            <a:r>
              <a:rPr sz="800" dirty="0">
                <a:latin typeface="Calibri"/>
                <a:cs typeface="Calibri"/>
              </a:rPr>
              <a:t>any</a:t>
            </a:r>
            <a:r>
              <a:rPr sz="800" spc="-25" dirty="0">
                <a:latin typeface="Calibri"/>
                <a:cs typeface="Calibri"/>
              </a:rPr>
              <a:t> </a:t>
            </a:r>
            <a:r>
              <a:rPr sz="800" dirty="0">
                <a:latin typeface="Calibri"/>
                <a:cs typeface="Calibri"/>
              </a:rPr>
              <a:t>given</a:t>
            </a:r>
            <a:r>
              <a:rPr sz="800" spc="-5" dirty="0">
                <a:latin typeface="Calibri"/>
                <a:cs typeface="Calibri"/>
              </a:rPr>
              <a:t> </a:t>
            </a:r>
            <a:r>
              <a:rPr sz="800" spc="-10" dirty="0">
                <a:latin typeface="Calibri"/>
                <a:cs typeface="Calibri"/>
              </a:rPr>
              <a:t>number</a:t>
            </a:r>
            <a:endParaRPr sz="800">
              <a:latin typeface="Calibri"/>
              <a:cs typeface="Calibri"/>
            </a:endParaRPr>
          </a:p>
          <a:p>
            <a:pPr marL="59690" marR="51435" indent="138430">
              <a:lnSpc>
                <a:spcPct val="100000"/>
              </a:lnSpc>
              <a:spcBef>
                <a:spcPts val="480"/>
              </a:spcBef>
            </a:pPr>
            <a:r>
              <a:rPr sz="800" dirty="0">
                <a:latin typeface="Calibri"/>
                <a:cs typeface="Calibri"/>
              </a:rPr>
              <a:t>Switch</a:t>
            </a:r>
            <a:r>
              <a:rPr sz="800" spc="-25" dirty="0">
                <a:latin typeface="Calibri"/>
                <a:cs typeface="Calibri"/>
              </a:rPr>
              <a:t> </a:t>
            </a:r>
            <a:r>
              <a:rPr sz="800" dirty="0">
                <a:latin typeface="Calibri"/>
                <a:cs typeface="Calibri"/>
              </a:rPr>
              <a:t>count</a:t>
            </a:r>
            <a:r>
              <a:rPr sz="800" spc="-20" dirty="0">
                <a:latin typeface="Calibri"/>
                <a:cs typeface="Calibri"/>
              </a:rPr>
              <a:t> </a:t>
            </a:r>
            <a:r>
              <a:rPr sz="800" spc="-10" dirty="0">
                <a:latin typeface="Calibri"/>
                <a:cs typeface="Calibri"/>
              </a:rPr>
              <a:t>between</a:t>
            </a:r>
            <a:r>
              <a:rPr sz="800" spc="500" dirty="0">
                <a:latin typeface="Calibri"/>
                <a:cs typeface="Calibri"/>
              </a:rPr>
              <a:t> </a:t>
            </a:r>
            <a:r>
              <a:rPr sz="800" dirty="0">
                <a:latin typeface="Calibri"/>
                <a:cs typeface="Calibri"/>
              </a:rPr>
              <a:t>tens</a:t>
            </a:r>
            <a:r>
              <a:rPr sz="800" spc="-25" dirty="0">
                <a:latin typeface="Calibri"/>
                <a:cs typeface="Calibri"/>
              </a:rPr>
              <a:t> </a:t>
            </a:r>
            <a:r>
              <a:rPr sz="800" dirty="0">
                <a:latin typeface="Calibri"/>
                <a:cs typeface="Calibri"/>
              </a:rPr>
              <a:t>and</a:t>
            </a:r>
            <a:r>
              <a:rPr sz="800" spc="-5" dirty="0">
                <a:latin typeface="Calibri"/>
                <a:cs typeface="Calibri"/>
              </a:rPr>
              <a:t> </a:t>
            </a:r>
            <a:r>
              <a:rPr sz="800" dirty="0">
                <a:latin typeface="Calibri"/>
                <a:cs typeface="Calibri"/>
              </a:rPr>
              <a:t>ones</a:t>
            </a:r>
            <a:r>
              <a:rPr sz="800" spc="-5" dirty="0">
                <a:latin typeface="Calibri"/>
                <a:cs typeface="Calibri"/>
              </a:rPr>
              <a:t> </a:t>
            </a:r>
            <a:r>
              <a:rPr sz="800" dirty="0">
                <a:latin typeface="Calibri"/>
                <a:cs typeface="Calibri"/>
              </a:rPr>
              <a:t>e.g.</a:t>
            </a:r>
            <a:r>
              <a:rPr sz="800" spc="-35" dirty="0">
                <a:latin typeface="Calibri"/>
                <a:cs typeface="Calibri"/>
              </a:rPr>
              <a:t> </a:t>
            </a:r>
            <a:r>
              <a:rPr sz="800" dirty="0">
                <a:latin typeface="Calibri"/>
                <a:cs typeface="Calibri"/>
              </a:rPr>
              <a:t>10,</a:t>
            </a:r>
            <a:r>
              <a:rPr sz="800" spc="-35" dirty="0">
                <a:latin typeface="Calibri"/>
                <a:cs typeface="Calibri"/>
              </a:rPr>
              <a:t> </a:t>
            </a:r>
            <a:r>
              <a:rPr sz="800" dirty="0">
                <a:latin typeface="Calibri"/>
                <a:cs typeface="Calibri"/>
              </a:rPr>
              <a:t>20,</a:t>
            </a:r>
            <a:r>
              <a:rPr sz="800" spc="-30" dirty="0">
                <a:latin typeface="Calibri"/>
                <a:cs typeface="Calibri"/>
              </a:rPr>
              <a:t> </a:t>
            </a:r>
            <a:r>
              <a:rPr sz="800" spc="-25" dirty="0">
                <a:latin typeface="Calibri"/>
                <a:cs typeface="Calibri"/>
              </a:rPr>
              <a:t>30,</a:t>
            </a:r>
            <a:endParaRPr sz="800">
              <a:latin typeface="Calibri"/>
              <a:cs typeface="Calibri"/>
            </a:endParaRPr>
          </a:p>
          <a:p>
            <a:pPr marL="413384">
              <a:lnSpc>
                <a:spcPct val="100000"/>
              </a:lnSpc>
            </a:pPr>
            <a:r>
              <a:rPr sz="800" dirty="0">
                <a:latin typeface="Calibri"/>
                <a:cs typeface="Calibri"/>
              </a:rPr>
              <a:t>31,</a:t>
            </a:r>
            <a:r>
              <a:rPr sz="800" spc="-25" dirty="0">
                <a:latin typeface="Calibri"/>
                <a:cs typeface="Calibri"/>
              </a:rPr>
              <a:t> </a:t>
            </a:r>
            <a:r>
              <a:rPr sz="800" dirty="0">
                <a:latin typeface="Calibri"/>
                <a:cs typeface="Calibri"/>
              </a:rPr>
              <a:t>32,</a:t>
            </a:r>
            <a:r>
              <a:rPr sz="800" spc="-25" dirty="0">
                <a:latin typeface="Calibri"/>
                <a:cs typeface="Calibri"/>
              </a:rPr>
              <a:t> </a:t>
            </a:r>
            <a:r>
              <a:rPr sz="800" dirty="0">
                <a:latin typeface="Calibri"/>
                <a:cs typeface="Calibri"/>
              </a:rPr>
              <a:t>33</a:t>
            </a:r>
            <a:r>
              <a:rPr sz="800" spc="-25" dirty="0">
                <a:latin typeface="Calibri"/>
                <a:cs typeface="Calibri"/>
              </a:rPr>
              <a:t> </a:t>
            </a:r>
            <a:r>
              <a:rPr sz="800" spc="-50" dirty="0">
                <a:latin typeface="Calibri"/>
                <a:cs typeface="Calibri"/>
              </a:rPr>
              <a:t>…</a:t>
            </a:r>
            <a:endParaRPr sz="800">
              <a:latin typeface="Calibri"/>
              <a:cs typeface="Calibri"/>
            </a:endParaRPr>
          </a:p>
          <a:p>
            <a:pPr marL="93345" marR="85090" indent="1270" algn="ctr">
              <a:lnSpc>
                <a:spcPct val="100000"/>
              </a:lnSpc>
              <a:spcBef>
                <a:spcPts val="475"/>
              </a:spcBef>
            </a:pPr>
            <a:r>
              <a:rPr sz="800" dirty="0">
                <a:latin typeface="Calibri"/>
                <a:cs typeface="Calibri"/>
              </a:rPr>
              <a:t>Represent</a:t>
            </a:r>
            <a:r>
              <a:rPr sz="800" spc="-10" dirty="0">
                <a:latin typeface="Calibri"/>
                <a:cs typeface="Calibri"/>
              </a:rPr>
              <a:t> </a:t>
            </a:r>
            <a:r>
              <a:rPr sz="800" dirty="0">
                <a:latin typeface="Calibri"/>
                <a:cs typeface="Calibri"/>
              </a:rPr>
              <a:t>and</a:t>
            </a:r>
            <a:r>
              <a:rPr sz="800" spc="-30" dirty="0">
                <a:latin typeface="Calibri"/>
                <a:cs typeface="Calibri"/>
              </a:rPr>
              <a:t> </a:t>
            </a:r>
            <a:r>
              <a:rPr sz="800" dirty="0">
                <a:latin typeface="Calibri"/>
                <a:cs typeface="Calibri"/>
              </a:rPr>
              <a:t>use</a:t>
            </a:r>
            <a:r>
              <a:rPr sz="800" spc="-15" dirty="0">
                <a:latin typeface="Calibri"/>
                <a:cs typeface="Calibri"/>
              </a:rPr>
              <a:t> </a:t>
            </a:r>
            <a:r>
              <a:rPr sz="800" spc="-10" dirty="0">
                <a:latin typeface="Calibri"/>
                <a:cs typeface="Calibri"/>
              </a:rPr>
              <a:t>number</a:t>
            </a:r>
            <a:r>
              <a:rPr sz="800" spc="500" dirty="0">
                <a:latin typeface="Calibri"/>
                <a:cs typeface="Calibri"/>
              </a:rPr>
              <a:t> </a:t>
            </a:r>
            <a:r>
              <a:rPr sz="800" dirty="0">
                <a:latin typeface="Calibri"/>
                <a:cs typeface="Calibri"/>
              </a:rPr>
              <a:t>bonds</a:t>
            </a:r>
            <a:r>
              <a:rPr sz="800" spc="-10" dirty="0">
                <a:latin typeface="Calibri"/>
                <a:cs typeface="Calibri"/>
              </a:rPr>
              <a:t> </a:t>
            </a:r>
            <a:r>
              <a:rPr sz="800" dirty="0">
                <a:latin typeface="Calibri"/>
                <a:cs typeface="Calibri"/>
              </a:rPr>
              <a:t>up</a:t>
            </a:r>
            <a:r>
              <a:rPr sz="800" spc="-5"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20</a:t>
            </a:r>
            <a:r>
              <a:rPr sz="800" spc="-35" dirty="0">
                <a:latin typeface="Calibri"/>
                <a:cs typeface="Calibri"/>
              </a:rPr>
              <a:t> </a:t>
            </a:r>
            <a:r>
              <a:rPr sz="800" spc="-10" dirty="0">
                <a:latin typeface="Calibri"/>
                <a:cs typeface="Calibri"/>
              </a:rPr>
              <a:t>(establish</a:t>
            </a:r>
            <a:r>
              <a:rPr sz="800" spc="500" dirty="0">
                <a:latin typeface="Calibri"/>
                <a:cs typeface="Calibri"/>
              </a:rPr>
              <a:t> </a:t>
            </a:r>
            <a:r>
              <a:rPr sz="800" dirty="0">
                <a:latin typeface="Calibri"/>
                <a:cs typeface="Calibri"/>
              </a:rPr>
              <a:t>addition</a:t>
            </a:r>
            <a:r>
              <a:rPr sz="800" spc="-10" dirty="0">
                <a:latin typeface="Calibri"/>
                <a:cs typeface="Calibri"/>
              </a:rPr>
              <a:t> </a:t>
            </a:r>
            <a:r>
              <a:rPr sz="800" dirty="0">
                <a:latin typeface="Calibri"/>
                <a:cs typeface="Calibri"/>
              </a:rPr>
              <a:t>and</a:t>
            </a:r>
            <a:r>
              <a:rPr sz="800" spc="-35" dirty="0">
                <a:latin typeface="Calibri"/>
                <a:cs typeface="Calibri"/>
              </a:rPr>
              <a:t> </a:t>
            </a:r>
            <a:r>
              <a:rPr sz="800" dirty="0">
                <a:latin typeface="Calibri"/>
                <a:cs typeface="Calibri"/>
              </a:rPr>
              <a:t>subtraction</a:t>
            </a:r>
            <a:r>
              <a:rPr sz="800" spc="-15" dirty="0">
                <a:latin typeface="Calibri"/>
                <a:cs typeface="Calibri"/>
              </a:rPr>
              <a:t> </a:t>
            </a:r>
            <a:r>
              <a:rPr sz="800" spc="-25" dirty="0">
                <a:latin typeface="Calibri"/>
                <a:cs typeface="Calibri"/>
              </a:rPr>
              <a:t>as</a:t>
            </a:r>
            <a:r>
              <a:rPr sz="800" spc="500" dirty="0">
                <a:latin typeface="Calibri"/>
                <a:cs typeface="Calibri"/>
              </a:rPr>
              <a:t> </a:t>
            </a:r>
            <a:r>
              <a:rPr sz="800" dirty="0">
                <a:latin typeface="Calibri"/>
                <a:cs typeface="Calibri"/>
              </a:rPr>
              <a:t>related</a:t>
            </a:r>
            <a:r>
              <a:rPr sz="800" spc="-35" dirty="0">
                <a:latin typeface="Calibri"/>
                <a:cs typeface="Calibri"/>
              </a:rPr>
              <a:t> </a:t>
            </a:r>
            <a:r>
              <a:rPr sz="800" spc="-10" dirty="0">
                <a:latin typeface="Calibri"/>
                <a:cs typeface="Calibri"/>
              </a:rPr>
              <a:t>operations)</a:t>
            </a:r>
            <a:endParaRPr sz="800">
              <a:latin typeface="Calibri"/>
              <a:cs typeface="Calibri"/>
            </a:endParaRPr>
          </a:p>
          <a:p>
            <a:pPr marL="12700" marR="5080" indent="1270" algn="ctr">
              <a:lnSpc>
                <a:spcPct val="150000"/>
              </a:lnSpc>
              <a:spcBef>
                <a:spcPts val="5"/>
              </a:spcBef>
            </a:pPr>
            <a:r>
              <a:rPr sz="800" dirty="0">
                <a:latin typeface="Calibri"/>
                <a:cs typeface="Calibri"/>
              </a:rPr>
              <a:t>Find</a:t>
            </a:r>
            <a:r>
              <a:rPr sz="800" spc="-15" dirty="0">
                <a:latin typeface="Calibri"/>
                <a:cs typeface="Calibri"/>
              </a:rPr>
              <a:t> </a:t>
            </a:r>
            <a:r>
              <a:rPr sz="800" dirty="0">
                <a:latin typeface="Calibri"/>
                <a:cs typeface="Calibri"/>
              </a:rPr>
              <a:t>one</a:t>
            </a:r>
            <a:r>
              <a:rPr sz="800" spc="-15" dirty="0">
                <a:latin typeface="Calibri"/>
                <a:cs typeface="Calibri"/>
              </a:rPr>
              <a:t> </a:t>
            </a:r>
            <a:r>
              <a:rPr sz="800" dirty="0">
                <a:latin typeface="Calibri"/>
                <a:cs typeface="Calibri"/>
              </a:rPr>
              <a:t>more</a:t>
            </a:r>
            <a:r>
              <a:rPr sz="800" spc="-25" dirty="0">
                <a:latin typeface="Calibri"/>
                <a:cs typeface="Calibri"/>
              </a:rPr>
              <a:t> </a:t>
            </a:r>
            <a:r>
              <a:rPr sz="800" dirty="0">
                <a:latin typeface="Calibri"/>
                <a:cs typeface="Calibri"/>
              </a:rPr>
              <a:t>than</a:t>
            </a:r>
            <a:r>
              <a:rPr sz="800" spc="-5" dirty="0">
                <a:latin typeface="Calibri"/>
                <a:cs typeface="Calibri"/>
              </a:rPr>
              <a:t> </a:t>
            </a:r>
            <a:r>
              <a:rPr sz="800" dirty="0">
                <a:latin typeface="Calibri"/>
                <a:cs typeface="Calibri"/>
              </a:rPr>
              <a:t>a</a:t>
            </a:r>
            <a:r>
              <a:rPr sz="800" spc="-15" dirty="0">
                <a:latin typeface="Calibri"/>
                <a:cs typeface="Calibri"/>
              </a:rPr>
              <a:t> </a:t>
            </a:r>
            <a:r>
              <a:rPr sz="800" spc="-10" dirty="0">
                <a:latin typeface="Calibri"/>
                <a:cs typeface="Calibri"/>
              </a:rPr>
              <a:t>number</a:t>
            </a:r>
            <a:r>
              <a:rPr sz="800" spc="500" dirty="0">
                <a:latin typeface="Calibri"/>
                <a:cs typeface="Calibri"/>
              </a:rPr>
              <a:t> </a:t>
            </a:r>
            <a:r>
              <a:rPr sz="800" dirty="0">
                <a:latin typeface="Calibri"/>
                <a:cs typeface="Calibri"/>
              </a:rPr>
              <a:t>Find</a:t>
            </a:r>
            <a:r>
              <a:rPr sz="800" spc="-15" dirty="0">
                <a:latin typeface="Calibri"/>
                <a:cs typeface="Calibri"/>
              </a:rPr>
              <a:t> </a:t>
            </a:r>
            <a:r>
              <a:rPr sz="800" dirty="0">
                <a:latin typeface="Calibri"/>
                <a:cs typeface="Calibri"/>
              </a:rPr>
              <a:t>ten</a:t>
            </a:r>
            <a:r>
              <a:rPr sz="800" spc="-15" dirty="0">
                <a:latin typeface="Calibri"/>
                <a:cs typeface="Calibri"/>
              </a:rPr>
              <a:t> </a:t>
            </a:r>
            <a:r>
              <a:rPr sz="800" dirty="0">
                <a:latin typeface="Calibri"/>
                <a:cs typeface="Calibri"/>
              </a:rPr>
              <a:t>more</a:t>
            </a:r>
            <a:r>
              <a:rPr sz="800" spc="-15" dirty="0">
                <a:latin typeface="Calibri"/>
                <a:cs typeface="Calibri"/>
              </a:rPr>
              <a:t> </a:t>
            </a:r>
            <a:r>
              <a:rPr sz="800" dirty="0">
                <a:latin typeface="Calibri"/>
                <a:cs typeface="Calibri"/>
              </a:rPr>
              <a:t>than</a:t>
            </a:r>
            <a:r>
              <a:rPr sz="800" spc="-15" dirty="0">
                <a:latin typeface="Calibri"/>
                <a:cs typeface="Calibri"/>
              </a:rPr>
              <a:t> </a:t>
            </a:r>
            <a:r>
              <a:rPr sz="800" dirty="0">
                <a:latin typeface="Calibri"/>
                <a:cs typeface="Calibri"/>
              </a:rPr>
              <a:t>a</a:t>
            </a:r>
            <a:r>
              <a:rPr sz="800" spc="-15" dirty="0">
                <a:latin typeface="Calibri"/>
                <a:cs typeface="Calibri"/>
              </a:rPr>
              <a:t> </a:t>
            </a:r>
            <a:r>
              <a:rPr sz="800" spc="-10" dirty="0">
                <a:latin typeface="Calibri"/>
                <a:cs typeface="Calibri"/>
              </a:rPr>
              <a:t>number</a:t>
            </a:r>
            <a:endParaRPr sz="800">
              <a:latin typeface="Calibri"/>
              <a:cs typeface="Calibri"/>
            </a:endParaRPr>
          </a:p>
          <a:p>
            <a:pPr marL="12700" marR="5080" algn="ctr">
              <a:lnSpc>
                <a:spcPct val="100000"/>
              </a:lnSpc>
              <a:spcBef>
                <a:spcPts val="480"/>
              </a:spcBef>
            </a:pPr>
            <a:r>
              <a:rPr sz="800" dirty="0">
                <a:latin typeface="Calibri"/>
                <a:cs typeface="Calibri"/>
              </a:rPr>
              <a:t>Count</a:t>
            </a:r>
            <a:r>
              <a:rPr sz="800" spc="-30" dirty="0">
                <a:latin typeface="Calibri"/>
                <a:cs typeface="Calibri"/>
              </a:rPr>
              <a:t> </a:t>
            </a:r>
            <a:r>
              <a:rPr sz="800" dirty="0">
                <a:latin typeface="Calibri"/>
                <a:cs typeface="Calibri"/>
              </a:rPr>
              <a:t>in</a:t>
            </a:r>
            <a:r>
              <a:rPr sz="800" spc="-10" dirty="0">
                <a:latin typeface="Calibri"/>
                <a:cs typeface="Calibri"/>
              </a:rPr>
              <a:t> </a:t>
            </a:r>
            <a:r>
              <a:rPr sz="800" dirty="0">
                <a:latin typeface="Calibri"/>
                <a:cs typeface="Calibri"/>
              </a:rPr>
              <a:t>multiples</a:t>
            </a:r>
            <a:r>
              <a:rPr sz="800" spc="-5"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2s,</a:t>
            </a:r>
            <a:r>
              <a:rPr sz="800" spc="-25" dirty="0">
                <a:latin typeface="Calibri"/>
                <a:cs typeface="Calibri"/>
              </a:rPr>
              <a:t> </a:t>
            </a:r>
            <a:r>
              <a:rPr sz="800" dirty="0">
                <a:latin typeface="Calibri"/>
                <a:cs typeface="Calibri"/>
              </a:rPr>
              <a:t>5s</a:t>
            </a:r>
            <a:r>
              <a:rPr sz="800" spc="-25" dirty="0">
                <a:latin typeface="Calibri"/>
                <a:cs typeface="Calibri"/>
              </a:rPr>
              <a:t> and</a:t>
            </a:r>
            <a:r>
              <a:rPr sz="800" spc="500" dirty="0">
                <a:latin typeface="Calibri"/>
                <a:cs typeface="Calibri"/>
              </a:rPr>
              <a:t> </a:t>
            </a:r>
            <a:r>
              <a:rPr sz="800" dirty="0">
                <a:latin typeface="Calibri"/>
                <a:cs typeface="Calibri"/>
              </a:rPr>
              <a:t>10s</a:t>
            </a:r>
            <a:r>
              <a:rPr sz="800" spc="-50" dirty="0">
                <a:latin typeface="Calibri"/>
                <a:cs typeface="Calibri"/>
              </a:rPr>
              <a:t> </a:t>
            </a:r>
            <a:r>
              <a:rPr sz="800" dirty="0">
                <a:latin typeface="Calibri"/>
                <a:cs typeface="Calibri"/>
              </a:rPr>
              <a:t>starting</a:t>
            </a:r>
            <a:r>
              <a:rPr sz="800" spc="-30" dirty="0">
                <a:latin typeface="Calibri"/>
                <a:cs typeface="Calibri"/>
              </a:rPr>
              <a:t> </a:t>
            </a:r>
            <a:r>
              <a:rPr sz="800" dirty="0">
                <a:latin typeface="Calibri"/>
                <a:cs typeface="Calibri"/>
              </a:rPr>
              <a:t>on</a:t>
            </a:r>
            <a:r>
              <a:rPr sz="800" spc="-20" dirty="0">
                <a:latin typeface="Calibri"/>
                <a:cs typeface="Calibri"/>
              </a:rPr>
              <a:t> </a:t>
            </a:r>
            <a:r>
              <a:rPr sz="800" dirty="0">
                <a:latin typeface="Calibri"/>
                <a:cs typeface="Calibri"/>
              </a:rPr>
              <a:t>multiples</a:t>
            </a:r>
            <a:r>
              <a:rPr sz="800" spc="-20"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highlight</a:t>
            </a:r>
            <a:r>
              <a:rPr sz="800" spc="-35" dirty="0">
                <a:latin typeface="Calibri"/>
                <a:cs typeface="Calibri"/>
              </a:rPr>
              <a:t> </a:t>
            </a:r>
            <a:r>
              <a:rPr sz="800" dirty="0">
                <a:latin typeface="Calibri"/>
                <a:cs typeface="Calibri"/>
              </a:rPr>
              <a:t>pattern</a:t>
            </a:r>
            <a:r>
              <a:rPr sz="800" spc="-30" dirty="0">
                <a:latin typeface="Calibri"/>
                <a:cs typeface="Calibri"/>
              </a:rPr>
              <a:t> </a:t>
            </a:r>
            <a:r>
              <a:rPr sz="800" spc="-10" dirty="0">
                <a:latin typeface="Calibri"/>
                <a:cs typeface="Calibri"/>
              </a:rPr>
              <a:t>recognition</a:t>
            </a:r>
            <a:endParaRPr sz="800">
              <a:latin typeface="Calibri"/>
              <a:cs typeface="Calibri"/>
            </a:endParaRPr>
          </a:p>
        </p:txBody>
      </p:sp>
      <p:sp>
        <p:nvSpPr>
          <p:cNvPr id="31" name="object 31"/>
          <p:cNvSpPr txBox="1"/>
          <p:nvPr/>
        </p:nvSpPr>
        <p:spPr>
          <a:xfrm>
            <a:off x="7792339" y="4549266"/>
            <a:ext cx="1158875" cy="1245870"/>
          </a:xfrm>
          <a:prstGeom prst="rect">
            <a:avLst/>
          </a:prstGeom>
        </p:spPr>
        <p:txBody>
          <a:bodyPr vert="horz" wrap="square" lIns="0" tIns="12700" rIns="0" bIns="0" rtlCol="0">
            <a:spAutoFit/>
          </a:bodyPr>
          <a:lstStyle/>
          <a:p>
            <a:pPr marL="29209" marR="13335" indent="15240" algn="ctr">
              <a:lnSpc>
                <a:spcPct val="100000"/>
              </a:lnSpc>
              <a:spcBef>
                <a:spcPts val="100"/>
              </a:spcBef>
            </a:pPr>
            <a:r>
              <a:rPr sz="800" dirty="0">
                <a:latin typeface="Calibri"/>
                <a:cs typeface="Calibri"/>
              </a:rPr>
              <a:t>Show</a:t>
            </a:r>
            <a:r>
              <a:rPr sz="800" spc="-45" dirty="0">
                <a:latin typeface="Calibri"/>
                <a:cs typeface="Calibri"/>
              </a:rPr>
              <a:t> </a:t>
            </a:r>
            <a:r>
              <a:rPr sz="800" dirty="0">
                <a:latin typeface="Calibri"/>
                <a:cs typeface="Calibri"/>
              </a:rPr>
              <a:t>increasing</a:t>
            </a:r>
            <a:r>
              <a:rPr sz="800" spc="-20" dirty="0">
                <a:latin typeface="Calibri"/>
                <a:cs typeface="Calibri"/>
              </a:rPr>
              <a:t> </a:t>
            </a:r>
            <a:r>
              <a:rPr sz="800" dirty="0">
                <a:latin typeface="Calibri"/>
                <a:cs typeface="Calibri"/>
              </a:rPr>
              <a:t>fluency</a:t>
            </a:r>
            <a:r>
              <a:rPr sz="800" spc="-15" dirty="0">
                <a:latin typeface="Calibri"/>
                <a:cs typeface="Calibri"/>
              </a:rPr>
              <a:t> </a:t>
            </a:r>
            <a:r>
              <a:rPr sz="800" spc="-25" dirty="0">
                <a:latin typeface="Calibri"/>
                <a:cs typeface="Calibri"/>
              </a:rPr>
              <a:t>in</a:t>
            </a:r>
            <a:r>
              <a:rPr sz="800" spc="500" dirty="0">
                <a:latin typeface="Calibri"/>
                <a:cs typeface="Calibri"/>
              </a:rPr>
              <a:t> </a:t>
            </a:r>
            <a:r>
              <a:rPr sz="800" dirty="0">
                <a:latin typeface="Calibri"/>
                <a:cs typeface="Calibri"/>
              </a:rPr>
              <a:t>deriving</a:t>
            </a:r>
            <a:r>
              <a:rPr sz="800" spc="-15" dirty="0">
                <a:latin typeface="Calibri"/>
                <a:cs typeface="Calibri"/>
              </a:rPr>
              <a:t> </a:t>
            </a:r>
            <a:r>
              <a:rPr sz="800" dirty="0">
                <a:latin typeface="Calibri"/>
                <a:cs typeface="Calibri"/>
              </a:rPr>
              <a:t>pairs</a:t>
            </a:r>
            <a:r>
              <a:rPr sz="800" spc="-15" dirty="0">
                <a:latin typeface="Calibri"/>
                <a:cs typeface="Calibri"/>
              </a:rPr>
              <a:t> </a:t>
            </a:r>
            <a:r>
              <a:rPr sz="800" dirty="0">
                <a:latin typeface="Calibri"/>
                <a:cs typeface="Calibri"/>
              </a:rPr>
              <a:t>of</a:t>
            </a:r>
            <a:r>
              <a:rPr sz="800" spc="-15" dirty="0">
                <a:latin typeface="Calibri"/>
                <a:cs typeface="Calibri"/>
              </a:rPr>
              <a:t> </a:t>
            </a:r>
            <a:r>
              <a:rPr sz="800" spc="-10" dirty="0">
                <a:latin typeface="Calibri"/>
                <a:cs typeface="Calibri"/>
              </a:rPr>
              <a:t>numbers</a:t>
            </a:r>
            <a:r>
              <a:rPr sz="800" spc="500" dirty="0">
                <a:latin typeface="Calibri"/>
                <a:cs typeface="Calibri"/>
              </a:rPr>
              <a:t> </a:t>
            </a:r>
            <a:r>
              <a:rPr sz="800" dirty="0">
                <a:latin typeface="Calibri"/>
                <a:cs typeface="Calibri"/>
              </a:rPr>
              <a:t>up</a:t>
            </a:r>
            <a:r>
              <a:rPr sz="800" spc="-15"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10</a:t>
            </a:r>
            <a:r>
              <a:rPr sz="800" spc="-2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then</a:t>
            </a:r>
            <a:r>
              <a:rPr sz="800" spc="-5" dirty="0">
                <a:latin typeface="Calibri"/>
                <a:cs typeface="Calibri"/>
              </a:rPr>
              <a:t> </a:t>
            </a:r>
            <a:r>
              <a:rPr sz="800" dirty="0">
                <a:latin typeface="Calibri"/>
                <a:cs typeface="Calibri"/>
              </a:rPr>
              <a:t>up</a:t>
            </a:r>
            <a:r>
              <a:rPr sz="800" spc="-15" dirty="0">
                <a:latin typeface="Calibri"/>
                <a:cs typeface="Calibri"/>
              </a:rPr>
              <a:t> </a:t>
            </a:r>
            <a:r>
              <a:rPr sz="800" dirty="0">
                <a:latin typeface="Calibri"/>
                <a:cs typeface="Calibri"/>
              </a:rPr>
              <a:t>to</a:t>
            </a:r>
            <a:r>
              <a:rPr sz="800" spc="-15" dirty="0">
                <a:latin typeface="Calibri"/>
                <a:cs typeface="Calibri"/>
              </a:rPr>
              <a:t> </a:t>
            </a:r>
            <a:r>
              <a:rPr sz="800" spc="-25" dirty="0">
                <a:latin typeface="Calibri"/>
                <a:cs typeface="Calibri"/>
              </a:rPr>
              <a:t>20</a:t>
            </a:r>
            <a:endParaRPr sz="800">
              <a:latin typeface="Calibri"/>
              <a:cs typeface="Calibri"/>
            </a:endParaRPr>
          </a:p>
          <a:p>
            <a:pPr marL="12700" marR="5715" indent="1905" algn="ctr">
              <a:lnSpc>
                <a:spcPct val="100000"/>
              </a:lnSpc>
              <a:spcBef>
                <a:spcPts val="484"/>
              </a:spcBef>
            </a:pPr>
            <a:r>
              <a:rPr sz="800" dirty="0">
                <a:latin typeface="Calibri"/>
                <a:cs typeface="Calibri"/>
              </a:rPr>
              <a:t>Use</a:t>
            </a:r>
            <a:r>
              <a:rPr sz="800" spc="-15" dirty="0">
                <a:latin typeface="Calibri"/>
                <a:cs typeface="Calibri"/>
              </a:rPr>
              <a:t> </a:t>
            </a:r>
            <a:r>
              <a:rPr sz="800" dirty="0">
                <a:latin typeface="Calibri"/>
                <a:cs typeface="Calibri"/>
              </a:rPr>
              <a:t>knowledge</a:t>
            </a:r>
            <a:r>
              <a:rPr sz="800" spc="-5" dirty="0">
                <a:latin typeface="Calibri"/>
                <a:cs typeface="Calibri"/>
              </a:rPr>
              <a:t> </a:t>
            </a:r>
            <a:r>
              <a:rPr sz="800" dirty="0">
                <a:latin typeface="Calibri"/>
                <a:cs typeface="Calibri"/>
              </a:rPr>
              <a:t>to</a:t>
            </a:r>
            <a:r>
              <a:rPr sz="800" spc="229" dirty="0">
                <a:latin typeface="Calibri"/>
                <a:cs typeface="Calibri"/>
              </a:rPr>
              <a:t>  </a:t>
            </a:r>
            <a:r>
              <a:rPr sz="800" spc="-10" dirty="0">
                <a:latin typeface="Calibri"/>
                <a:cs typeface="Calibri"/>
              </a:rPr>
              <a:t>derive</a:t>
            </a:r>
            <a:r>
              <a:rPr sz="800" spc="500"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use</a:t>
            </a:r>
            <a:r>
              <a:rPr sz="800" spc="-20" dirty="0">
                <a:latin typeface="Calibri"/>
                <a:cs typeface="Calibri"/>
              </a:rPr>
              <a:t> </a:t>
            </a:r>
            <a:r>
              <a:rPr sz="800" dirty="0">
                <a:latin typeface="Calibri"/>
                <a:cs typeface="Calibri"/>
              </a:rPr>
              <a:t>number</a:t>
            </a:r>
            <a:r>
              <a:rPr sz="800" spc="-15" dirty="0">
                <a:latin typeface="Calibri"/>
                <a:cs typeface="Calibri"/>
              </a:rPr>
              <a:t> </a:t>
            </a:r>
            <a:r>
              <a:rPr sz="800" dirty="0">
                <a:latin typeface="Calibri"/>
                <a:cs typeface="Calibri"/>
              </a:rPr>
              <a:t>facts</a:t>
            </a:r>
            <a:r>
              <a:rPr sz="800" spc="-15" dirty="0">
                <a:latin typeface="Calibri"/>
                <a:cs typeface="Calibri"/>
              </a:rPr>
              <a:t> </a:t>
            </a:r>
            <a:r>
              <a:rPr sz="800" dirty="0">
                <a:latin typeface="Calibri"/>
                <a:cs typeface="Calibri"/>
              </a:rPr>
              <a:t>up</a:t>
            </a:r>
            <a:r>
              <a:rPr sz="800" spc="-15" dirty="0">
                <a:latin typeface="Calibri"/>
                <a:cs typeface="Calibri"/>
              </a:rPr>
              <a:t> </a:t>
            </a:r>
            <a:r>
              <a:rPr sz="800" spc="-25" dirty="0">
                <a:latin typeface="Calibri"/>
                <a:cs typeface="Calibri"/>
              </a:rPr>
              <a:t>to</a:t>
            </a:r>
            <a:r>
              <a:rPr sz="800" spc="500" dirty="0">
                <a:latin typeface="Calibri"/>
                <a:cs typeface="Calibri"/>
              </a:rPr>
              <a:t> </a:t>
            </a:r>
            <a:r>
              <a:rPr sz="800" spc="-25" dirty="0">
                <a:latin typeface="Calibri"/>
                <a:cs typeface="Calibri"/>
              </a:rPr>
              <a:t>100</a:t>
            </a:r>
            <a:endParaRPr sz="800">
              <a:latin typeface="Calibri"/>
              <a:cs typeface="Calibri"/>
            </a:endParaRPr>
          </a:p>
          <a:p>
            <a:pPr marL="12700" marR="5080" algn="ctr">
              <a:lnSpc>
                <a:spcPct val="100000"/>
              </a:lnSpc>
              <a:spcBef>
                <a:spcPts val="480"/>
              </a:spcBef>
            </a:pPr>
            <a:r>
              <a:rPr sz="800" dirty="0">
                <a:latin typeface="Calibri"/>
                <a:cs typeface="Calibri"/>
              </a:rPr>
              <a:t>Add</a:t>
            </a:r>
            <a:r>
              <a:rPr sz="800" spc="-25" dirty="0">
                <a:latin typeface="Calibri"/>
                <a:cs typeface="Calibri"/>
              </a:rPr>
              <a:t> </a:t>
            </a:r>
            <a:r>
              <a:rPr sz="800" dirty="0">
                <a:latin typeface="Calibri"/>
                <a:cs typeface="Calibri"/>
              </a:rPr>
              <a:t>numbers</a:t>
            </a:r>
            <a:r>
              <a:rPr sz="800" spc="-20" dirty="0">
                <a:latin typeface="Calibri"/>
                <a:cs typeface="Calibri"/>
              </a:rPr>
              <a:t> </a:t>
            </a:r>
            <a:r>
              <a:rPr sz="800" spc="-10" dirty="0">
                <a:latin typeface="Calibri"/>
                <a:cs typeface="Calibri"/>
              </a:rPr>
              <a:t>mentally</a:t>
            </a:r>
            <a:r>
              <a:rPr sz="800" spc="500" dirty="0">
                <a:latin typeface="Calibri"/>
                <a:cs typeface="Calibri"/>
              </a:rPr>
              <a:t> </a:t>
            </a:r>
            <a:r>
              <a:rPr sz="800" dirty="0">
                <a:latin typeface="Calibri"/>
                <a:cs typeface="Calibri"/>
              </a:rPr>
              <a:t>including TU</a:t>
            </a:r>
            <a:r>
              <a:rPr sz="800" spc="-25" dirty="0">
                <a:latin typeface="Calibri"/>
                <a:cs typeface="Calibri"/>
              </a:rPr>
              <a:t> </a:t>
            </a:r>
            <a:r>
              <a:rPr sz="800" dirty="0">
                <a:latin typeface="Calibri"/>
                <a:cs typeface="Calibri"/>
              </a:rPr>
              <a:t>+</a:t>
            </a:r>
            <a:r>
              <a:rPr sz="800" spc="-10" dirty="0">
                <a:latin typeface="Calibri"/>
                <a:cs typeface="Calibri"/>
              </a:rPr>
              <a:t> </a:t>
            </a:r>
            <a:r>
              <a:rPr sz="800" dirty="0">
                <a:latin typeface="Calibri"/>
                <a:cs typeface="Calibri"/>
              </a:rPr>
              <a:t>U,</a:t>
            </a:r>
            <a:r>
              <a:rPr sz="800" spc="-25" dirty="0">
                <a:latin typeface="Calibri"/>
                <a:cs typeface="Calibri"/>
              </a:rPr>
              <a:t> </a:t>
            </a:r>
            <a:r>
              <a:rPr sz="800" dirty="0">
                <a:latin typeface="Calibri"/>
                <a:cs typeface="Calibri"/>
              </a:rPr>
              <a:t>TU</a:t>
            </a:r>
            <a:r>
              <a:rPr sz="800" spc="-20" dirty="0">
                <a:latin typeface="Calibri"/>
                <a:cs typeface="Calibri"/>
              </a:rPr>
              <a:t> </a:t>
            </a:r>
            <a:r>
              <a:rPr sz="800" dirty="0">
                <a:latin typeface="Calibri"/>
                <a:cs typeface="Calibri"/>
              </a:rPr>
              <a:t>+</a:t>
            </a:r>
            <a:r>
              <a:rPr sz="800" spc="-25" dirty="0">
                <a:latin typeface="Calibri"/>
                <a:cs typeface="Calibri"/>
              </a:rPr>
              <a:t> </a:t>
            </a:r>
            <a:r>
              <a:rPr sz="800" spc="-20" dirty="0">
                <a:latin typeface="Calibri"/>
                <a:cs typeface="Calibri"/>
              </a:rPr>
              <a:t>tens,</a:t>
            </a:r>
            <a:r>
              <a:rPr sz="800" spc="500" dirty="0">
                <a:latin typeface="Calibri"/>
                <a:cs typeface="Calibri"/>
              </a:rPr>
              <a:t> </a:t>
            </a:r>
            <a:r>
              <a:rPr sz="800" dirty="0">
                <a:latin typeface="Calibri"/>
                <a:cs typeface="Calibri"/>
              </a:rPr>
              <a:t>TU</a:t>
            </a:r>
            <a:r>
              <a:rPr sz="800" spc="-15"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TU,</a:t>
            </a:r>
            <a:r>
              <a:rPr sz="800" spc="-15" dirty="0">
                <a:latin typeface="Calibri"/>
                <a:cs typeface="Calibri"/>
              </a:rPr>
              <a:t> </a:t>
            </a:r>
            <a:r>
              <a:rPr sz="800" dirty="0">
                <a:latin typeface="Calibri"/>
                <a:cs typeface="Calibri"/>
              </a:rPr>
              <a:t>U</a:t>
            </a:r>
            <a:r>
              <a:rPr sz="800" spc="-15" dirty="0">
                <a:latin typeface="Calibri"/>
                <a:cs typeface="Calibri"/>
              </a:rPr>
              <a:t> </a:t>
            </a:r>
            <a:r>
              <a:rPr sz="800" dirty="0">
                <a:latin typeface="Calibri"/>
                <a:cs typeface="Calibri"/>
              </a:rPr>
              <a:t>+</a:t>
            </a:r>
            <a:r>
              <a:rPr sz="800" spc="-5" dirty="0">
                <a:latin typeface="Calibri"/>
                <a:cs typeface="Calibri"/>
              </a:rPr>
              <a:t> </a:t>
            </a:r>
            <a:r>
              <a:rPr sz="800" dirty="0">
                <a:latin typeface="Calibri"/>
                <a:cs typeface="Calibri"/>
              </a:rPr>
              <a:t>U</a:t>
            </a:r>
            <a:r>
              <a:rPr sz="800" spc="-15" dirty="0">
                <a:latin typeface="Calibri"/>
                <a:cs typeface="Calibri"/>
              </a:rPr>
              <a:t> </a:t>
            </a:r>
            <a:r>
              <a:rPr sz="800" dirty="0">
                <a:latin typeface="Calibri"/>
                <a:cs typeface="Calibri"/>
              </a:rPr>
              <a:t>+</a:t>
            </a:r>
            <a:r>
              <a:rPr sz="800" spc="-5" dirty="0">
                <a:latin typeface="Calibri"/>
                <a:cs typeface="Calibri"/>
              </a:rPr>
              <a:t> </a:t>
            </a:r>
            <a:r>
              <a:rPr sz="800" spc="-50" dirty="0">
                <a:latin typeface="Calibri"/>
                <a:cs typeface="Calibri"/>
              </a:rPr>
              <a:t>U</a:t>
            </a:r>
            <a:endParaRPr sz="800">
              <a:latin typeface="Calibri"/>
              <a:cs typeface="Calibri"/>
            </a:endParaRPr>
          </a:p>
        </p:txBody>
      </p:sp>
      <p:sp>
        <p:nvSpPr>
          <p:cNvPr id="32" name="object 32"/>
          <p:cNvSpPr txBox="1"/>
          <p:nvPr/>
        </p:nvSpPr>
        <p:spPr>
          <a:xfrm>
            <a:off x="36512" y="3716401"/>
            <a:ext cx="790575" cy="247650"/>
          </a:xfrm>
          <a:prstGeom prst="rect">
            <a:avLst/>
          </a:prstGeom>
          <a:ln w="38100">
            <a:solidFill>
              <a:srgbClr val="000000"/>
            </a:solidFill>
          </a:ln>
        </p:spPr>
        <p:txBody>
          <a:bodyPr vert="horz" wrap="square" lIns="0" tIns="38100" rIns="0" bIns="0" rtlCol="0">
            <a:spAutoFit/>
          </a:bodyPr>
          <a:lstStyle/>
          <a:p>
            <a:pPr marL="230504">
              <a:lnSpc>
                <a:spcPct val="100000"/>
              </a:lnSpc>
              <a:spcBef>
                <a:spcPts val="300"/>
              </a:spcBef>
            </a:pPr>
            <a:r>
              <a:rPr sz="1000" b="1" dirty="0">
                <a:latin typeface="Calibri"/>
                <a:cs typeface="Calibri"/>
              </a:rPr>
              <a:t>Year</a:t>
            </a:r>
            <a:r>
              <a:rPr sz="1000" b="1" spc="-25" dirty="0">
                <a:latin typeface="Calibri"/>
                <a:cs typeface="Calibri"/>
              </a:rPr>
              <a:t> </a:t>
            </a:r>
            <a:r>
              <a:rPr sz="1000" b="1" spc="-50" dirty="0">
                <a:latin typeface="Calibri"/>
                <a:cs typeface="Calibri"/>
              </a:rPr>
              <a:t>2</a:t>
            </a:r>
            <a:endParaRPr sz="1000">
              <a:latin typeface="Calibri"/>
              <a:cs typeface="Calibri"/>
            </a:endParaRPr>
          </a:p>
        </p:txBody>
      </p:sp>
      <p:sp>
        <p:nvSpPr>
          <p:cNvPr id="33" name="object 33"/>
          <p:cNvSpPr txBox="1"/>
          <p:nvPr/>
        </p:nvSpPr>
        <p:spPr>
          <a:xfrm>
            <a:off x="4958334" y="3715639"/>
            <a:ext cx="2104390" cy="330200"/>
          </a:xfrm>
          <a:prstGeom prst="rect">
            <a:avLst/>
          </a:prstGeom>
        </p:spPr>
        <p:txBody>
          <a:bodyPr vert="horz" wrap="square" lIns="0" tIns="12065" rIns="0" bIns="0" rtlCol="0">
            <a:spAutoFit/>
          </a:bodyPr>
          <a:lstStyle/>
          <a:p>
            <a:pPr marL="307975" marR="5080" indent="-295910">
              <a:lnSpc>
                <a:spcPct val="100000"/>
              </a:lnSpc>
              <a:spcBef>
                <a:spcPts val="95"/>
              </a:spcBef>
            </a:pPr>
            <a:r>
              <a:rPr sz="1000" spc="-10" dirty="0">
                <a:latin typeface="Calibri"/>
                <a:cs typeface="Calibri"/>
              </a:rPr>
              <a:t>Children</a:t>
            </a:r>
            <a:r>
              <a:rPr sz="1000" spc="-25" dirty="0">
                <a:latin typeface="Calibri"/>
                <a:cs typeface="Calibri"/>
              </a:rPr>
              <a:t> </a:t>
            </a:r>
            <a:r>
              <a:rPr sz="1000" dirty="0">
                <a:latin typeface="Calibri"/>
                <a:cs typeface="Calibri"/>
              </a:rPr>
              <a:t>apply,</a:t>
            </a:r>
            <a:r>
              <a:rPr sz="1000" spc="-35" dirty="0">
                <a:latin typeface="Calibri"/>
                <a:cs typeface="Calibri"/>
              </a:rPr>
              <a:t> </a:t>
            </a:r>
            <a:r>
              <a:rPr sz="1000" dirty="0">
                <a:latin typeface="Calibri"/>
                <a:cs typeface="Calibri"/>
              </a:rPr>
              <a:t>develop</a:t>
            </a:r>
            <a:r>
              <a:rPr sz="1000" spc="-10" dirty="0">
                <a:latin typeface="Calibri"/>
                <a:cs typeface="Calibri"/>
              </a:rPr>
              <a:t> </a:t>
            </a:r>
            <a:r>
              <a:rPr sz="1000" dirty="0">
                <a:latin typeface="Calibri"/>
                <a:cs typeface="Calibri"/>
              </a:rPr>
              <a:t>and</a:t>
            </a:r>
            <a:r>
              <a:rPr sz="1000" spc="-40" dirty="0">
                <a:latin typeface="Calibri"/>
                <a:cs typeface="Calibri"/>
              </a:rPr>
              <a:t> </a:t>
            </a:r>
            <a:r>
              <a:rPr sz="1000" dirty="0">
                <a:latin typeface="Calibri"/>
                <a:cs typeface="Calibri"/>
              </a:rPr>
              <a:t>secure </a:t>
            </a:r>
            <a:r>
              <a:rPr sz="1000" spc="-20" dirty="0">
                <a:latin typeface="Calibri"/>
                <a:cs typeface="Calibri"/>
              </a:rPr>
              <a:t>their </a:t>
            </a:r>
            <a:r>
              <a:rPr sz="1000" spc="-10" dirty="0">
                <a:latin typeface="Calibri"/>
                <a:cs typeface="Calibri"/>
              </a:rPr>
              <a:t>understanding</a:t>
            </a:r>
            <a:r>
              <a:rPr sz="1000" spc="-5" dirty="0">
                <a:latin typeface="Calibri"/>
                <a:cs typeface="Calibri"/>
              </a:rPr>
              <a:t> </a:t>
            </a:r>
            <a:r>
              <a:rPr sz="1000" dirty="0">
                <a:latin typeface="Calibri"/>
                <a:cs typeface="Calibri"/>
              </a:rPr>
              <a:t>of place</a:t>
            </a:r>
            <a:r>
              <a:rPr sz="1000" spc="10" dirty="0">
                <a:latin typeface="Calibri"/>
                <a:cs typeface="Calibri"/>
              </a:rPr>
              <a:t> </a:t>
            </a:r>
            <a:r>
              <a:rPr sz="1000" spc="-20" dirty="0">
                <a:latin typeface="Calibri"/>
                <a:cs typeface="Calibri"/>
              </a:rPr>
              <a:t>value</a:t>
            </a:r>
            <a:endParaRPr sz="1000">
              <a:latin typeface="Calibri"/>
              <a:cs typeface="Calibri"/>
            </a:endParaRPr>
          </a:p>
        </p:txBody>
      </p:sp>
      <p:sp>
        <p:nvSpPr>
          <p:cNvPr id="34" name="object 34"/>
          <p:cNvSpPr txBox="1"/>
          <p:nvPr/>
        </p:nvSpPr>
        <p:spPr>
          <a:xfrm>
            <a:off x="239369" y="2100833"/>
            <a:ext cx="1323975" cy="391795"/>
          </a:xfrm>
          <a:prstGeom prst="rect">
            <a:avLst/>
          </a:prstGeom>
        </p:spPr>
        <p:txBody>
          <a:bodyPr vert="horz" wrap="square" lIns="0" tIns="13335" rIns="0" bIns="0" rtlCol="0">
            <a:spAutoFit/>
          </a:bodyPr>
          <a:lstStyle/>
          <a:p>
            <a:pPr marL="12700" marR="5080" algn="ctr">
              <a:lnSpc>
                <a:spcPct val="100000"/>
              </a:lnSpc>
              <a:spcBef>
                <a:spcPts val="105"/>
              </a:spcBef>
            </a:pPr>
            <a:r>
              <a:rPr sz="800" dirty="0">
                <a:latin typeface="Calibri"/>
                <a:cs typeface="Calibri"/>
              </a:rPr>
              <a:t>Children</a:t>
            </a:r>
            <a:r>
              <a:rPr sz="800" spc="-15" dirty="0">
                <a:latin typeface="Calibri"/>
                <a:cs typeface="Calibri"/>
              </a:rPr>
              <a:t> </a:t>
            </a:r>
            <a:r>
              <a:rPr sz="800" dirty="0">
                <a:latin typeface="Calibri"/>
                <a:cs typeface="Calibri"/>
              </a:rPr>
              <a:t>must</a:t>
            </a:r>
            <a:r>
              <a:rPr sz="800" spc="-40" dirty="0">
                <a:latin typeface="Calibri"/>
                <a:cs typeface="Calibri"/>
              </a:rPr>
              <a:t> </a:t>
            </a:r>
            <a:r>
              <a:rPr sz="800" spc="-10" dirty="0">
                <a:latin typeface="Calibri"/>
                <a:cs typeface="Calibri"/>
              </a:rPr>
              <a:t>experience</a:t>
            </a:r>
            <a:r>
              <a:rPr sz="800" spc="500" dirty="0">
                <a:latin typeface="Calibri"/>
                <a:cs typeface="Calibri"/>
              </a:rPr>
              <a:t> </a:t>
            </a:r>
            <a:r>
              <a:rPr sz="800" dirty="0">
                <a:latin typeface="Calibri"/>
                <a:cs typeface="Calibri"/>
              </a:rPr>
              <a:t>increasing</a:t>
            </a:r>
            <a:r>
              <a:rPr sz="800" spc="-5"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e.g.</a:t>
            </a:r>
            <a:r>
              <a:rPr sz="800" spc="-40" dirty="0">
                <a:latin typeface="Calibri"/>
                <a:cs typeface="Calibri"/>
              </a:rPr>
              <a:t> </a:t>
            </a:r>
            <a:r>
              <a:rPr sz="800" dirty="0">
                <a:latin typeface="Calibri"/>
                <a:cs typeface="Calibri"/>
              </a:rPr>
              <a:t>what</a:t>
            </a:r>
            <a:r>
              <a:rPr sz="800" spc="-25" dirty="0">
                <a:latin typeface="Calibri"/>
                <a:cs typeface="Calibri"/>
              </a:rPr>
              <a:t> is</a:t>
            </a:r>
            <a:r>
              <a:rPr sz="800" spc="500" dirty="0">
                <a:latin typeface="Calibri"/>
                <a:cs typeface="Calibri"/>
              </a:rPr>
              <a:t> </a:t>
            </a:r>
            <a:r>
              <a:rPr sz="800" dirty="0">
                <a:latin typeface="Calibri"/>
                <a:cs typeface="Calibri"/>
              </a:rPr>
              <a:t>two</a:t>
            </a:r>
            <a:r>
              <a:rPr sz="800" spc="-35" dirty="0">
                <a:latin typeface="Calibri"/>
                <a:cs typeface="Calibri"/>
              </a:rPr>
              <a:t> </a:t>
            </a:r>
            <a:r>
              <a:rPr sz="800" dirty="0">
                <a:latin typeface="Calibri"/>
                <a:cs typeface="Calibri"/>
              </a:rPr>
              <a:t>more</a:t>
            </a:r>
            <a:r>
              <a:rPr sz="800" spc="-35" dirty="0">
                <a:latin typeface="Calibri"/>
                <a:cs typeface="Calibri"/>
              </a:rPr>
              <a:t> </a:t>
            </a:r>
            <a:r>
              <a:rPr sz="800" dirty="0">
                <a:latin typeface="Calibri"/>
                <a:cs typeface="Calibri"/>
              </a:rPr>
              <a:t>than</a:t>
            </a:r>
            <a:r>
              <a:rPr sz="800" spc="-10" dirty="0">
                <a:latin typeface="Calibri"/>
                <a:cs typeface="Calibri"/>
              </a:rPr>
              <a:t> </a:t>
            </a:r>
            <a:r>
              <a:rPr sz="800" dirty="0">
                <a:latin typeface="Calibri"/>
                <a:cs typeface="Calibri"/>
              </a:rPr>
              <a:t>seven</a:t>
            </a:r>
            <a:r>
              <a:rPr sz="800" spc="-10" dirty="0">
                <a:latin typeface="Calibri"/>
                <a:cs typeface="Calibri"/>
              </a:rPr>
              <a:t> </a:t>
            </a:r>
            <a:r>
              <a:rPr sz="800" spc="-50" dirty="0">
                <a:latin typeface="Calibri"/>
                <a:cs typeface="Calibri"/>
              </a:rPr>
              <a:t>?</a:t>
            </a:r>
            <a:endParaRPr sz="800">
              <a:latin typeface="Calibri"/>
              <a:cs typeface="Calibri"/>
            </a:endParaRPr>
          </a:p>
        </p:txBody>
      </p:sp>
      <p:sp>
        <p:nvSpPr>
          <p:cNvPr id="35" name="object 35"/>
          <p:cNvSpPr txBox="1"/>
          <p:nvPr/>
        </p:nvSpPr>
        <p:spPr>
          <a:xfrm>
            <a:off x="115925" y="4819269"/>
            <a:ext cx="1386840" cy="513715"/>
          </a:xfrm>
          <a:prstGeom prst="rect">
            <a:avLst/>
          </a:prstGeom>
        </p:spPr>
        <p:txBody>
          <a:bodyPr vert="horz" wrap="square" lIns="0" tIns="12700" rIns="0" bIns="0" rtlCol="0">
            <a:spAutoFit/>
          </a:bodyPr>
          <a:lstStyle/>
          <a:p>
            <a:pPr marL="12700" marR="5080" indent="-1905" algn="ctr">
              <a:lnSpc>
                <a:spcPct val="100000"/>
              </a:lnSpc>
              <a:spcBef>
                <a:spcPts val="100"/>
              </a:spcBef>
            </a:pPr>
            <a:r>
              <a:rPr sz="800" dirty="0">
                <a:latin typeface="Calibri"/>
                <a:cs typeface="Calibri"/>
              </a:rPr>
              <a:t>Children</a:t>
            </a:r>
            <a:r>
              <a:rPr sz="800" spc="-15" dirty="0">
                <a:latin typeface="Calibri"/>
                <a:cs typeface="Calibri"/>
              </a:rPr>
              <a:t> </a:t>
            </a:r>
            <a:r>
              <a:rPr sz="800" dirty="0">
                <a:latin typeface="Calibri"/>
                <a:cs typeface="Calibri"/>
              </a:rPr>
              <a:t>should</a:t>
            </a:r>
            <a:r>
              <a:rPr sz="800" spc="-15" dirty="0">
                <a:latin typeface="Calibri"/>
                <a:cs typeface="Calibri"/>
              </a:rPr>
              <a:t> </a:t>
            </a:r>
            <a:r>
              <a:rPr sz="800" dirty="0">
                <a:latin typeface="Calibri"/>
                <a:cs typeface="Calibri"/>
              </a:rPr>
              <a:t>use</a:t>
            </a:r>
            <a:r>
              <a:rPr sz="800" spc="-30" dirty="0">
                <a:latin typeface="Calibri"/>
                <a:cs typeface="Calibri"/>
              </a:rPr>
              <a:t> </a:t>
            </a:r>
            <a:r>
              <a:rPr sz="800" spc="-10" dirty="0">
                <a:latin typeface="Calibri"/>
                <a:cs typeface="Calibri"/>
              </a:rPr>
              <a:t>concrete</a:t>
            </a:r>
            <a:r>
              <a:rPr sz="800" spc="500" dirty="0">
                <a:latin typeface="Calibri"/>
                <a:cs typeface="Calibri"/>
              </a:rPr>
              <a:t> </a:t>
            </a:r>
            <a:r>
              <a:rPr sz="800" dirty="0">
                <a:latin typeface="Calibri"/>
                <a:cs typeface="Calibri"/>
              </a:rPr>
              <a:t>objects,</a:t>
            </a:r>
            <a:r>
              <a:rPr sz="800" spc="-40" dirty="0">
                <a:latin typeface="Calibri"/>
                <a:cs typeface="Calibri"/>
              </a:rPr>
              <a:t> </a:t>
            </a:r>
            <a:r>
              <a:rPr sz="800" dirty="0">
                <a:latin typeface="Calibri"/>
                <a:cs typeface="Calibri"/>
              </a:rPr>
              <a:t>pictorial</a:t>
            </a:r>
            <a:r>
              <a:rPr sz="800" spc="-20" dirty="0">
                <a:latin typeface="Calibri"/>
                <a:cs typeface="Calibri"/>
              </a:rPr>
              <a:t> </a:t>
            </a:r>
            <a:r>
              <a:rPr sz="800" spc="-10" dirty="0">
                <a:latin typeface="Calibri"/>
                <a:cs typeface="Calibri"/>
              </a:rPr>
              <a:t>representations</a:t>
            </a:r>
            <a:r>
              <a:rPr sz="800" spc="500" dirty="0">
                <a:latin typeface="Calibri"/>
                <a:cs typeface="Calibri"/>
              </a:rPr>
              <a:t> </a:t>
            </a:r>
            <a:r>
              <a:rPr sz="800" dirty="0">
                <a:latin typeface="Calibri"/>
                <a:cs typeface="Calibri"/>
              </a:rPr>
              <a:t>and</a:t>
            </a:r>
            <a:r>
              <a:rPr sz="800" spc="-10" dirty="0">
                <a:latin typeface="Calibri"/>
                <a:cs typeface="Calibri"/>
              </a:rPr>
              <a:t> </a:t>
            </a:r>
            <a:r>
              <a:rPr sz="800" dirty="0">
                <a:latin typeface="Calibri"/>
                <a:cs typeface="Calibri"/>
              </a:rPr>
              <a:t>add</a:t>
            </a:r>
            <a:r>
              <a:rPr sz="800" spc="-10" dirty="0">
                <a:latin typeface="Calibri"/>
                <a:cs typeface="Calibri"/>
              </a:rPr>
              <a:t> </a:t>
            </a:r>
            <a:r>
              <a:rPr sz="800" dirty="0">
                <a:latin typeface="Calibri"/>
                <a:cs typeface="Calibri"/>
              </a:rPr>
              <a:t>numbers</a:t>
            </a:r>
            <a:r>
              <a:rPr sz="800" spc="-10" dirty="0">
                <a:latin typeface="Calibri"/>
                <a:cs typeface="Calibri"/>
              </a:rPr>
              <a:t> </a:t>
            </a:r>
            <a:r>
              <a:rPr sz="800" dirty="0">
                <a:latin typeface="Calibri"/>
                <a:cs typeface="Calibri"/>
              </a:rPr>
              <a:t>in</a:t>
            </a:r>
            <a:r>
              <a:rPr sz="800" spc="-10" dirty="0">
                <a:latin typeface="Calibri"/>
                <a:cs typeface="Calibri"/>
              </a:rPr>
              <a:t> different</a:t>
            </a:r>
            <a:r>
              <a:rPr sz="800" spc="500" dirty="0">
                <a:latin typeface="Calibri"/>
                <a:cs typeface="Calibri"/>
              </a:rPr>
              <a:t> </a:t>
            </a:r>
            <a:r>
              <a:rPr sz="800" dirty="0">
                <a:latin typeface="Calibri"/>
                <a:cs typeface="Calibri"/>
              </a:rPr>
              <a:t>contexts</a:t>
            </a:r>
            <a:r>
              <a:rPr sz="800" spc="-25" dirty="0">
                <a:latin typeface="Calibri"/>
                <a:cs typeface="Calibri"/>
              </a:rPr>
              <a:t> </a:t>
            </a:r>
            <a:r>
              <a:rPr sz="800" dirty="0">
                <a:latin typeface="Calibri"/>
                <a:cs typeface="Calibri"/>
              </a:rPr>
              <a:t>e.g.</a:t>
            </a:r>
            <a:r>
              <a:rPr sz="800" spc="-45" dirty="0">
                <a:latin typeface="Calibri"/>
                <a:cs typeface="Calibri"/>
              </a:rPr>
              <a:t> </a:t>
            </a:r>
            <a:r>
              <a:rPr sz="800" dirty="0">
                <a:latin typeface="Calibri"/>
                <a:cs typeface="Calibri"/>
              </a:rPr>
              <a:t>money,</a:t>
            </a:r>
            <a:r>
              <a:rPr sz="800" spc="-20" dirty="0">
                <a:latin typeface="Calibri"/>
                <a:cs typeface="Calibri"/>
              </a:rPr>
              <a:t> </a:t>
            </a:r>
            <a:r>
              <a:rPr sz="800" spc="-10" dirty="0">
                <a:latin typeface="Calibri"/>
                <a:cs typeface="Calibri"/>
              </a:rPr>
              <a:t>measures</a:t>
            </a:r>
            <a:endParaRPr sz="800">
              <a:latin typeface="Calibri"/>
              <a:cs typeface="Calibri"/>
            </a:endParaRPr>
          </a:p>
        </p:txBody>
      </p:sp>
      <p:sp>
        <p:nvSpPr>
          <p:cNvPr id="36" name="object 36"/>
          <p:cNvSpPr txBox="1"/>
          <p:nvPr/>
        </p:nvSpPr>
        <p:spPr>
          <a:xfrm>
            <a:off x="2411729" y="25400"/>
            <a:ext cx="550164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10" dirty="0">
                <a:latin typeface="Calibri"/>
                <a:cs typeface="Calibri"/>
              </a:rPr>
              <a:t> </a:t>
            </a:r>
            <a:r>
              <a:rPr sz="1000" b="1" dirty="0">
                <a:latin typeface="Calibri"/>
                <a:cs typeface="Calibri"/>
              </a:rPr>
              <a:t>develop</a:t>
            </a:r>
            <a:r>
              <a:rPr sz="1000" b="1" spc="-25" dirty="0">
                <a:latin typeface="Calibri"/>
                <a:cs typeface="Calibri"/>
              </a:rPr>
              <a:t> </a:t>
            </a:r>
            <a:r>
              <a:rPr sz="1000" b="1" dirty="0">
                <a:latin typeface="Calibri"/>
                <a:cs typeface="Calibri"/>
              </a:rPr>
              <a:t>the</a:t>
            </a:r>
            <a:r>
              <a:rPr sz="1000" b="1" spc="-35" dirty="0">
                <a:latin typeface="Calibri"/>
                <a:cs typeface="Calibri"/>
              </a:rPr>
              <a:t> </a:t>
            </a:r>
            <a:r>
              <a:rPr sz="1000" b="1" dirty="0">
                <a:latin typeface="Calibri"/>
                <a:cs typeface="Calibri"/>
              </a:rPr>
              <a:t>concept</a:t>
            </a:r>
            <a:r>
              <a:rPr sz="1000" b="1" spc="-45" dirty="0">
                <a:latin typeface="Calibri"/>
                <a:cs typeface="Calibri"/>
              </a:rPr>
              <a:t> </a:t>
            </a:r>
            <a:r>
              <a:rPr sz="1000" b="1" dirty="0">
                <a:latin typeface="Calibri"/>
                <a:cs typeface="Calibri"/>
              </a:rPr>
              <a:t>of</a:t>
            </a:r>
            <a:r>
              <a:rPr sz="1000" b="1" spc="-30" dirty="0">
                <a:latin typeface="Calibri"/>
                <a:cs typeface="Calibri"/>
              </a:rPr>
              <a:t> </a:t>
            </a:r>
            <a:r>
              <a:rPr sz="1000" b="1" dirty="0">
                <a:latin typeface="Calibri"/>
                <a:cs typeface="Calibri"/>
              </a:rPr>
              <a:t>addition</a:t>
            </a:r>
            <a:r>
              <a:rPr sz="1000" b="1" spc="-2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subtraction</a:t>
            </a:r>
            <a:r>
              <a:rPr sz="1000" b="1" spc="-3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are</a:t>
            </a:r>
            <a:r>
              <a:rPr sz="1000" b="1" spc="-50" dirty="0">
                <a:latin typeface="Calibri"/>
                <a:cs typeface="Calibri"/>
              </a:rPr>
              <a:t> </a:t>
            </a:r>
            <a:r>
              <a:rPr sz="1000" b="1" dirty="0">
                <a:latin typeface="Calibri"/>
                <a:cs typeface="Calibri"/>
              </a:rPr>
              <a:t>enabled</a:t>
            </a:r>
            <a:r>
              <a:rPr sz="1000" b="1" spc="-35" dirty="0">
                <a:latin typeface="Calibri"/>
                <a:cs typeface="Calibri"/>
              </a:rPr>
              <a:t> </a:t>
            </a:r>
            <a:r>
              <a:rPr sz="1000" b="1" dirty="0">
                <a:latin typeface="Calibri"/>
                <a:cs typeface="Calibri"/>
              </a:rPr>
              <a:t>to</a:t>
            </a:r>
            <a:r>
              <a:rPr sz="1000" b="1" spc="-30"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35" dirty="0">
                <a:latin typeface="Calibri"/>
                <a:cs typeface="Calibri"/>
              </a:rPr>
              <a:t> </a:t>
            </a:r>
            <a:r>
              <a:rPr sz="1000" b="1" dirty="0">
                <a:latin typeface="Calibri"/>
                <a:cs typeface="Calibri"/>
              </a:rPr>
              <a:t>operations</a:t>
            </a:r>
            <a:r>
              <a:rPr sz="1000" b="1" spc="-40" dirty="0">
                <a:latin typeface="Calibri"/>
                <a:cs typeface="Calibri"/>
              </a:rPr>
              <a:t> </a:t>
            </a:r>
            <a:r>
              <a:rPr sz="1000" b="1" spc="-10" dirty="0">
                <a:latin typeface="Calibri"/>
                <a:cs typeface="Calibri"/>
              </a:rPr>
              <a:t>flexibly.</a:t>
            </a:r>
            <a:endParaRPr sz="1000">
              <a:latin typeface="Calibri"/>
              <a:cs typeface="Calibri"/>
            </a:endParaRPr>
          </a:p>
          <a:p>
            <a:pPr marL="3175" algn="ctr">
              <a:lnSpc>
                <a:spcPct val="100000"/>
              </a:lnSpc>
            </a:pPr>
            <a:r>
              <a:rPr sz="1000" b="1" dirty="0">
                <a:latin typeface="Calibri"/>
                <a:cs typeface="Calibri"/>
              </a:rPr>
              <a:t>Addition and</a:t>
            </a:r>
            <a:r>
              <a:rPr sz="1000" b="1" spc="-20" dirty="0">
                <a:latin typeface="Calibri"/>
                <a:cs typeface="Calibri"/>
              </a:rPr>
              <a:t> </a:t>
            </a:r>
            <a:r>
              <a:rPr sz="1000" b="1" spc="-10" dirty="0">
                <a:latin typeface="Calibri"/>
                <a:cs typeface="Calibri"/>
              </a:rPr>
              <a:t>subtraction</a:t>
            </a:r>
            <a:r>
              <a:rPr sz="1000" b="1" spc="-30" dirty="0">
                <a:latin typeface="Calibri"/>
                <a:cs typeface="Calibri"/>
              </a:rPr>
              <a:t> </a:t>
            </a:r>
            <a:r>
              <a:rPr sz="1000" b="1" dirty="0">
                <a:latin typeface="Calibri"/>
                <a:cs typeface="Calibri"/>
              </a:rPr>
              <a:t>should</a:t>
            </a:r>
            <a:r>
              <a:rPr sz="1000" b="1" spc="-10" dirty="0">
                <a:latin typeface="Calibri"/>
                <a:cs typeface="Calibri"/>
              </a:rPr>
              <a:t> </a:t>
            </a:r>
            <a:r>
              <a:rPr sz="1000" b="1" dirty="0">
                <a:latin typeface="Calibri"/>
                <a:cs typeface="Calibri"/>
              </a:rPr>
              <a:t>be</a:t>
            </a:r>
            <a:r>
              <a:rPr sz="1000" b="1" spc="-10" dirty="0">
                <a:latin typeface="Calibri"/>
                <a:cs typeface="Calibri"/>
              </a:rPr>
              <a:t> </a:t>
            </a:r>
            <a:r>
              <a:rPr sz="1000" b="1" dirty="0">
                <a:latin typeface="Calibri"/>
                <a:cs typeface="Calibri"/>
              </a:rPr>
              <a:t>taught</a:t>
            </a:r>
            <a:r>
              <a:rPr sz="1000" b="1" spc="-20" dirty="0">
                <a:latin typeface="Calibri"/>
                <a:cs typeface="Calibri"/>
              </a:rPr>
              <a:t> </a:t>
            </a:r>
            <a:r>
              <a:rPr sz="1000" b="1" spc="-10" dirty="0">
                <a:latin typeface="Calibri"/>
                <a:cs typeface="Calibri"/>
              </a:rPr>
              <a:t>together.</a:t>
            </a:r>
            <a:endParaRPr sz="1000">
              <a:latin typeface="Calibri"/>
              <a:cs typeface="Calibri"/>
            </a:endParaRPr>
          </a:p>
        </p:txBody>
      </p:sp>
      <p:sp>
        <p:nvSpPr>
          <p:cNvPr id="37" name="object 37"/>
          <p:cNvSpPr txBox="1"/>
          <p:nvPr/>
        </p:nvSpPr>
        <p:spPr>
          <a:xfrm>
            <a:off x="194563" y="4136516"/>
            <a:ext cx="1290955" cy="513715"/>
          </a:xfrm>
          <a:prstGeom prst="rect">
            <a:avLst/>
          </a:prstGeom>
        </p:spPr>
        <p:txBody>
          <a:bodyPr vert="horz" wrap="square" lIns="0" tIns="12700" rIns="0" bIns="0" rtlCol="0">
            <a:spAutoFit/>
          </a:bodyPr>
          <a:lstStyle/>
          <a:p>
            <a:pPr marL="12065" marR="5080" indent="-2540" algn="ctr">
              <a:lnSpc>
                <a:spcPct val="100000"/>
              </a:lnSpc>
              <a:spcBef>
                <a:spcPts val="100"/>
              </a:spcBef>
            </a:pPr>
            <a:r>
              <a:rPr sz="800" dirty="0">
                <a:latin typeface="Calibri"/>
                <a:cs typeface="Calibri"/>
              </a:rPr>
              <a:t>Children</a:t>
            </a:r>
            <a:r>
              <a:rPr sz="800" spc="-10" dirty="0">
                <a:latin typeface="Calibri"/>
                <a:cs typeface="Calibri"/>
              </a:rPr>
              <a:t> </a:t>
            </a:r>
            <a:r>
              <a:rPr sz="800" dirty="0">
                <a:latin typeface="Calibri"/>
                <a:cs typeface="Calibri"/>
              </a:rPr>
              <a:t>should</a:t>
            </a:r>
            <a:r>
              <a:rPr sz="800" spc="-10" dirty="0">
                <a:latin typeface="Calibri"/>
                <a:cs typeface="Calibri"/>
              </a:rPr>
              <a:t> </a:t>
            </a:r>
            <a:r>
              <a:rPr sz="800" dirty="0">
                <a:latin typeface="Calibri"/>
                <a:cs typeface="Calibri"/>
              </a:rPr>
              <a:t>be</a:t>
            </a:r>
            <a:r>
              <a:rPr sz="800" spc="-35" dirty="0">
                <a:latin typeface="Calibri"/>
                <a:cs typeface="Calibri"/>
              </a:rPr>
              <a:t> </a:t>
            </a:r>
            <a:r>
              <a:rPr sz="800" dirty="0">
                <a:latin typeface="Calibri"/>
                <a:cs typeface="Calibri"/>
              </a:rPr>
              <a:t>able</a:t>
            </a:r>
            <a:r>
              <a:rPr sz="800" spc="-15"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partition</a:t>
            </a:r>
            <a:r>
              <a:rPr sz="800" spc="-15"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in</a:t>
            </a:r>
            <a:r>
              <a:rPr sz="800" spc="-20" dirty="0">
                <a:latin typeface="Calibri"/>
                <a:cs typeface="Calibri"/>
              </a:rPr>
              <a:t> </a:t>
            </a:r>
            <a:r>
              <a:rPr sz="800" spc="-10" dirty="0">
                <a:latin typeface="Calibri"/>
                <a:cs typeface="Calibri"/>
              </a:rPr>
              <a:t>different</a:t>
            </a:r>
            <a:r>
              <a:rPr sz="800" spc="500" dirty="0">
                <a:latin typeface="Calibri"/>
                <a:cs typeface="Calibri"/>
              </a:rPr>
              <a:t> </a:t>
            </a:r>
            <a:r>
              <a:rPr sz="800" dirty="0">
                <a:latin typeface="Calibri"/>
                <a:cs typeface="Calibri"/>
              </a:rPr>
              <a:t>ways</a:t>
            </a:r>
            <a:r>
              <a:rPr sz="800" spc="-15" dirty="0">
                <a:latin typeface="Calibri"/>
                <a:cs typeface="Calibri"/>
              </a:rPr>
              <a:t> </a:t>
            </a:r>
            <a:r>
              <a:rPr sz="800" dirty="0">
                <a:latin typeface="Calibri"/>
                <a:cs typeface="Calibri"/>
              </a:rPr>
              <a:t>e.g.</a:t>
            </a:r>
            <a:r>
              <a:rPr sz="800" spc="-20" dirty="0">
                <a:latin typeface="Calibri"/>
                <a:cs typeface="Calibri"/>
              </a:rPr>
              <a:t> </a:t>
            </a:r>
            <a:r>
              <a:rPr sz="800" dirty="0">
                <a:latin typeface="Calibri"/>
                <a:cs typeface="Calibri"/>
              </a:rPr>
              <a:t>as</a:t>
            </a:r>
            <a:r>
              <a:rPr sz="800" spc="-30" dirty="0">
                <a:latin typeface="Calibri"/>
                <a:cs typeface="Calibri"/>
              </a:rPr>
              <a:t> </a:t>
            </a:r>
            <a:r>
              <a:rPr sz="800" dirty="0">
                <a:latin typeface="Calibri"/>
                <a:cs typeface="Calibri"/>
              </a:rPr>
              <a:t>2+2+2+1</a:t>
            </a:r>
            <a:r>
              <a:rPr sz="800" spc="-30" dirty="0">
                <a:latin typeface="Calibri"/>
                <a:cs typeface="Calibri"/>
              </a:rPr>
              <a:t> </a:t>
            </a:r>
            <a:r>
              <a:rPr sz="800" dirty="0">
                <a:latin typeface="Calibri"/>
                <a:cs typeface="Calibri"/>
              </a:rPr>
              <a:t>or</a:t>
            </a:r>
            <a:r>
              <a:rPr sz="800" spc="-10" dirty="0">
                <a:latin typeface="Calibri"/>
                <a:cs typeface="Calibri"/>
              </a:rPr>
              <a:t> </a:t>
            </a:r>
            <a:r>
              <a:rPr sz="800" dirty="0">
                <a:latin typeface="Calibri"/>
                <a:cs typeface="Calibri"/>
              </a:rPr>
              <a:t>5+3</a:t>
            </a:r>
            <a:r>
              <a:rPr sz="800" spc="-20" dirty="0">
                <a:latin typeface="Calibri"/>
                <a:cs typeface="Calibri"/>
              </a:rPr>
              <a:t> </a:t>
            </a:r>
            <a:r>
              <a:rPr sz="800" spc="-25" dirty="0">
                <a:latin typeface="Calibri"/>
                <a:cs typeface="Calibri"/>
              </a:rPr>
              <a:t>or</a:t>
            </a:r>
            <a:r>
              <a:rPr sz="800" spc="500" dirty="0">
                <a:latin typeface="Calibri"/>
                <a:cs typeface="Calibri"/>
              </a:rPr>
              <a:t> </a:t>
            </a:r>
            <a:r>
              <a:rPr sz="800" dirty="0">
                <a:latin typeface="Calibri"/>
                <a:cs typeface="Calibri"/>
              </a:rPr>
              <a:t>23</a:t>
            </a:r>
            <a:r>
              <a:rPr sz="800" spc="-30" dirty="0">
                <a:latin typeface="Calibri"/>
                <a:cs typeface="Calibri"/>
              </a:rPr>
              <a:t> </a:t>
            </a:r>
            <a:r>
              <a:rPr sz="800" dirty="0">
                <a:latin typeface="Calibri"/>
                <a:cs typeface="Calibri"/>
              </a:rPr>
              <a:t>as</a:t>
            </a:r>
            <a:r>
              <a:rPr sz="800" spc="-10" dirty="0">
                <a:latin typeface="Calibri"/>
                <a:cs typeface="Calibri"/>
              </a:rPr>
              <a:t> </a:t>
            </a:r>
            <a:r>
              <a:rPr sz="800" dirty="0">
                <a:latin typeface="Calibri"/>
                <a:cs typeface="Calibri"/>
              </a:rPr>
              <a:t>20</a:t>
            </a:r>
            <a:r>
              <a:rPr sz="800" spc="-30" dirty="0">
                <a:latin typeface="Calibri"/>
                <a:cs typeface="Calibri"/>
              </a:rPr>
              <a:t> </a:t>
            </a:r>
            <a:r>
              <a:rPr sz="800" dirty="0">
                <a:latin typeface="Calibri"/>
                <a:cs typeface="Calibri"/>
              </a:rPr>
              <a:t>+3</a:t>
            </a:r>
            <a:r>
              <a:rPr sz="800" spc="-5" dirty="0">
                <a:latin typeface="Calibri"/>
                <a:cs typeface="Calibri"/>
              </a:rPr>
              <a:t> </a:t>
            </a:r>
            <a:r>
              <a:rPr sz="800" dirty="0">
                <a:latin typeface="Calibri"/>
                <a:cs typeface="Calibri"/>
              </a:rPr>
              <a:t>or</a:t>
            </a:r>
            <a:r>
              <a:rPr sz="800" spc="-5" dirty="0">
                <a:latin typeface="Calibri"/>
                <a:cs typeface="Calibri"/>
              </a:rPr>
              <a:t> </a:t>
            </a:r>
            <a:r>
              <a:rPr sz="800" spc="-20" dirty="0">
                <a:latin typeface="Calibri"/>
                <a:cs typeface="Calibri"/>
              </a:rPr>
              <a:t>10+13</a:t>
            </a:r>
            <a:endParaRPr sz="800">
              <a:latin typeface="Calibri"/>
              <a:cs typeface="Calibri"/>
            </a:endParaRPr>
          </a:p>
        </p:txBody>
      </p:sp>
      <p:sp>
        <p:nvSpPr>
          <p:cNvPr id="38" name="object 38"/>
          <p:cNvSpPr txBox="1"/>
          <p:nvPr/>
        </p:nvSpPr>
        <p:spPr>
          <a:xfrm>
            <a:off x="77825" y="5954674"/>
            <a:ext cx="1357630" cy="269875"/>
          </a:xfrm>
          <a:prstGeom prst="rect">
            <a:avLst/>
          </a:prstGeom>
        </p:spPr>
        <p:txBody>
          <a:bodyPr vert="horz" wrap="square" lIns="0" tIns="12700" rIns="0" bIns="0" rtlCol="0">
            <a:spAutoFit/>
          </a:bodyPr>
          <a:lstStyle/>
          <a:p>
            <a:pPr marL="337185" marR="5080" indent="-325120">
              <a:lnSpc>
                <a:spcPct val="100000"/>
              </a:lnSpc>
              <a:spcBef>
                <a:spcPts val="100"/>
              </a:spcBef>
            </a:pPr>
            <a:r>
              <a:rPr sz="800" dirty="0">
                <a:latin typeface="Calibri"/>
                <a:cs typeface="Calibri"/>
              </a:rPr>
              <a:t>Children</a:t>
            </a:r>
            <a:r>
              <a:rPr sz="800" spc="-20" dirty="0">
                <a:latin typeface="Calibri"/>
                <a:cs typeface="Calibri"/>
              </a:rPr>
              <a:t> </a:t>
            </a:r>
            <a:r>
              <a:rPr sz="800" dirty="0">
                <a:latin typeface="Calibri"/>
                <a:cs typeface="Calibri"/>
              </a:rPr>
              <a:t>should</a:t>
            </a:r>
            <a:r>
              <a:rPr sz="800" spc="-15" dirty="0">
                <a:latin typeface="Calibri"/>
                <a:cs typeface="Calibri"/>
              </a:rPr>
              <a:t> </a:t>
            </a:r>
            <a:r>
              <a:rPr sz="800" dirty="0">
                <a:latin typeface="Calibri"/>
                <a:cs typeface="Calibri"/>
              </a:rPr>
              <a:t>understand</a:t>
            </a:r>
            <a:r>
              <a:rPr sz="800" spc="130" dirty="0">
                <a:latin typeface="Calibri"/>
                <a:cs typeface="Calibri"/>
              </a:rPr>
              <a:t> </a:t>
            </a:r>
            <a:r>
              <a:rPr sz="800" spc="-25" dirty="0">
                <a:latin typeface="Calibri"/>
                <a:cs typeface="Calibri"/>
              </a:rPr>
              <a:t>the</a:t>
            </a:r>
            <a:r>
              <a:rPr sz="800" spc="500" dirty="0">
                <a:latin typeface="Calibri"/>
                <a:cs typeface="Calibri"/>
              </a:rPr>
              <a:t> </a:t>
            </a:r>
            <a:r>
              <a:rPr sz="800" dirty="0">
                <a:latin typeface="Calibri"/>
                <a:cs typeface="Calibri"/>
              </a:rPr>
              <a:t>language</a:t>
            </a:r>
            <a:r>
              <a:rPr sz="800" spc="-25" dirty="0">
                <a:latin typeface="Calibri"/>
                <a:cs typeface="Calibri"/>
              </a:rPr>
              <a:t> </a:t>
            </a:r>
            <a:r>
              <a:rPr sz="800" dirty="0">
                <a:latin typeface="Calibri"/>
                <a:cs typeface="Calibri"/>
              </a:rPr>
              <a:t>of</a:t>
            </a:r>
            <a:r>
              <a:rPr sz="800" spc="-5" dirty="0">
                <a:latin typeface="Calibri"/>
                <a:cs typeface="Calibri"/>
              </a:rPr>
              <a:t> </a:t>
            </a:r>
            <a:r>
              <a:rPr sz="800" spc="-25" dirty="0">
                <a:latin typeface="Calibri"/>
                <a:cs typeface="Calibri"/>
              </a:rPr>
              <a:t>sum</a:t>
            </a:r>
            <a:endParaRPr sz="800">
              <a:latin typeface="Calibri"/>
              <a:cs typeface="Calibri"/>
            </a:endParaRPr>
          </a:p>
        </p:txBody>
      </p:sp>
      <p:sp>
        <p:nvSpPr>
          <p:cNvPr id="39" name="object 39"/>
          <p:cNvSpPr txBox="1"/>
          <p:nvPr/>
        </p:nvSpPr>
        <p:spPr>
          <a:xfrm>
            <a:off x="4890261" y="4120641"/>
            <a:ext cx="220726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Use</a:t>
            </a:r>
            <a:r>
              <a:rPr sz="1000" spc="-35" dirty="0">
                <a:latin typeface="Calibri"/>
                <a:cs typeface="Calibri"/>
              </a:rPr>
              <a:t> </a:t>
            </a:r>
            <a:r>
              <a:rPr sz="1000" dirty="0">
                <a:latin typeface="Calibri"/>
                <a:cs typeface="Calibri"/>
              </a:rPr>
              <a:t>jottings</a:t>
            </a:r>
            <a:r>
              <a:rPr sz="1000" spc="-40" dirty="0">
                <a:latin typeface="Calibri"/>
                <a:cs typeface="Calibri"/>
              </a:rPr>
              <a:t> </a:t>
            </a:r>
            <a:r>
              <a:rPr sz="1000" dirty="0">
                <a:latin typeface="Calibri"/>
                <a:cs typeface="Calibri"/>
              </a:rPr>
              <a:t>and</a:t>
            </a:r>
            <a:r>
              <a:rPr sz="1000" spc="-40" dirty="0">
                <a:latin typeface="Calibri"/>
                <a:cs typeface="Calibri"/>
              </a:rPr>
              <a:t> </a:t>
            </a:r>
            <a:r>
              <a:rPr sz="1000" dirty="0">
                <a:latin typeface="Calibri"/>
                <a:cs typeface="Calibri"/>
              </a:rPr>
              <a:t>record</a:t>
            </a:r>
            <a:r>
              <a:rPr sz="1000" spc="-20" dirty="0">
                <a:latin typeface="Calibri"/>
                <a:cs typeface="Calibri"/>
              </a:rPr>
              <a:t> </a:t>
            </a:r>
            <a:r>
              <a:rPr sz="1000" dirty="0">
                <a:latin typeface="Calibri"/>
                <a:cs typeface="Calibri"/>
              </a:rPr>
              <a:t>number</a:t>
            </a:r>
            <a:r>
              <a:rPr sz="1000" spc="-20" dirty="0">
                <a:latin typeface="Calibri"/>
                <a:cs typeface="Calibri"/>
              </a:rPr>
              <a:t> </a:t>
            </a:r>
            <a:r>
              <a:rPr sz="1000" spc="-10" dirty="0">
                <a:latin typeface="Calibri"/>
                <a:cs typeface="Calibri"/>
              </a:rPr>
              <a:t>sentences</a:t>
            </a:r>
            <a:endParaRPr sz="1000">
              <a:latin typeface="Calibri"/>
              <a:cs typeface="Calibri"/>
            </a:endParaRPr>
          </a:p>
        </p:txBody>
      </p:sp>
      <p:sp>
        <p:nvSpPr>
          <p:cNvPr id="40" name="object 40"/>
          <p:cNvSpPr txBox="1"/>
          <p:nvPr/>
        </p:nvSpPr>
        <p:spPr>
          <a:xfrm>
            <a:off x="6912102" y="4670526"/>
            <a:ext cx="205740" cy="986155"/>
          </a:xfrm>
          <a:prstGeom prst="rect">
            <a:avLst/>
          </a:prstGeom>
        </p:spPr>
        <p:txBody>
          <a:bodyPr vert="horz" wrap="square" lIns="0" tIns="119380" rIns="0" bIns="0" rtlCol="0">
            <a:spAutoFit/>
          </a:bodyPr>
          <a:lstStyle/>
          <a:p>
            <a:pPr marL="12700">
              <a:lnSpc>
                <a:spcPct val="100000"/>
              </a:lnSpc>
              <a:spcBef>
                <a:spcPts val="940"/>
              </a:spcBef>
            </a:pPr>
            <a:r>
              <a:rPr sz="1400" spc="-25" dirty="0">
                <a:latin typeface="Calibri"/>
                <a:cs typeface="Calibri"/>
              </a:rPr>
              <a:t>41</a:t>
            </a:r>
            <a:endParaRPr sz="1400">
              <a:latin typeface="Calibri"/>
              <a:cs typeface="Calibri"/>
            </a:endParaRPr>
          </a:p>
          <a:p>
            <a:pPr marL="12700" marR="5080" indent="45720">
              <a:lnSpc>
                <a:spcPct val="150000"/>
              </a:lnSpc>
            </a:pPr>
            <a:r>
              <a:rPr sz="1400" spc="-50" dirty="0">
                <a:latin typeface="Calibri"/>
                <a:cs typeface="Calibri"/>
              </a:rPr>
              <a:t>+ </a:t>
            </a:r>
            <a:r>
              <a:rPr sz="1400" spc="-25" dirty="0">
                <a:latin typeface="Calibri"/>
                <a:cs typeface="Calibri"/>
              </a:rPr>
              <a:t>28</a:t>
            </a:r>
            <a:endParaRPr sz="1400">
              <a:latin typeface="Calibri"/>
              <a:cs typeface="Calibri"/>
            </a:endParaRPr>
          </a:p>
        </p:txBody>
      </p:sp>
      <p:sp>
        <p:nvSpPr>
          <p:cNvPr id="41" name="object 41"/>
          <p:cNvSpPr txBox="1"/>
          <p:nvPr/>
        </p:nvSpPr>
        <p:spPr>
          <a:xfrm>
            <a:off x="5081778" y="5678830"/>
            <a:ext cx="334645" cy="986155"/>
          </a:xfrm>
          <a:prstGeom prst="rect">
            <a:avLst/>
          </a:prstGeom>
        </p:spPr>
        <p:txBody>
          <a:bodyPr vert="horz" wrap="square" lIns="0" tIns="119380" rIns="0" bIns="0" rtlCol="0">
            <a:spAutoFit/>
          </a:bodyPr>
          <a:lstStyle/>
          <a:p>
            <a:pPr marR="14604" algn="r">
              <a:lnSpc>
                <a:spcPct val="100000"/>
              </a:lnSpc>
              <a:spcBef>
                <a:spcPts val="940"/>
              </a:spcBef>
            </a:pPr>
            <a:r>
              <a:rPr sz="1400" spc="-25" dirty="0">
                <a:latin typeface="Calibri"/>
                <a:cs typeface="Calibri"/>
              </a:rPr>
              <a:t>40</a:t>
            </a:r>
            <a:endParaRPr sz="1400">
              <a:latin typeface="Calibri"/>
              <a:cs typeface="Calibri"/>
            </a:endParaRPr>
          </a:p>
          <a:p>
            <a:pPr marR="5080" algn="r">
              <a:lnSpc>
                <a:spcPct val="100000"/>
              </a:lnSpc>
              <a:spcBef>
                <a:spcPts val="840"/>
              </a:spcBef>
            </a:pPr>
            <a:r>
              <a:rPr sz="1400" dirty="0">
                <a:latin typeface="Calibri"/>
                <a:cs typeface="Calibri"/>
              </a:rPr>
              <a:t>+</a:t>
            </a:r>
            <a:r>
              <a:rPr sz="1400" spc="-10" dirty="0">
                <a:latin typeface="Calibri"/>
                <a:cs typeface="Calibri"/>
              </a:rPr>
              <a:t> </a:t>
            </a:r>
            <a:r>
              <a:rPr sz="1400" spc="-25" dirty="0">
                <a:latin typeface="Calibri"/>
                <a:cs typeface="Calibri"/>
              </a:rPr>
              <a:t>20</a:t>
            </a:r>
            <a:endParaRPr sz="1400">
              <a:latin typeface="Calibri"/>
              <a:cs typeface="Calibri"/>
            </a:endParaRPr>
          </a:p>
          <a:p>
            <a:pPr marR="5080" algn="r">
              <a:lnSpc>
                <a:spcPct val="100000"/>
              </a:lnSpc>
              <a:spcBef>
                <a:spcPts val="840"/>
              </a:spcBef>
            </a:pPr>
            <a:r>
              <a:rPr sz="1400" dirty="0">
                <a:latin typeface="Calibri"/>
                <a:cs typeface="Calibri"/>
              </a:rPr>
              <a:t>=</a:t>
            </a:r>
            <a:r>
              <a:rPr sz="1400" spc="-10" dirty="0">
                <a:latin typeface="Calibri"/>
                <a:cs typeface="Calibri"/>
              </a:rPr>
              <a:t> </a:t>
            </a:r>
            <a:r>
              <a:rPr sz="1400" spc="-25" dirty="0">
                <a:latin typeface="Calibri"/>
                <a:cs typeface="Calibri"/>
              </a:rPr>
              <a:t>60</a:t>
            </a:r>
            <a:endParaRPr sz="1400">
              <a:latin typeface="Calibri"/>
              <a:cs typeface="Calibri"/>
            </a:endParaRPr>
          </a:p>
        </p:txBody>
      </p:sp>
      <p:sp>
        <p:nvSpPr>
          <p:cNvPr id="42" name="object 42"/>
          <p:cNvSpPr txBox="1"/>
          <p:nvPr/>
        </p:nvSpPr>
        <p:spPr>
          <a:xfrm>
            <a:off x="6075679" y="5696385"/>
            <a:ext cx="244475" cy="986155"/>
          </a:xfrm>
          <a:prstGeom prst="rect">
            <a:avLst/>
          </a:prstGeom>
        </p:spPr>
        <p:txBody>
          <a:bodyPr vert="horz" wrap="square" lIns="0" tIns="118745" rIns="0" bIns="0" rtlCol="0">
            <a:spAutoFit/>
          </a:bodyPr>
          <a:lstStyle/>
          <a:p>
            <a:pPr marR="13970" algn="r">
              <a:lnSpc>
                <a:spcPct val="100000"/>
              </a:lnSpc>
              <a:spcBef>
                <a:spcPts val="935"/>
              </a:spcBef>
            </a:pPr>
            <a:r>
              <a:rPr sz="1400" dirty="0">
                <a:latin typeface="Calibri"/>
                <a:cs typeface="Calibri"/>
              </a:rPr>
              <a:t>1</a:t>
            </a:r>
            <a:endParaRPr sz="1400">
              <a:latin typeface="Calibri"/>
              <a:cs typeface="Calibri"/>
            </a:endParaRPr>
          </a:p>
          <a:p>
            <a:pPr marR="5080" algn="r">
              <a:lnSpc>
                <a:spcPct val="100000"/>
              </a:lnSpc>
              <a:spcBef>
                <a:spcPts val="844"/>
              </a:spcBef>
            </a:pPr>
            <a:r>
              <a:rPr sz="1400" dirty="0">
                <a:latin typeface="Calibri"/>
                <a:cs typeface="Calibri"/>
              </a:rPr>
              <a:t>+</a:t>
            </a:r>
            <a:r>
              <a:rPr sz="1400" spc="-10" dirty="0">
                <a:latin typeface="Calibri"/>
                <a:cs typeface="Calibri"/>
              </a:rPr>
              <a:t> </a:t>
            </a:r>
            <a:r>
              <a:rPr sz="1400" spc="-50" dirty="0">
                <a:latin typeface="Calibri"/>
                <a:cs typeface="Calibri"/>
              </a:rPr>
              <a:t>8</a:t>
            </a:r>
            <a:endParaRPr sz="1400">
              <a:latin typeface="Calibri"/>
              <a:cs typeface="Calibri"/>
            </a:endParaRPr>
          </a:p>
          <a:p>
            <a:pPr marR="5080" algn="r">
              <a:lnSpc>
                <a:spcPct val="100000"/>
              </a:lnSpc>
              <a:spcBef>
                <a:spcPts val="840"/>
              </a:spcBef>
            </a:pPr>
            <a:r>
              <a:rPr sz="1400" dirty="0">
                <a:latin typeface="Calibri"/>
                <a:cs typeface="Calibri"/>
              </a:rPr>
              <a:t>=</a:t>
            </a:r>
            <a:r>
              <a:rPr sz="1400" spc="-10" dirty="0">
                <a:latin typeface="Calibri"/>
                <a:cs typeface="Calibri"/>
              </a:rPr>
              <a:t> </a:t>
            </a:r>
            <a:r>
              <a:rPr sz="1400" spc="-50" dirty="0">
                <a:latin typeface="Calibri"/>
                <a:cs typeface="Calibri"/>
              </a:rPr>
              <a:t>9</a:t>
            </a:r>
            <a:endParaRPr sz="1400">
              <a:latin typeface="Calibri"/>
              <a:cs typeface="Calibri"/>
            </a:endParaRPr>
          </a:p>
        </p:txBody>
      </p:sp>
      <p:sp>
        <p:nvSpPr>
          <p:cNvPr id="43" name="object 43"/>
          <p:cNvSpPr txBox="1"/>
          <p:nvPr/>
        </p:nvSpPr>
        <p:spPr>
          <a:xfrm>
            <a:off x="6667881" y="6421628"/>
            <a:ext cx="8147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60</a:t>
            </a:r>
            <a:r>
              <a:rPr sz="1400" spc="-5" dirty="0">
                <a:latin typeface="Calibri"/>
                <a:cs typeface="Calibri"/>
              </a:rPr>
              <a:t> </a:t>
            </a:r>
            <a:r>
              <a:rPr sz="1400" dirty="0">
                <a:latin typeface="Calibri"/>
                <a:cs typeface="Calibri"/>
              </a:rPr>
              <a:t>+</a:t>
            </a:r>
            <a:r>
              <a:rPr sz="1400" spc="-10" dirty="0">
                <a:latin typeface="Calibri"/>
                <a:cs typeface="Calibri"/>
              </a:rPr>
              <a:t> </a:t>
            </a:r>
            <a:r>
              <a:rPr sz="1400" dirty="0">
                <a:latin typeface="Calibri"/>
                <a:cs typeface="Calibri"/>
              </a:rPr>
              <a:t>9 =</a:t>
            </a:r>
            <a:r>
              <a:rPr sz="1400" spc="-5" dirty="0">
                <a:latin typeface="Calibri"/>
                <a:cs typeface="Calibri"/>
              </a:rPr>
              <a:t> </a:t>
            </a:r>
            <a:r>
              <a:rPr sz="1400" spc="-25" dirty="0">
                <a:latin typeface="Calibri"/>
                <a:cs typeface="Calibri"/>
              </a:rPr>
              <a:t>69</a:t>
            </a:r>
            <a:endParaRPr sz="1400">
              <a:latin typeface="Calibri"/>
              <a:cs typeface="Calibri"/>
            </a:endParaRPr>
          </a:p>
        </p:txBody>
      </p:sp>
      <p:grpSp>
        <p:nvGrpSpPr>
          <p:cNvPr id="44" name="object 44"/>
          <p:cNvGrpSpPr/>
          <p:nvPr/>
        </p:nvGrpSpPr>
        <p:grpSpPr>
          <a:xfrm>
            <a:off x="1816100" y="357250"/>
            <a:ext cx="5266055" cy="6491605"/>
            <a:chOff x="1816100" y="357250"/>
            <a:chExt cx="5266055" cy="6491605"/>
          </a:xfrm>
        </p:grpSpPr>
        <p:pic>
          <p:nvPicPr>
            <p:cNvPr id="45" name="object 45"/>
            <p:cNvPicPr/>
            <p:nvPr/>
          </p:nvPicPr>
          <p:blipFill>
            <a:blip r:embed="rId9" cstate="print"/>
            <a:stretch>
              <a:fillRect/>
            </a:stretch>
          </p:blipFill>
          <p:spPr>
            <a:xfrm>
              <a:off x="5151183" y="4793170"/>
              <a:ext cx="497458" cy="436372"/>
            </a:xfrm>
            <a:prstGeom prst="rect">
              <a:avLst/>
            </a:prstGeom>
          </p:spPr>
        </p:pic>
        <p:pic>
          <p:nvPicPr>
            <p:cNvPr id="46" name="object 46"/>
            <p:cNvPicPr/>
            <p:nvPr/>
          </p:nvPicPr>
          <p:blipFill>
            <a:blip r:embed="rId10" cstate="print"/>
            <a:stretch>
              <a:fillRect/>
            </a:stretch>
          </p:blipFill>
          <p:spPr>
            <a:xfrm>
              <a:off x="5212651" y="5308282"/>
              <a:ext cx="254000" cy="436397"/>
            </a:xfrm>
            <a:prstGeom prst="rect">
              <a:avLst/>
            </a:prstGeom>
          </p:spPr>
        </p:pic>
        <p:sp>
          <p:nvSpPr>
            <p:cNvPr id="47" name="object 47"/>
            <p:cNvSpPr/>
            <p:nvPr/>
          </p:nvSpPr>
          <p:spPr>
            <a:xfrm>
              <a:off x="5972175" y="5395869"/>
              <a:ext cx="71755" cy="84455"/>
            </a:xfrm>
            <a:custGeom>
              <a:avLst/>
              <a:gdLst/>
              <a:ahLst/>
              <a:cxnLst/>
              <a:rect l="l" t="t" r="r" b="b"/>
              <a:pathLst>
                <a:path w="71754" h="84454">
                  <a:moveTo>
                    <a:pt x="71306" y="0"/>
                  </a:moveTo>
                  <a:lnTo>
                    <a:pt x="0" y="0"/>
                  </a:lnTo>
                  <a:lnTo>
                    <a:pt x="0" y="84180"/>
                  </a:lnTo>
                  <a:lnTo>
                    <a:pt x="71306" y="84180"/>
                  </a:lnTo>
                  <a:lnTo>
                    <a:pt x="71306" y="0"/>
                  </a:lnTo>
                  <a:close/>
                </a:path>
              </a:pathLst>
            </a:custGeom>
            <a:solidFill>
              <a:srgbClr val="BADFE2"/>
            </a:solidFill>
          </p:spPr>
          <p:txBody>
            <a:bodyPr wrap="square" lIns="0" tIns="0" rIns="0" bIns="0" rtlCol="0"/>
            <a:lstStyle/>
            <a:p>
              <a:endParaRPr/>
            </a:p>
          </p:txBody>
        </p:sp>
        <p:sp>
          <p:nvSpPr>
            <p:cNvPr id="48" name="object 48"/>
            <p:cNvSpPr/>
            <p:nvPr/>
          </p:nvSpPr>
          <p:spPr>
            <a:xfrm>
              <a:off x="6043421" y="5372099"/>
              <a:ext cx="24130" cy="107950"/>
            </a:xfrm>
            <a:custGeom>
              <a:avLst/>
              <a:gdLst/>
              <a:ahLst/>
              <a:cxnLst/>
              <a:rect l="l" t="t" r="r" b="b"/>
              <a:pathLst>
                <a:path w="24129" h="107950">
                  <a:moveTo>
                    <a:pt x="23875" y="0"/>
                  </a:moveTo>
                  <a:lnTo>
                    <a:pt x="0" y="23749"/>
                  </a:lnTo>
                  <a:lnTo>
                    <a:pt x="0" y="107950"/>
                  </a:lnTo>
                  <a:lnTo>
                    <a:pt x="23875" y="84200"/>
                  </a:lnTo>
                  <a:lnTo>
                    <a:pt x="23875" y="0"/>
                  </a:lnTo>
                  <a:close/>
                </a:path>
              </a:pathLst>
            </a:custGeom>
            <a:solidFill>
              <a:srgbClr val="95B4B6"/>
            </a:solidFill>
          </p:spPr>
          <p:txBody>
            <a:bodyPr wrap="square" lIns="0" tIns="0" rIns="0" bIns="0" rtlCol="0"/>
            <a:lstStyle/>
            <a:p>
              <a:endParaRPr/>
            </a:p>
          </p:txBody>
        </p:sp>
        <p:sp>
          <p:nvSpPr>
            <p:cNvPr id="49" name="object 49"/>
            <p:cNvSpPr/>
            <p:nvPr/>
          </p:nvSpPr>
          <p:spPr>
            <a:xfrm>
              <a:off x="5972175" y="5372099"/>
              <a:ext cx="95250" cy="24130"/>
            </a:xfrm>
            <a:custGeom>
              <a:avLst/>
              <a:gdLst/>
              <a:ahLst/>
              <a:cxnLst/>
              <a:rect l="l" t="t" r="r" b="b"/>
              <a:pathLst>
                <a:path w="95250" h="24129">
                  <a:moveTo>
                    <a:pt x="95123" y="0"/>
                  </a:moveTo>
                  <a:lnTo>
                    <a:pt x="23749" y="0"/>
                  </a:lnTo>
                  <a:lnTo>
                    <a:pt x="0" y="23749"/>
                  </a:lnTo>
                  <a:lnTo>
                    <a:pt x="71247" y="23749"/>
                  </a:lnTo>
                  <a:lnTo>
                    <a:pt x="95123" y="0"/>
                  </a:lnTo>
                  <a:close/>
                </a:path>
              </a:pathLst>
            </a:custGeom>
            <a:solidFill>
              <a:srgbClr val="C7E6E8"/>
            </a:solidFill>
          </p:spPr>
          <p:txBody>
            <a:bodyPr wrap="square" lIns="0" tIns="0" rIns="0" bIns="0" rtlCol="0"/>
            <a:lstStyle/>
            <a:p>
              <a:endParaRPr/>
            </a:p>
          </p:txBody>
        </p:sp>
        <p:sp>
          <p:nvSpPr>
            <p:cNvPr id="50" name="object 50"/>
            <p:cNvSpPr/>
            <p:nvPr/>
          </p:nvSpPr>
          <p:spPr>
            <a:xfrm>
              <a:off x="5972175" y="5372099"/>
              <a:ext cx="95250" cy="107950"/>
            </a:xfrm>
            <a:custGeom>
              <a:avLst/>
              <a:gdLst/>
              <a:ahLst/>
              <a:cxnLst/>
              <a:rect l="l" t="t" r="r" b="b"/>
              <a:pathLst>
                <a:path w="95250" h="107950">
                  <a:moveTo>
                    <a:pt x="0" y="23749"/>
                  </a:moveTo>
                  <a:lnTo>
                    <a:pt x="23749" y="0"/>
                  </a:lnTo>
                  <a:lnTo>
                    <a:pt x="95123" y="0"/>
                  </a:lnTo>
                  <a:lnTo>
                    <a:pt x="95123" y="84200"/>
                  </a:lnTo>
                  <a:lnTo>
                    <a:pt x="71247" y="107950"/>
                  </a:lnTo>
                  <a:lnTo>
                    <a:pt x="0" y="107950"/>
                  </a:lnTo>
                  <a:lnTo>
                    <a:pt x="0" y="23749"/>
                  </a:lnTo>
                  <a:close/>
                </a:path>
                <a:path w="95250" h="107950">
                  <a:moveTo>
                    <a:pt x="0" y="23749"/>
                  </a:moveTo>
                  <a:lnTo>
                    <a:pt x="71247" y="23749"/>
                  </a:lnTo>
                  <a:lnTo>
                    <a:pt x="95123" y="0"/>
                  </a:lnTo>
                </a:path>
                <a:path w="95250" h="107950">
                  <a:moveTo>
                    <a:pt x="71247" y="23749"/>
                  </a:moveTo>
                  <a:lnTo>
                    <a:pt x="71247" y="107950"/>
                  </a:lnTo>
                </a:path>
              </a:pathLst>
            </a:custGeom>
            <a:ln w="9525">
              <a:solidFill>
                <a:srgbClr val="000000"/>
              </a:solidFill>
            </a:ln>
          </p:spPr>
          <p:txBody>
            <a:bodyPr wrap="square" lIns="0" tIns="0" rIns="0" bIns="0" rtlCol="0"/>
            <a:lstStyle/>
            <a:p>
              <a:endParaRPr/>
            </a:p>
          </p:txBody>
        </p:sp>
        <p:sp>
          <p:nvSpPr>
            <p:cNvPr id="51" name="object 51"/>
            <p:cNvSpPr/>
            <p:nvPr/>
          </p:nvSpPr>
          <p:spPr>
            <a:xfrm>
              <a:off x="6069329" y="5450479"/>
              <a:ext cx="71755" cy="84455"/>
            </a:xfrm>
            <a:custGeom>
              <a:avLst/>
              <a:gdLst/>
              <a:ahLst/>
              <a:cxnLst/>
              <a:rect l="l" t="t" r="r" b="b"/>
              <a:pathLst>
                <a:path w="71754" h="84454">
                  <a:moveTo>
                    <a:pt x="71306" y="0"/>
                  </a:moveTo>
                  <a:lnTo>
                    <a:pt x="0" y="0"/>
                  </a:lnTo>
                  <a:lnTo>
                    <a:pt x="0" y="84180"/>
                  </a:lnTo>
                  <a:lnTo>
                    <a:pt x="71306" y="84180"/>
                  </a:lnTo>
                  <a:lnTo>
                    <a:pt x="71306" y="0"/>
                  </a:lnTo>
                  <a:close/>
                </a:path>
              </a:pathLst>
            </a:custGeom>
            <a:solidFill>
              <a:srgbClr val="BADFE2"/>
            </a:solidFill>
          </p:spPr>
          <p:txBody>
            <a:bodyPr wrap="square" lIns="0" tIns="0" rIns="0" bIns="0" rtlCol="0"/>
            <a:lstStyle/>
            <a:p>
              <a:endParaRPr/>
            </a:p>
          </p:txBody>
        </p:sp>
        <p:sp>
          <p:nvSpPr>
            <p:cNvPr id="52" name="object 52"/>
            <p:cNvSpPr/>
            <p:nvPr/>
          </p:nvSpPr>
          <p:spPr>
            <a:xfrm>
              <a:off x="6140703" y="5426710"/>
              <a:ext cx="24130" cy="107950"/>
            </a:xfrm>
            <a:custGeom>
              <a:avLst/>
              <a:gdLst/>
              <a:ahLst/>
              <a:cxnLst/>
              <a:rect l="l" t="t" r="r" b="b"/>
              <a:pathLst>
                <a:path w="24129" h="107950">
                  <a:moveTo>
                    <a:pt x="23749" y="0"/>
                  </a:moveTo>
                  <a:lnTo>
                    <a:pt x="0" y="23748"/>
                  </a:lnTo>
                  <a:lnTo>
                    <a:pt x="0" y="107949"/>
                  </a:lnTo>
                  <a:lnTo>
                    <a:pt x="23749" y="84200"/>
                  </a:lnTo>
                  <a:lnTo>
                    <a:pt x="23749" y="0"/>
                  </a:lnTo>
                  <a:close/>
                </a:path>
              </a:pathLst>
            </a:custGeom>
            <a:solidFill>
              <a:srgbClr val="95B4B6"/>
            </a:solidFill>
          </p:spPr>
          <p:txBody>
            <a:bodyPr wrap="square" lIns="0" tIns="0" rIns="0" bIns="0" rtlCol="0"/>
            <a:lstStyle/>
            <a:p>
              <a:endParaRPr/>
            </a:p>
          </p:txBody>
        </p:sp>
        <p:sp>
          <p:nvSpPr>
            <p:cNvPr id="53" name="object 53"/>
            <p:cNvSpPr/>
            <p:nvPr/>
          </p:nvSpPr>
          <p:spPr>
            <a:xfrm>
              <a:off x="6069329" y="5426710"/>
              <a:ext cx="95250" cy="24130"/>
            </a:xfrm>
            <a:custGeom>
              <a:avLst/>
              <a:gdLst/>
              <a:ahLst/>
              <a:cxnLst/>
              <a:rect l="l" t="t" r="r" b="b"/>
              <a:pathLst>
                <a:path w="95250" h="24129">
                  <a:moveTo>
                    <a:pt x="95123" y="0"/>
                  </a:moveTo>
                  <a:lnTo>
                    <a:pt x="23749" y="0"/>
                  </a:lnTo>
                  <a:lnTo>
                    <a:pt x="0" y="23748"/>
                  </a:lnTo>
                  <a:lnTo>
                    <a:pt x="71374" y="23748"/>
                  </a:lnTo>
                  <a:lnTo>
                    <a:pt x="95123" y="0"/>
                  </a:lnTo>
                  <a:close/>
                </a:path>
              </a:pathLst>
            </a:custGeom>
            <a:solidFill>
              <a:srgbClr val="C7E6E8"/>
            </a:solidFill>
          </p:spPr>
          <p:txBody>
            <a:bodyPr wrap="square" lIns="0" tIns="0" rIns="0" bIns="0" rtlCol="0"/>
            <a:lstStyle/>
            <a:p>
              <a:endParaRPr/>
            </a:p>
          </p:txBody>
        </p:sp>
        <p:sp>
          <p:nvSpPr>
            <p:cNvPr id="54" name="object 54"/>
            <p:cNvSpPr/>
            <p:nvPr/>
          </p:nvSpPr>
          <p:spPr>
            <a:xfrm>
              <a:off x="6069329" y="5426710"/>
              <a:ext cx="95250" cy="107950"/>
            </a:xfrm>
            <a:custGeom>
              <a:avLst/>
              <a:gdLst/>
              <a:ahLst/>
              <a:cxnLst/>
              <a:rect l="l" t="t" r="r" b="b"/>
              <a:pathLst>
                <a:path w="95250" h="107950">
                  <a:moveTo>
                    <a:pt x="0" y="23748"/>
                  </a:moveTo>
                  <a:lnTo>
                    <a:pt x="23749" y="0"/>
                  </a:lnTo>
                  <a:lnTo>
                    <a:pt x="95123" y="0"/>
                  </a:lnTo>
                  <a:lnTo>
                    <a:pt x="95123" y="84200"/>
                  </a:lnTo>
                  <a:lnTo>
                    <a:pt x="71374" y="107949"/>
                  </a:lnTo>
                  <a:lnTo>
                    <a:pt x="0" y="107949"/>
                  </a:lnTo>
                  <a:lnTo>
                    <a:pt x="0" y="23748"/>
                  </a:lnTo>
                  <a:close/>
                </a:path>
                <a:path w="95250" h="107950">
                  <a:moveTo>
                    <a:pt x="0" y="23748"/>
                  </a:moveTo>
                  <a:lnTo>
                    <a:pt x="71374" y="23748"/>
                  </a:lnTo>
                  <a:lnTo>
                    <a:pt x="95123" y="0"/>
                  </a:lnTo>
                </a:path>
                <a:path w="95250" h="107950">
                  <a:moveTo>
                    <a:pt x="71374" y="23748"/>
                  </a:moveTo>
                  <a:lnTo>
                    <a:pt x="71374" y="107949"/>
                  </a:lnTo>
                </a:path>
              </a:pathLst>
            </a:custGeom>
            <a:ln w="9525">
              <a:solidFill>
                <a:srgbClr val="000000"/>
              </a:solidFill>
            </a:ln>
          </p:spPr>
          <p:txBody>
            <a:bodyPr wrap="square" lIns="0" tIns="0" rIns="0" bIns="0" rtlCol="0"/>
            <a:lstStyle/>
            <a:p>
              <a:endParaRPr/>
            </a:p>
          </p:txBody>
        </p:sp>
        <p:sp>
          <p:nvSpPr>
            <p:cNvPr id="55" name="object 55"/>
            <p:cNvSpPr/>
            <p:nvPr/>
          </p:nvSpPr>
          <p:spPr>
            <a:xfrm>
              <a:off x="6164453" y="5503819"/>
              <a:ext cx="71755" cy="84455"/>
            </a:xfrm>
            <a:custGeom>
              <a:avLst/>
              <a:gdLst/>
              <a:ahLst/>
              <a:cxnLst/>
              <a:rect l="l" t="t" r="r" b="b"/>
              <a:pathLst>
                <a:path w="71754" h="84454">
                  <a:moveTo>
                    <a:pt x="71306" y="0"/>
                  </a:moveTo>
                  <a:lnTo>
                    <a:pt x="0" y="0"/>
                  </a:lnTo>
                  <a:lnTo>
                    <a:pt x="0" y="84180"/>
                  </a:lnTo>
                  <a:lnTo>
                    <a:pt x="71306" y="84180"/>
                  </a:lnTo>
                  <a:lnTo>
                    <a:pt x="71306" y="0"/>
                  </a:lnTo>
                  <a:close/>
                </a:path>
              </a:pathLst>
            </a:custGeom>
            <a:solidFill>
              <a:srgbClr val="BADFE2"/>
            </a:solidFill>
          </p:spPr>
          <p:txBody>
            <a:bodyPr wrap="square" lIns="0" tIns="0" rIns="0" bIns="0" rtlCol="0"/>
            <a:lstStyle/>
            <a:p>
              <a:endParaRPr/>
            </a:p>
          </p:txBody>
        </p:sp>
        <p:sp>
          <p:nvSpPr>
            <p:cNvPr id="56" name="object 56"/>
            <p:cNvSpPr/>
            <p:nvPr/>
          </p:nvSpPr>
          <p:spPr>
            <a:xfrm>
              <a:off x="6235700" y="5480049"/>
              <a:ext cx="24130" cy="107950"/>
            </a:xfrm>
            <a:custGeom>
              <a:avLst/>
              <a:gdLst/>
              <a:ahLst/>
              <a:cxnLst/>
              <a:rect l="l" t="t" r="r" b="b"/>
              <a:pathLst>
                <a:path w="24129" h="107950">
                  <a:moveTo>
                    <a:pt x="23875" y="0"/>
                  </a:moveTo>
                  <a:lnTo>
                    <a:pt x="0" y="23749"/>
                  </a:lnTo>
                  <a:lnTo>
                    <a:pt x="0" y="107950"/>
                  </a:lnTo>
                  <a:lnTo>
                    <a:pt x="23875" y="84200"/>
                  </a:lnTo>
                  <a:lnTo>
                    <a:pt x="23875" y="0"/>
                  </a:lnTo>
                  <a:close/>
                </a:path>
              </a:pathLst>
            </a:custGeom>
            <a:solidFill>
              <a:srgbClr val="95B4B6"/>
            </a:solidFill>
          </p:spPr>
          <p:txBody>
            <a:bodyPr wrap="square" lIns="0" tIns="0" rIns="0" bIns="0" rtlCol="0"/>
            <a:lstStyle/>
            <a:p>
              <a:endParaRPr/>
            </a:p>
          </p:txBody>
        </p:sp>
        <p:sp>
          <p:nvSpPr>
            <p:cNvPr id="57" name="object 57"/>
            <p:cNvSpPr/>
            <p:nvPr/>
          </p:nvSpPr>
          <p:spPr>
            <a:xfrm>
              <a:off x="6164453" y="5480049"/>
              <a:ext cx="95250" cy="24130"/>
            </a:xfrm>
            <a:custGeom>
              <a:avLst/>
              <a:gdLst/>
              <a:ahLst/>
              <a:cxnLst/>
              <a:rect l="l" t="t" r="r" b="b"/>
              <a:pathLst>
                <a:path w="95250" h="24129">
                  <a:moveTo>
                    <a:pt x="95123" y="0"/>
                  </a:moveTo>
                  <a:lnTo>
                    <a:pt x="23749" y="0"/>
                  </a:lnTo>
                  <a:lnTo>
                    <a:pt x="0" y="23749"/>
                  </a:lnTo>
                  <a:lnTo>
                    <a:pt x="71247" y="23749"/>
                  </a:lnTo>
                  <a:lnTo>
                    <a:pt x="95123" y="0"/>
                  </a:lnTo>
                  <a:close/>
                </a:path>
              </a:pathLst>
            </a:custGeom>
            <a:solidFill>
              <a:srgbClr val="C7E6E8"/>
            </a:solidFill>
          </p:spPr>
          <p:txBody>
            <a:bodyPr wrap="square" lIns="0" tIns="0" rIns="0" bIns="0" rtlCol="0"/>
            <a:lstStyle/>
            <a:p>
              <a:endParaRPr/>
            </a:p>
          </p:txBody>
        </p:sp>
        <p:sp>
          <p:nvSpPr>
            <p:cNvPr id="58" name="object 58"/>
            <p:cNvSpPr/>
            <p:nvPr/>
          </p:nvSpPr>
          <p:spPr>
            <a:xfrm>
              <a:off x="6164453" y="5480049"/>
              <a:ext cx="95250" cy="107950"/>
            </a:xfrm>
            <a:custGeom>
              <a:avLst/>
              <a:gdLst/>
              <a:ahLst/>
              <a:cxnLst/>
              <a:rect l="l" t="t" r="r" b="b"/>
              <a:pathLst>
                <a:path w="95250" h="107950">
                  <a:moveTo>
                    <a:pt x="0" y="23749"/>
                  </a:moveTo>
                  <a:lnTo>
                    <a:pt x="23749" y="0"/>
                  </a:lnTo>
                  <a:lnTo>
                    <a:pt x="95123" y="0"/>
                  </a:lnTo>
                  <a:lnTo>
                    <a:pt x="95123" y="84200"/>
                  </a:lnTo>
                  <a:lnTo>
                    <a:pt x="71247" y="107950"/>
                  </a:lnTo>
                  <a:lnTo>
                    <a:pt x="0" y="107950"/>
                  </a:lnTo>
                  <a:lnTo>
                    <a:pt x="0" y="23749"/>
                  </a:lnTo>
                  <a:close/>
                </a:path>
                <a:path w="95250" h="107950">
                  <a:moveTo>
                    <a:pt x="0" y="23749"/>
                  </a:moveTo>
                  <a:lnTo>
                    <a:pt x="71247" y="23749"/>
                  </a:lnTo>
                  <a:lnTo>
                    <a:pt x="95123" y="0"/>
                  </a:lnTo>
                </a:path>
                <a:path w="95250" h="107950">
                  <a:moveTo>
                    <a:pt x="71247" y="23749"/>
                  </a:moveTo>
                  <a:lnTo>
                    <a:pt x="71247" y="107950"/>
                  </a:lnTo>
                </a:path>
              </a:pathLst>
            </a:custGeom>
            <a:ln w="9525">
              <a:solidFill>
                <a:srgbClr val="000000"/>
              </a:solidFill>
            </a:ln>
          </p:spPr>
          <p:txBody>
            <a:bodyPr wrap="square" lIns="0" tIns="0" rIns="0" bIns="0" rtlCol="0"/>
            <a:lstStyle/>
            <a:p>
              <a:endParaRPr/>
            </a:p>
          </p:txBody>
        </p:sp>
        <p:sp>
          <p:nvSpPr>
            <p:cNvPr id="59" name="object 59"/>
            <p:cNvSpPr/>
            <p:nvPr/>
          </p:nvSpPr>
          <p:spPr>
            <a:xfrm>
              <a:off x="6156325" y="5360944"/>
              <a:ext cx="71755" cy="84455"/>
            </a:xfrm>
            <a:custGeom>
              <a:avLst/>
              <a:gdLst/>
              <a:ahLst/>
              <a:cxnLst/>
              <a:rect l="l" t="t" r="r" b="b"/>
              <a:pathLst>
                <a:path w="71754" h="84454">
                  <a:moveTo>
                    <a:pt x="71306" y="0"/>
                  </a:moveTo>
                  <a:lnTo>
                    <a:pt x="0" y="0"/>
                  </a:lnTo>
                  <a:lnTo>
                    <a:pt x="0" y="84180"/>
                  </a:lnTo>
                  <a:lnTo>
                    <a:pt x="71306" y="84180"/>
                  </a:lnTo>
                  <a:lnTo>
                    <a:pt x="71306" y="0"/>
                  </a:lnTo>
                  <a:close/>
                </a:path>
              </a:pathLst>
            </a:custGeom>
            <a:solidFill>
              <a:srgbClr val="BADFE2"/>
            </a:solidFill>
          </p:spPr>
          <p:txBody>
            <a:bodyPr wrap="square" lIns="0" tIns="0" rIns="0" bIns="0" rtlCol="0"/>
            <a:lstStyle/>
            <a:p>
              <a:endParaRPr/>
            </a:p>
          </p:txBody>
        </p:sp>
        <p:sp>
          <p:nvSpPr>
            <p:cNvPr id="60" name="object 60"/>
            <p:cNvSpPr/>
            <p:nvPr/>
          </p:nvSpPr>
          <p:spPr>
            <a:xfrm>
              <a:off x="6227571" y="5337174"/>
              <a:ext cx="24130" cy="107950"/>
            </a:xfrm>
            <a:custGeom>
              <a:avLst/>
              <a:gdLst/>
              <a:ahLst/>
              <a:cxnLst/>
              <a:rect l="l" t="t" r="r" b="b"/>
              <a:pathLst>
                <a:path w="24129" h="107950">
                  <a:moveTo>
                    <a:pt x="23875" y="0"/>
                  </a:moveTo>
                  <a:lnTo>
                    <a:pt x="0" y="23749"/>
                  </a:lnTo>
                  <a:lnTo>
                    <a:pt x="0" y="107950"/>
                  </a:lnTo>
                  <a:lnTo>
                    <a:pt x="23875" y="84200"/>
                  </a:lnTo>
                  <a:lnTo>
                    <a:pt x="23875" y="0"/>
                  </a:lnTo>
                  <a:close/>
                </a:path>
              </a:pathLst>
            </a:custGeom>
            <a:solidFill>
              <a:srgbClr val="95B4B6"/>
            </a:solidFill>
          </p:spPr>
          <p:txBody>
            <a:bodyPr wrap="square" lIns="0" tIns="0" rIns="0" bIns="0" rtlCol="0"/>
            <a:lstStyle/>
            <a:p>
              <a:endParaRPr/>
            </a:p>
          </p:txBody>
        </p:sp>
        <p:sp>
          <p:nvSpPr>
            <p:cNvPr id="61" name="object 61"/>
            <p:cNvSpPr/>
            <p:nvPr/>
          </p:nvSpPr>
          <p:spPr>
            <a:xfrm>
              <a:off x="6156325" y="5337174"/>
              <a:ext cx="95250" cy="24130"/>
            </a:xfrm>
            <a:custGeom>
              <a:avLst/>
              <a:gdLst/>
              <a:ahLst/>
              <a:cxnLst/>
              <a:rect l="l" t="t" r="r" b="b"/>
              <a:pathLst>
                <a:path w="95250" h="24129">
                  <a:moveTo>
                    <a:pt x="95123" y="0"/>
                  </a:moveTo>
                  <a:lnTo>
                    <a:pt x="23749" y="0"/>
                  </a:lnTo>
                  <a:lnTo>
                    <a:pt x="0" y="23749"/>
                  </a:lnTo>
                  <a:lnTo>
                    <a:pt x="71247" y="23749"/>
                  </a:lnTo>
                  <a:lnTo>
                    <a:pt x="95123" y="0"/>
                  </a:lnTo>
                  <a:close/>
                </a:path>
              </a:pathLst>
            </a:custGeom>
            <a:solidFill>
              <a:srgbClr val="C7E6E8"/>
            </a:solidFill>
          </p:spPr>
          <p:txBody>
            <a:bodyPr wrap="square" lIns="0" tIns="0" rIns="0" bIns="0" rtlCol="0"/>
            <a:lstStyle/>
            <a:p>
              <a:endParaRPr/>
            </a:p>
          </p:txBody>
        </p:sp>
        <p:sp>
          <p:nvSpPr>
            <p:cNvPr id="62" name="object 62"/>
            <p:cNvSpPr/>
            <p:nvPr/>
          </p:nvSpPr>
          <p:spPr>
            <a:xfrm>
              <a:off x="6156325" y="5337174"/>
              <a:ext cx="95250" cy="107950"/>
            </a:xfrm>
            <a:custGeom>
              <a:avLst/>
              <a:gdLst/>
              <a:ahLst/>
              <a:cxnLst/>
              <a:rect l="l" t="t" r="r" b="b"/>
              <a:pathLst>
                <a:path w="95250" h="107950">
                  <a:moveTo>
                    <a:pt x="0" y="23749"/>
                  </a:moveTo>
                  <a:lnTo>
                    <a:pt x="23749" y="0"/>
                  </a:lnTo>
                  <a:lnTo>
                    <a:pt x="95123" y="0"/>
                  </a:lnTo>
                  <a:lnTo>
                    <a:pt x="95123" y="84200"/>
                  </a:lnTo>
                  <a:lnTo>
                    <a:pt x="71247" y="107950"/>
                  </a:lnTo>
                  <a:lnTo>
                    <a:pt x="0" y="107950"/>
                  </a:lnTo>
                  <a:lnTo>
                    <a:pt x="0" y="23749"/>
                  </a:lnTo>
                  <a:close/>
                </a:path>
                <a:path w="95250" h="107950">
                  <a:moveTo>
                    <a:pt x="0" y="23749"/>
                  </a:moveTo>
                  <a:lnTo>
                    <a:pt x="71247" y="23749"/>
                  </a:lnTo>
                  <a:lnTo>
                    <a:pt x="95123" y="0"/>
                  </a:lnTo>
                </a:path>
                <a:path w="95250" h="107950">
                  <a:moveTo>
                    <a:pt x="71247" y="23749"/>
                  </a:moveTo>
                  <a:lnTo>
                    <a:pt x="71247" y="107950"/>
                  </a:lnTo>
                </a:path>
              </a:pathLst>
            </a:custGeom>
            <a:ln w="9525">
              <a:solidFill>
                <a:srgbClr val="000000"/>
              </a:solidFill>
            </a:ln>
          </p:spPr>
          <p:txBody>
            <a:bodyPr wrap="square" lIns="0" tIns="0" rIns="0" bIns="0" rtlCol="0"/>
            <a:lstStyle/>
            <a:p>
              <a:endParaRPr/>
            </a:p>
          </p:txBody>
        </p:sp>
        <p:sp>
          <p:nvSpPr>
            <p:cNvPr id="63" name="object 63"/>
            <p:cNvSpPr/>
            <p:nvPr/>
          </p:nvSpPr>
          <p:spPr>
            <a:xfrm>
              <a:off x="6253479" y="5415554"/>
              <a:ext cx="71755" cy="84455"/>
            </a:xfrm>
            <a:custGeom>
              <a:avLst/>
              <a:gdLst/>
              <a:ahLst/>
              <a:cxnLst/>
              <a:rect l="l" t="t" r="r" b="b"/>
              <a:pathLst>
                <a:path w="71754" h="84454">
                  <a:moveTo>
                    <a:pt x="71306" y="0"/>
                  </a:moveTo>
                  <a:lnTo>
                    <a:pt x="0" y="0"/>
                  </a:lnTo>
                  <a:lnTo>
                    <a:pt x="0" y="84180"/>
                  </a:lnTo>
                  <a:lnTo>
                    <a:pt x="71306" y="84180"/>
                  </a:lnTo>
                  <a:lnTo>
                    <a:pt x="71306" y="0"/>
                  </a:lnTo>
                  <a:close/>
                </a:path>
              </a:pathLst>
            </a:custGeom>
            <a:solidFill>
              <a:srgbClr val="BADFE2"/>
            </a:solidFill>
          </p:spPr>
          <p:txBody>
            <a:bodyPr wrap="square" lIns="0" tIns="0" rIns="0" bIns="0" rtlCol="0"/>
            <a:lstStyle/>
            <a:p>
              <a:endParaRPr/>
            </a:p>
          </p:txBody>
        </p:sp>
        <p:sp>
          <p:nvSpPr>
            <p:cNvPr id="64" name="object 64"/>
            <p:cNvSpPr/>
            <p:nvPr/>
          </p:nvSpPr>
          <p:spPr>
            <a:xfrm>
              <a:off x="6324853" y="5391785"/>
              <a:ext cx="24130" cy="107950"/>
            </a:xfrm>
            <a:custGeom>
              <a:avLst/>
              <a:gdLst/>
              <a:ahLst/>
              <a:cxnLst/>
              <a:rect l="l" t="t" r="r" b="b"/>
              <a:pathLst>
                <a:path w="24129" h="107950">
                  <a:moveTo>
                    <a:pt x="23749" y="0"/>
                  </a:moveTo>
                  <a:lnTo>
                    <a:pt x="0" y="23748"/>
                  </a:lnTo>
                  <a:lnTo>
                    <a:pt x="0" y="107949"/>
                  </a:lnTo>
                  <a:lnTo>
                    <a:pt x="23749" y="84200"/>
                  </a:lnTo>
                  <a:lnTo>
                    <a:pt x="23749" y="0"/>
                  </a:lnTo>
                  <a:close/>
                </a:path>
              </a:pathLst>
            </a:custGeom>
            <a:solidFill>
              <a:srgbClr val="95B4B6"/>
            </a:solidFill>
          </p:spPr>
          <p:txBody>
            <a:bodyPr wrap="square" lIns="0" tIns="0" rIns="0" bIns="0" rtlCol="0"/>
            <a:lstStyle/>
            <a:p>
              <a:endParaRPr/>
            </a:p>
          </p:txBody>
        </p:sp>
        <p:sp>
          <p:nvSpPr>
            <p:cNvPr id="65" name="object 65"/>
            <p:cNvSpPr/>
            <p:nvPr/>
          </p:nvSpPr>
          <p:spPr>
            <a:xfrm>
              <a:off x="6253479" y="5391785"/>
              <a:ext cx="95250" cy="24130"/>
            </a:xfrm>
            <a:custGeom>
              <a:avLst/>
              <a:gdLst/>
              <a:ahLst/>
              <a:cxnLst/>
              <a:rect l="l" t="t" r="r" b="b"/>
              <a:pathLst>
                <a:path w="95250" h="24129">
                  <a:moveTo>
                    <a:pt x="95123" y="0"/>
                  </a:moveTo>
                  <a:lnTo>
                    <a:pt x="23749" y="0"/>
                  </a:lnTo>
                  <a:lnTo>
                    <a:pt x="0" y="23748"/>
                  </a:lnTo>
                  <a:lnTo>
                    <a:pt x="71374" y="23748"/>
                  </a:lnTo>
                  <a:lnTo>
                    <a:pt x="95123" y="0"/>
                  </a:lnTo>
                  <a:close/>
                </a:path>
              </a:pathLst>
            </a:custGeom>
            <a:solidFill>
              <a:srgbClr val="C7E6E8"/>
            </a:solidFill>
          </p:spPr>
          <p:txBody>
            <a:bodyPr wrap="square" lIns="0" tIns="0" rIns="0" bIns="0" rtlCol="0"/>
            <a:lstStyle/>
            <a:p>
              <a:endParaRPr/>
            </a:p>
          </p:txBody>
        </p:sp>
        <p:sp>
          <p:nvSpPr>
            <p:cNvPr id="66" name="object 66"/>
            <p:cNvSpPr/>
            <p:nvPr/>
          </p:nvSpPr>
          <p:spPr>
            <a:xfrm>
              <a:off x="6253479" y="5391785"/>
              <a:ext cx="95250" cy="107950"/>
            </a:xfrm>
            <a:custGeom>
              <a:avLst/>
              <a:gdLst/>
              <a:ahLst/>
              <a:cxnLst/>
              <a:rect l="l" t="t" r="r" b="b"/>
              <a:pathLst>
                <a:path w="95250" h="107950">
                  <a:moveTo>
                    <a:pt x="0" y="23748"/>
                  </a:moveTo>
                  <a:lnTo>
                    <a:pt x="23749" y="0"/>
                  </a:lnTo>
                  <a:lnTo>
                    <a:pt x="95123" y="0"/>
                  </a:lnTo>
                  <a:lnTo>
                    <a:pt x="95123" y="84200"/>
                  </a:lnTo>
                  <a:lnTo>
                    <a:pt x="71374" y="107949"/>
                  </a:lnTo>
                  <a:lnTo>
                    <a:pt x="0" y="107949"/>
                  </a:lnTo>
                  <a:lnTo>
                    <a:pt x="0" y="23748"/>
                  </a:lnTo>
                  <a:close/>
                </a:path>
                <a:path w="95250" h="107950">
                  <a:moveTo>
                    <a:pt x="0" y="23748"/>
                  </a:moveTo>
                  <a:lnTo>
                    <a:pt x="71374" y="23748"/>
                  </a:lnTo>
                  <a:lnTo>
                    <a:pt x="95123" y="0"/>
                  </a:lnTo>
                </a:path>
                <a:path w="95250" h="107950">
                  <a:moveTo>
                    <a:pt x="71374" y="23748"/>
                  </a:moveTo>
                  <a:lnTo>
                    <a:pt x="71374" y="107949"/>
                  </a:lnTo>
                </a:path>
              </a:pathLst>
            </a:custGeom>
            <a:ln w="9525">
              <a:solidFill>
                <a:srgbClr val="000000"/>
              </a:solidFill>
            </a:ln>
          </p:spPr>
          <p:txBody>
            <a:bodyPr wrap="square" lIns="0" tIns="0" rIns="0" bIns="0" rtlCol="0"/>
            <a:lstStyle/>
            <a:p>
              <a:endParaRPr/>
            </a:p>
          </p:txBody>
        </p:sp>
        <p:sp>
          <p:nvSpPr>
            <p:cNvPr id="67" name="object 67"/>
            <p:cNvSpPr/>
            <p:nvPr/>
          </p:nvSpPr>
          <p:spPr>
            <a:xfrm>
              <a:off x="6348603" y="5468894"/>
              <a:ext cx="71755" cy="84455"/>
            </a:xfrm>
            <a:custGeom>
              <a:avLst/>
              <a:gdLst/>
              <a:ahLst/>
              <a:cxnLst/>
              <a:rect l="l" t="t" r="r" b="b"/>
              <a:pathLst>
                <a:path w="71754" h="84454">
                  <a:moveTo>
                    <a:pt x="71306" y="0"/>
                  </a:moveTo>
                  <a:lnTo>
                    <a:pt x="0" y="0"/>
                  </a:lnTo>
                  <a:lnTo>
                    <a:pt x="0" y="84180"/>
                  </a:lnTo>
                  <a:lnTo>
                    <a:pt x="71306" y="84180"/>
                  </a:lnTo>
                  <a:lnTo>
                    <a:pt x="71306" y="0"/>
                  </a:lnTo>
                  <a:close/>
                </a:path>
              </a:pathLst>
            </a:custGeom>
            <a:solidFill>
              <a:srgbClr val="BADFE2"/>
            </a:solidFill>
          </p:spPr>
          <p:txBody>
            <a:bodyPr wrap="square" lIns="0" tIns="0" rIns="0" bIns="0" rtlCol="0"/>
            <a:lstStyle/>
            <a:p>
              <a:endParaRPr/>
            </a:p>
          </p:txBody>
        </p:sp>
        <p:sp>
          <p:nvSpPr>
            <p:cNvPr id="68" name="object 68"/>
            <p:cNvSpPr/>
            <p:nvPr/>
          </p:nvSpPr>
          <p:spPr>
            <a:xfrm>
              <a:off x="6419850" y="5445124"/>
              <a:ext cx="24130" cy="107950"/>
            </a:xfrm>
            <a:custGeom>
              <a:avLst/>
              <a:gdLst/>
              <a:ahLst/>
              <a:cxnLst/>
              <a:rect l="l" t="t" r="r" b="b"/>
              <a:pathLst>
                <a:path w="24129" h="107950">
                  <a:moveTo>
                    <a:pt x="23875" y="0"/>
                  </a:moveTo>
                  <a:lnTo>
                    <a:pt x="0" y="23749"/>
                  </a:lnTo>
                  <a:lnTo>
                    <a:pt x="0" y="107950"/>
                  </a:lnTo>
                  <a:lnTo>
                    <a:pt x="23875" y="84200"/>
                  </a:lnTo>
                  <a:lnTo>
                    <a:pt x="23875" y="0"/>
                  </a:lnTo>
                  <a:close/>
                </a:path>
              </a:pathLst>
            </a:custGeom>
            <a:solidFill>
              <a:srgbClr val="95B4B6"/>
            </a:solidFill>
          </p:spPr>
          <p:txBody>
            <a:bodyPr wrap="square" lIns="0" tIns="0" rIns="0" bIns="0" rtlCol="0"/>
            <a:lstStyle/>
            <a:p>
              <a:endParaRPr/>
            </a:p>
          </p:txBody>
        </p:sp>
        <p:sp>
          <p:nvSpPr>
            <p:cNvPr id="69" name="object 69"/>
            <p:cNvSpPr/>
            <p:nvPr/>
          </p:nvSpPr>
          <p:spPr>
            <a:xfrm>
              <a:off x="6348603" y="5445124"/>
              <a:ext cx="95250" cy="24130"/>
            </a:xfrm>
            <a:custGeom>
              <a:avLst/>
              <a:gdLst/>
              <a:ahLst/>
              <a:cxnLst/>
              <a:rect l="l" t="t" r="r" b="b"/>
              <a:pathLst>
                <a:path w="95250" h="24129">
                  <a:moveTo>
                    <a:pt x="95123" y="0"/>
                  </a:moveTo>
                  <a:lnTo>
                    <a:pt x="23749" y="0"/>
                  </a:lnTo>
                  <a:lnTo>
                    <a:pt x="0" y="23749"/>
                  </a:lnTo>
                  <a:lnTo>
                    <a:pt x="71247" y="23749"/>
                  </a:lnTo>
                  <a:lnTo>
                    <a:pt x="95123" y="0"/>
                  </a:lnTo>
                  <a:close/>
                </a:path>
              </a:pathLst>
            </a:custGeom>
            <a:solidFill>
              <a:srgbClr val="C7E6E8"/>
            </a:solidFill>
          </p:spPr>
          <p:txBody>
            <a:bodyPr wrap="square" lIns="0" tIns="0" rIns="0" bIns="0" rtlCol="0"/>
            <a:lstStyle/>
            <a:p>
              <a:endParaRPr/>
            </a:p>
          </p:txBody>
        </p:sp>
        <p:sp>
          <p:nvSpPr>
            <p:cNvPr id="70" name="object 70"/>
            <p:cNvSpPr/>
            <p:nvPr/>
          </p:nvSpPr>
          <p:spPr>
            <a:xfrm>
              <a:off x="6348603" y="5445124"/>
              <a:ext cx="95250" cy="107950"/>
            </a:xfrm>
            <a:custGeom>
              <a:avLst/>
              <a:gdLst/>
              <a:ahLst/>
              <a:cxnLst/>
              <a:rect l="l" t="t" r="r" b="b"/>
              <a:pathLst>
                <a:path w="95250" h="107950">
                  <a:moveTo>
                    <a:pt x="0" y="23749"/>
                  </a:moveTo>
                  <a:lnTo>
                    <a:pt x="23749" y="0"/>
                  </a:lnTo>
                  <a:lnTo>
                    <a:pt x="95123" y="0"/>
                  </a:lnTo>
                  <a:lnTo>
                    <a:pt x="95123" y="84200"/>
                  </a:lnTo>
                  <a:lnTo>
                    <a:pt x="71247" y="107950"/>
                  </a:lnTo>
                  <a:lnTo>
                    <a:pt x="0" y="107950"/>
                  </a:lnTo>
                  <a:lnTo>
                    <a:pt x="0" y="23749"/>
                  </a:lnTo>
                  <a:close/>
                </a:path>
                <a:path w="95250" h="107950">
                  <a:moveTo>
                    <a:pt x="0" y="23749"/>
                  </a:moveTo>
                  <a:lnTo>
                    <a:pt x="71247" y="23749"/>
                  </a:lnTo>
                  <a:lnTo>
                    <a:pt x="95123" y="0"/>
                  </a:lnTo>
                </a:path>
                <a:path w="95250" h="107950">
                  <a:moveTo>
                    <a:pt x="71247" y="23749"/>
                  </a:moveTo>
                  <a:lnTo>
                    <a:pt x="71247" y="107950"/>
                  </a:lnTo>
                </a:path>
              </a:pathLst>
            </a:custGeom>
            <a:ln w="9525">
              <a:solidFill>
                <a:srgbClr val="000000"/>
              </a:solidFill>
            </a:ln>
          </p:spPr>
          <p:txBody>
            <a:bodyPr wrap="square" lIns="0" tIns="0" rIns="0" bIns="0" rtlCol="0"/>
            <a:lstStyle/>
            <a:p>
              <a:endParaRPr/>
            </a:p>
          </p:txBody>
        </p:sp>
        <p:sp>
          <p:nvSpPr>
            <p:cNvPr id="71" name="object 71"/>
            <p:cNvSpPr/>
            <p:nvPr/>
          </p:nvSpPr>
          <p:spPr>
            <a:xfrm>
              <a:off x="6369050" y="5300662"/>
              <a:ext cx="71755" cy="84455"/>
            </a:xfrm>
            <a:custGeom>
              <a:avLst/>
              <a:gdLst/>
              <a:ahLst/>
              <a:cxnLst/>
              <a:rect l="l" t="t" r="r" b="b"/>
              <a:pathLst>
                <a:path w="71754" h="84454">
                  <a:moveTo>
                    <a:pt x="71437" y="0"/>
                  </a:moveTo>
                  <a:lnTo>
                    <a:pt x="0" y="0"/>
                  </a:lnTo>
                  <a:lnTo>
                    <a:pt x="0" y="84137"/>
                  </a:lnTo>
                  <a:lnTo>
                    <a:pt x="71437" y="84137"/>
                  </a:lnTo>
                  <a:lnTo>
                    <a:pt x="71437" y="0"/>
                  </a:lnTo>
                  <a:close/>
                </a:path>
              </a:pathLst>
            </a:custGeom>
            <a:solidFill>
              <a:srgbClr val="BADFE2"/>
            </a:solidFill>
          </p:spPr>
          <p:txBody>
            <a:bodyPr wrap="square" lIns="0" tIns="0" rIns="0" bIns="0" rtlCol="0"/>
            <a:lstStyle/>
            <a:p>
              <a:endParaRPr/>
            </a:p>
          </p:txBody>
        </p:sp>
        <p:sp>
          <p:nvSpPr>
            <p:cNvPr id="72" name="object 72"/>
            <p:cNvSpPr/>
            <p:nvPr/>
          </p:nvSpPr>
          <p:spPr>
            <a:xfrm>
              <a:off x="6440423" y="5276849"/>
              <a:ext cx="24130" cy="107950"/>
            </a:xfrm>
            <a:custGeom>
              <a:avLst/>
              <a:gdLst/>
              <a:ahLst/>
              <a:cxnLst/>
              <a:rect l="l" t="t" r="r" b="b"/>
              <a:pathLst>
                <a:path w="24129" h="107950">
                  <a:moveTo>
                    <a:pt x="23875" y="0"/>
                  </a:moveTo>
                  <a:lnTo>
                    <a:pt x="0" y="23875"/>
                  </a:lnTo>
                  <a:lnTo>
                    <a:pt x="0" y="107950"/>
                  </a:lnTo>
                  <a:lnTo>
                    <a:pt x="23875" y="84200"/>
                  </a:lnTo>
                  <a:lnTo>
                    <a:pt x="23875" y="0"/>
                  </a:lnTo>
                  <a:close/>
                </a:path>
              </a:pathLst>
            </a:custGeom>
            <a:solidFill>
              <a:srgbClr val="95B4B6"/>
            </a:solidFill>
          </p:spPr>
          <p:txBody>
            <a:bodyPr wrap="square" lIns="0" tIns="0" rIns="0" bIns="0" rtlCol="0"/>
            <a:lstStyle/>
            <a:p>
              <a:endParaRPr/>
            </a:p>
          </p:txBody>
        </p:sp>
        <p:sp>
          <p:nvSpPr>
            <p:cNvPr id="73" name="object 73"/>
            <p:cNvSpPr/>
            <p:nvPr/>
          </p:nvSpPr>
          <p:spPr>
            <a:xfrm>
              <a:off x="6369050" y="5276849"/>
              <a:ext cx="95250" cy="24130"/>
            </a:xfrm>
            <a:custGeom>
              <a:avLst/>
              <a:gdLst/>
              <a:ahLst/>
              <a:cxnLst/>
              <a:rect l="l" t="t" r="r" b="b"/>
              <a:pathLst>
                <a:path w="95250" h="24129">
                  <a:moveTo>
                    <a:pt x="95250" y="0"/>
                  </a:moveTo>
                  <a:lnTo>
                    <a:pt x="23749" y="0"/>
                  </a:lnTo>
                  <a:lnTo>
                    <a:pt x="0" y="23875"/>
                  </a:lnTo>
                  <a:lnTo>
                    <a:pt x="71374" y="23875"/>
                  </a:lnTo>
                  <a:lnTo>
                    <a:pt x="95250" y="0"/>
                  </a:lnTo>
                  <a:close/>
                </a:path>
              </a:pathLst>
            </a:custGeom>
            <a:solidFill>
              <a:srgbClr val="C7E6E8"/>
            </a:solidFill>
          </p:spPr>
          <p:txBody>
            <a:bodyPr wrap="square" lIns="0" tIns="0" rIns="0" bIns="0" rtlCol="0"/>
            <a:lstStyle/>
            <a:p>
              <a:endParaRPr/>
            </a:p>
          </p:txBody>
        </p:sp>
        <p:sp>
          <p:nvSpPr>
            <p:cNvPr id="74" name="object 74"/>
            <p:cNvSpPr/>
            <p:nvPr/>
          </p:nvSpPr>
          <p:spPr>
            <a:xfrm>
              <a:off x="6369050" y="5276849"/>
              <a:ext cx="95250" cy="107950"/>
            </a:xfrm>
            <a:custGeom>
              <a:avLst/>
              <a:gdLst/>
              <a:ahLst/>
              <a:cxnLst/>
              <a:rect l="l" t="t" r="r" b="b"/>
              <a:pathLst>
                <a:path w="95250" h="107950">
                  <a:moveTo>
                    <a:pt x="0" y="23875"/>
                  </a:moveTo>
                  <a:lnTo>
                    <a:pt x="23749" y="0"/>
                  </a:lnTo>
                  <a:lnTo>
                    <a:pt x="95250" y="0"/>
                  </a:lnTo>
                  <a:lnTo>
                    <a:pt x="95250" y="84200"/>
                  </a:lnTo>
                  <a:lnTo>
                    <a:pt x="71374" y="107950"/>
                  </a:lnTo>
                  <a:lnTo>
                    <a:pt x="0" y="107950"/>
                  </a:lnTo>
                  <a:lnTo>
                    <a:pt x="0" y="23875"/>
                  </a:lnTo>
                  <a:close/>
                </a:path>
                <a:path w="95250" h="107950">
                  <a:moveTo>
                    <a:pt x="0" y="23875"/>
                  </a:moveTo>
                  <a:lnTo>
                    <a:pt x="71374" y="23875"/>
                  </a:lnTo>
                  <a:lnTo>
                    <a:pt x="95250" y="0"/>
                  </a:lnTo>
                </a:path>
                <a:path w="95250" h="107950">
                  <a:moveTo>
                    <a:pt x="71374" y="23875"/>
                  </a:moveTo>
                  <a:lnTo>
                    <a:pt x="71374" y="107950"/>
                  </a:lnTo>
                </a:path>
              </a:pathLst>
            </a:custGeom>
            <a:ln w="9525">
              <a:solidFill>
                <a:srgbClr val="000000"/>
              </a:solidFill>
            </a:ln>
          </p:spPr>
          <p:txBody>
            <a:bodyPr wrap="square" lIns="0" tIns="0" rIns="0" bIns="0" rtlCol="0"/>
            <a:lstStyle/>
            <a:p>
              <a:endParaRPr/>
            </a:p>
          </p:txBody>
        </p:sp>
        <p:sp>
          <p:nvSpPr>
            <p:cNvPr id="75" name="object 75"/>
            <p:cNvSpPr/>
            <p:nvPr/>
          </p:nvSpPr>
          <p:spPr>
            <a:xfrm>
              <a:off x="6465951" y="5354637"/>
              <a:ext cx="71755" cy="84455"/>
            </a:xfrm>
            <a:custGeom>
              <a:avLst/>
              <a:gdLst/>
              <a:ahLst/>
              <a:cxnLst/>
              <a:rect l="l" t="t" r="r" b="b"/>
              <a:pathLst>
                <a:path w="71754" h="84454">
                  <a:moveTo>
                    <a:pt x="71438" y="0"/>
                  </a:moveTo>
                  <a:lnTo>
                    <a:pt x="0" y="0"/>
                  </a:lnTo>
                  <a:lnTo>
                    <a:pt x="0" y="84137"/>
                  </a:lnTo>
                  <a:lnTo>
                    <a:pt x="71438" y="84137"/>
                  </a:lnTo>
                  <a:lnTo>
                    <a:pt x="71438" y="0"/>
                  </a:lnTo>
                  <a:close/>
                </a:path>
              </a:pathLst>
            </a:custGeom>
            <a:solidFill>
              <a:srgbClr val="BADFE2"/>
            </a:solidFill>
          </p:spPr>
          <p:txBody>
            <a:bodyPr wrap="square" lIns="0" tIns="0" rIns="0" bIns="0" rtlCol="0"/>
            <a:lstStyle/>
            <a:p>
              <a:endParaRPr/>
            </a:p>
          </p:txBody>
        </p:sp>
        <p:sp>
          <p:nvSpPr>
            <p:cNvPr id="76" name="object 76"/>
            <p:cNvSpPr/>
            <p:nvPr/>
          </p:nvSpPr>
          <p:spPr>
            <a:xfrm>
              <a:off x="6537325" y="5330824"/>
              <a:ext cx="24130" cy="107950"/>
            </a:xfrm>
            <a:custGeom>
              <a:avLst/>
              <a:gdLst/>
              <a:ahLst/>
              <a:cxnLst/>
              <a:rect l="l" t="t" r="r" b="b"/>
              <a:pathLst>
                <a:path w="24129" h="107950">
                  <a:moveTo>
                    <a:pt x="23875" y="0"/>
                  </a:moveTo>
                  <a:lnTo>
                    <a:pt x="0" y="23875"/>
                  </a:lnTo>
                  <a:lnTo>
                    <a:pt x="0" y="107950"/>
                  </a:lnTo>
                  <a:lnTo>
                    <a:pt x="23875" y="84200"/>
                  </a:lnTo>
                  <a:lnTo>
                    <a:pt x="23875" y="0"/>
                  </a:lnTo>
                  <a:close/>
                </a:path>
              </a:pathLst>
            </a:custGeom>
            <a:solidFill>
              <a:srgbClr val="95B4B6"/>
            </a:solidFill>
          </p:spPr>
          <p:txBody>
            <a:bodyPr wrap="square" lIns="0" tIns="0" rIns="0" bIns="0" rtlCol="0"/>
            <a:lstStyle/>
            <a:p>
              <a:endParaRPr/>
            </a:p>
          </p:txBody>
        </p:sp>
        <p:sp>
          <p:nvSpPr>
            <p:cNvPr id="77" name="object 77"/>
            <p:cNvSpPr/>
            <p:nvPr/>
          </p:nvSpPr>
          <p:spPr>
            <a:xfrm>
              <a:off x="6465951" y="5330824"/>
              <a:ext cx="95250" cy="24130"/>
            </a:xfrm>
            <a:custGeom>
              <a:avLst/>
              <a:gdLst/>
              <a:ahLst/>
              <a:cxnLst/>
              <a:rect l="l" t="t" r="r" b="b"/>
              <a:pathLst>
                <a:path w="95250" h="24129">
                  <a:moveTo>
                    <a:pt x="95250" y="0"/>
                  </a:moveTo>
                  <a:lnTo>
                    <a:pt x="23749" y="0"/>
                  </a:lnTo>
                  <a:lnTo>
                    <a:pt x="0" y="23875"/>
                  </a:lnTo>
                  <a:lnTo>
                    <a:pt x="71374" y="23875"/>
                  </a:lnTo>
                  <a:lnTo>
                    <a:pt x="95250" y="0"/>
                  </a:lnTo>
                  <a:close/>
                </a:path>
              </a:pathLst>
            </a:custGeom>
            <a:solidFill>
              <a:srgbClr val="C7E6E8"/>
            </a:solidFill>
          </p:spPr>
          <p:txBody>
            <a:bodyPr wrap="square" lIns="0" tIns="0" rIns="0" bIns="0" rtlCol="0"/>
            <a:lstStyle/>
            <a:p>
              <a:endParaRPr/>
            </a:p>
          </p:txBody>
        </p:sp>
        <p:sp>
          <p:nvSpPr>
            <p:cNvPr id="78" name="object 78"/>
            <p:cNvSpPr/>
            <p:nvPr/>
          </p:nvSpPr>
          <p:spPr>
            <a:xfrm>
              <a:off x="6465951" y="5330824"/>
              <a:ext cx="95250" cy="107950"/>
            </a:xfrm>
            <a:custGeom>
              <a:avLst/>
              <a:gdLst/>
              <a:ahLst/>
              <a:cxnLst/>
              <a:rect l="l" t="t" r="r" b="b"/>
              <a:pathLst>
                <a:path w="95250" h="107950">
                  <a:moveTo>
                    <a:pt x="0" y="23875"/>
                  </a:moveTo>
                  <a:lnTo>
                    <a:pt x="23749" y="0"/>
                  </a:lnTo>
                  <a:lnTo>
                    <a:pt x="95250" y="0"/>
                  </a:lnTo>
                  <a:lnTo>
                    <a:pt x="95250" y="84200"/>
                  </a:lnTo>
                  <a:lnTo>
                    <a:pt x="71374" y="107950"/>
                  </a:lnTo>
                  <a:lnTo>
                    <a:pt x="0" y="107950"/>
                  </a:lnTo>
                  <a:lnTo>
                    <a:pt x="0" y="23875"/>
                  </a:lnTo>
                  <a:close/>
                </a:path>
                <a:path w="95250" h="107950">
                  <a:moveTo>
                    <a:pt x="0" y="23875"/>
                  </a:moveTo>
                  <a:lnTo>
                    <a:pt x="71374" y="23875"/>
                  </a:lnTo>
                  <a:lnTo>
                    <a:pt x="95250" y="0"/>
                  </a:lnTo>
                </a:path>
                <a:path w="95250" h="107950">
                  <a:moveTo>
                    <a:pt x="71374" y="23875"/>
                  </a:moveTo>
                  <a:lnTo>
                    <a:pt x="71374" y="107950"/>
                  </a:lnTo>
                </a:path>
              </a:pathLst>
            </a:custGeom>
            <a:ln w="9525">
              <a:solidFill>
                <a:srgbClr val="000000"/>
              </a:solidFill>
            </a:ln>
          </p:spPr>
          <p:txBody>
            <a:bodyPr wrap="square" lIns="0" tIns="0" rIns="0" bIns="0" rtlCol="0"/>
            <a:lstStyle/>
            <a:p>
              <a:endParaRPr/>
            </a:p>
          </p:txBody>
        </p:sp>
        <p:pic>
          <p:nvPicPr>
            <p:cNvPr id="79" name="object 79"/>
            <p:cNvPicPr/>
            <p:nvPr/>
          </p:nvPicPr>
          <p:blipFill>
            <a:blip r:embed="rId11" cstate="print"/>
            <a:stretch>
              <a:fillRect/>
            </a:stretch>
          </p:blipFill>
          <p:spPr>
            <a:xfrm>
              <a:off x="6180137" y="4832413"/>
              <a:ext cx="104775" cy="117475"/>
            </a:xfrm>
            <a:prstGeom prst="rect">
              <a:avLst/>
            </a:prstGeom>
          </p:spPr>
        </p:pic>
        <p:sp>
          <p:nvSpPr>
            <p:cNvPr id="80" name="object 80"/>
            <p:cNvSpPr/>
            <p:nvPr/>
          </p:nvSpPr>
          <p:spPr>
            <a:xfrm>
              <a:off x="6797928" y="2816605"/>
              <a:ext cx="131445" cy="3810"/>
            </a:xfrm>
            <a:custGeom>
              <a:avLst/>
              <a:gdLst/>
              <a:ahLst/>
              <a:cxnLst/>
              <a:rect l="l" t="t" r="r" b="b"/>
              <a:pathLst>
                <a:path w="131445" h="3810">
                  <a:moveTo>
                    <a:pt x="0" y="0"/>
                  </a:moveTo>
                  <a:lnTo>
                    <a:pt x="60630" y="2196"/>
                  </a:lnTo>
                  <a:lnTo>
                    <a:pt x="86328" y="3190"/>
                  </a:lnTo>
                  <a:lnTo>
                    <a:pt x="101691" y="3446"/>
                  </a:lnTo>
                  <a:lnTo>
                    <a:pt x="131318" y="3429"/>
                  </a:lnTo>
                </a:path>
              </a:pathLst>
            </a:custGeom>
            <a:ln w="9524">
              <a:solidFill>
                <a:srgbClr val="000000"/>
              </a:solidFill>
            </a:ln>
          </p:spPr>
          <p:txBody>
            <a:bodyPr wrap="square" lIns="0" tIns="0" rIns="0" bIns="0" rtlCol="0"/>
            <a:lstStyle/>
            <a:p>
              <a:endParaRPr/>
            </a:p>
          </p:txBody>
        </p:sp>
        <p:pic>
          <p:nvPicPr>
            <p:cNvPr id="81" name="object 81"/>
            <p:cNvPicPr/>
            <p:nvPr/>
          </p:nvPicPr>
          <p:blipFill>
            <a:blip r:embed="rId12" cstate="print"/>
            <a:stretch>
              <a:fillRect/>
            </a:stretch>
          </p:blipFill>
          <p:spPr>
            <a:xfrm>
              <a:off x="6989381" y="2761043"/>
              <a:ext cx="92455" cy="111125"/>
            </a:xfrm>
            <a:prstGeom prst="rect">
              <a:avLst/>
            </a:prstGeom>
          </p:spPr>
        </p:pic>
        <p:pic>
          <p:nvPicPr>
            <p:cNvPr id="82" name="object 82"/>
            <p:cNvPicPr/>
            <p:nvPr/>
          </p:nvPicPr>
          <p:blipFill>
            <a:blip r:embed="rId13" cstate="print"/>
            <a:stretch>
              <a:fillRect/>
            </a:stretch>
          </p:blipFill>
          <p:spPr>
            <a:xfrm>
              <a:off x="6602412" y="2762440"/>
              <a:ext cx="135254" cy="120523"/>
            </a:xfrm>
            <a:prstGeom prst="rect">
              <a:avLst/>
            </a:prstGeom>
          </p:spPr>
        </p:pic>
        <p:pic>
          <p:nvPicPr>
            <p:cNvPr id="83" name="object 83"/>
            <p:cNvPicPr/>
            <p:nvPr/>
          </p:nvPicPr>
          <p:blipFill>
            <a:blip r:embed="rId14" cstate="print"/>
            <a:stretch>
              <a:fillRect/>
            </a:stretch>
          </p:blipFill>
          <p:spPr>
            <a:xfrm>
              <a:off x="6741175" y="2436812"/>
              <a:ext cx="281457" cy="204850"/>
            </a:xfrm>
            <a:prstGeom prst="rect">
              <a:avLst/>
            </a:prstGeom>
          </p:spPr>
        </p:pic>
        <p:sp>
          <p:nvSpPr>
            <p:cNvPr id="84" name="object 84"/>
            <p:cNvSpPr/>
            <p:nvPr/>
          </p:nvSpPr>
          <p:spPr>
            <a:xfrm>
              <a:off x="6937883" y="2060193"/>
              <a:ext cx="83185" cy="358140"/>
            </a:xfrm>
            <a:custGeom>
              <a:avLst/>
              <a:gdLst/>
              <a:ahLst/>
              <a:cxnLst/>
              <a:rect l="l" t="t" r="r" b="b"/>
              <a:pathLst>
                <a:path w="83184" h="358139">
                  <a:moveTo>
                    <a:pt x="83185" y="0"/>
                  </a:moveTo>
                  <a:lnTo>
                    <a:pt x="0" y="357885"/>
                  </a:lnTo>
                </a:path>
              </a:pathLst>
            </a:custGeom>
            <a:ln w="9525">
              <a:solidFill>
                <a:srgbClr val="000000"/>
              </a:solidFill>
              <a:prstDash val="dot"/>
            </a:ln>
          </p:spPr>
          <p:txBody>
            <a:bodyPr wrap="square" lIns="0" tIns="0" rIns="0" bIns="0" rtlCol="0"/>
            <a:lstStyle/>
            <a:p>
              <a:endParaRPr/>
            </a:p>
          </p:txBody>
        </p:sp>
        <p:sp>
          <p:nvSpPr>
            <p:cNvPr id="85" name="object 85"/>
            <p:cNvSpPr/>
            <p:nvPr/>
          </p:nvSpPr>
          <p:spPr>
            <a:xfrm>
              <a:off x="1835150" y="376300"/>
              <a:ext cx="0" cy="6453505"/>
            </a:xfrm>
            <a:custGeom>
              <a:avLst/>
              <a:gdLst/>
              <a:ahLst/>
              <a:cxnLst/>
              <a:rect l="l" t="t" r="r" b="b"/>
              <a:pathLst>
                <a:path h="6453505">
                  <a:moveTo>
                    <a:pt x="0" y="0"/>
                  </a:moveTo>
                  <a:lnTo>
                    <a:pt x="0" y="6453122"/>
                  </a:lnTo>
                </a:path>
              </a:pathLst>
            </a:custGeom>
            <a:ln w="38100">
              <a:solidFill>
                <a:srgbClr val="000000"/>
              </a:solidFill>
            </a:ln>
          </p:spPr>
          <p:txBody>
            <a:bodyPr wrap="square" lIns="0" tIns="0" rIns="0" bIns="0" rtlCol="0"/>
            <a:lstStyle/>
            <a:p>
              <a:endParaRPr/>
            </a:p>
          </p:txBody>
        </p:sp>
        <p:pic>
          <p:nvPicPr>
            <p:cNvPr id="86" name="object 86"/>
            <p:cNvPicPr/>
            <p:nvPr/>
          </p:nvPicPr>
          <p:blipFill>
            <a:blip r:embed="rId15" cstate="print"/>
            <a:stretch>
              <a:fillRect/>
            </a:stretch>
          </p:blipFill>
          <p:spPr>
            <a:xfrm>
              <a:off x="1955800" y="1528749"/>
              <a:ext cx="1221320" cy="352628"/>
            </a:xfrm>
            <a:prstGeom prst="rect">
              <a:avLst/>
            </a:prstGeom>
          </p:spPr>
        </p:pic>
        <p:pic>
          <p:nvPicPr>
            <p:cNvPr id="87" name="object 87"/>
            <p:cNvPicPr/>
            <p:nvPr/>
          </p:nvPicPr>
          <p:blipFill>
            <a:blip r:embed="rId16" cstate="print"/>
            <a:stretch>
              <a:fillRect/>
            </a:stretch>
          </p:blipFill>
          <p:spPr>
            <a:xfrm>
              <a:off x="3177539" y="1599336"/>
              <a:ext cx="1313561" cy="286740"/>
            </a:xfrm>
            <a:prstGeom prst="rect">
              <a:avLst/>
            </a:prstGeom>
          </p:spPr>
        </p:pic>
        <p:pic>
          <p:nvPicPr>
            <p:cNvPr id="88" name="object 88"/>
            <p:cNvPicPr/>
            <p:nvPr/>
          </p:nvPicPr>
          <p:blipFill>
            <a:blip r:embed="rId17" cstate="print"/>
            <a:stretch>
              <a:fillRect/>
            </a:stretch>
          </p:blipFill>
          <p:spPr>
            <a:xfrm>
              <a:off x="3318255" y="1717128"/>
              <a:ext cx="81638" cy="172377"/>
            </a:xfrm>
            <a:prstGeom prst="rect">
              <a:avLst/>
            </a:prstGeom>
          </p:spPr>
        </p:pic>
        <p:pic>
          <p:nvPicPr>
            <p:cNvPr id="89" name="object 89"/>
            <p:cNvPicPr/>
            <p:nvPr/>
          </p:nvPicPr>
          <p:blipFill>
            <a:blip r:embed="rId18" cstate="print"/>
            <a:stretch>
              <a:fillRect/>
            </a:stretch>
          </p:blipFill>
          <p:spPr>
            <a:xfrm>
              <a:off x="3430905" y="1717230"/>
              <a:ext cx="79813" cy="165163"/>
            </a:xfrm>
            <a:prstGeom prst="rect">
              <a:avLst/>
            </a:prstGeom>
          </p:spPr>
        </p:pic>
        <p:pic>
          <p:nvPicPr>
            <p:cNvPr id="90" name="object 90"/>
            <p:cNvPicPr/>
            <p:nvPr/>
          </p:nvPicPr>
          <p:blipFill>
            <a:blip r:embed="rId19" cstate="print"/>
            <a:stretch>
              <a:fillRect/>
            </a:stretch>
          </p:blipFill>
          <p:spPr>
            <a:xfrm>
              <a:off x="3554983" y="1716608"/>
              <a:ext cx="80497" cy="170357"/>
            </a:xfrm>
            <a:prstGeom prst="rect">
              <a:avLst/>
            </a:prstGeom>
          </p:spPr>
        </p:pic>
        <p:pic>
          <p:nvPicPr>
            <p:cNvPr id="91" name="object 91"/>
            <p:cNvPicPr/>
            <p:nvPr/>
          </p:nvPicPr>
          <p:blipFill>
            <a:blip r:embed="rId20" cstate="print"/>
            <a:stretch>
              <a:fillRect/>
            </a:stretch>
          </p:blipFill>
          <p:spPr>
            <a:xfrm>
              <a:off x="3658489" y="1717128"/>
              <a:ext cx="85286" cy="176695"/>
            </a:xfrm>
            <a:prstGeom prst="rect">
              <a:avLst/>
            </a:prstGeom>
          </p:spPr>
        </p:pic>
        <p:pic>
          <p:nvPicPr>
            <p:cNvPr id="92" name="object 92"/>
            <p:cNvPicPr/>
            <p:nvPr/>
          </p:nvPicPr>
          <p:blipFill>
            <a:blip r:embed="rId21" cstate="print"/>
            <a:stretch>
              <a:fillRect/>
            </a:stretch>
          </p:blipFill>
          <p:spPr>
            <a:xfrm>
              <a:off x="3782567" y="1717167"/>
              <a:ext cx="80270" cy="168910"/>
            </a:xfrm>
            <a:prstGeom prst="rect">
              <a:avLst/>
            </a:prstGeom>
          </p:spPr>
        </p:pic>
        <p:pic>
          <p:nvPicPr>
            <p:cNvPr id="93" name="object 93"/>
            <p:cNvPicPr/>
            <p:nvPr/>
          </p:nvPicPr>
          <p:blipFill>
            <a:blip r:embed="rId22" cstate="print"/>
            <a:stretch>
              <a:fillRect/>
            </a:stretch>
          </p:blipFill>
          <p:spPr>
            <a:xfrm>
              <a:off x="3896360" y="1717128"/>
              <a:ext cx="87110" cy="176695"/>
            </a:xfrm>
            <a:prstGeom prst="rect">
              <a:avLst/>
            </a:prstGeom>
          </p:spPr>
        </p:pic>
        <p:pic>
          <p:nvPicPr>
            <p:cNvPr id="94" name="object 94"/>
            <p:cNvPicPr/>
            <p:nvPr/>
          </p:nvPicPr>
          <p:blipFill>
            <a:blip r:embed="rId23" cstate="print"/>
            <a:stretch>
              <a:fillRect/>
            </a:stretch>
          </p:blipFill>
          <p:spPr>
            <a:xfrm>
              <a:off x="4020311" y="1717192"/>
              <a:ext cx="81409" cy="169773"/>
            </a:xfrm>
            <a:prstGeom prst="rect">
              <a:avLst/>
            </a:prstGeom>
          </p:spPr>
        </p:pic>
        <p:pic>
          <p:nvPicPr>
            <p:cNvPr id="95" name="object 95"/>
            <p:cNvPicPr/>
            <p:nvPr/>
          </p:nvPicPr>
          <p:blipFill>
            <a:blip r:embed="rId24" cstate="print"/>
            <a:stretch>
              <a:fillRect/>
            </a:stretch>
          </p:blipFill>
          <p:spPr>
            <a:xfrm>
              <a:off x="4134104" y="1717205"/>
              <a:ext cx="84374" cy="174967"/>
            </a:xfrm>
            <a:prstGeom prst="rect">
              <a:avLst/>
            </a:prstGeom>
          </p:spPr>
        </p:pic>
        <p:pic>
          <p:nvPicPr>
            <p:cNvPr id="96" name="object 96"/>
            <p:cNvPicPr/>
            <p:nvPr/>
          </p:nvPicPr>
          <p:blipFill>
            <a:blip r:embed="rId25" cstate="print"/>
            <a:stretch>
              <a:fillRect/>
            </a:stretch>
          </p:blipFill>
          <p:spPr>
            <a:xfrm>
              <a:off x="4259833" y="1717192"/>
              <a:ext cx="81409" cy="169773"/>
            </a:xfrm>
            <a:prstGeom prst="rect">
              <a:avLst/>
            </a:prstGeom>
          </p:spPr>
        </p:pic>
        <p:pic>
          <p:nvPicPr>
            <p:cNvPr id="97" name="object 97"/>
            <p:cNvPicPr/>
            <p:nvPr/>
          </p:nvPicPr>
          <p:blipFill>
            <a:blip r:embed="rId26" cstate="print"/>
            <a:stretch>
              <a:fillRect/>
            </a:stretch>
          </p:blipFill>
          <p:spPr>
            <a:xfrm>
              <a:off x="4370451" y="1717230"/>
              <a:ext cx="94865" cy="160845"/>
            </a:xfrm>
            <a:prstGeom prst="rect">
              <a:avLst/>
            </a:prstGeom>
          </p:spPr>
        </p:pic>
        <p:pic>
          <p:nvPicPr>
            <p:cNvPr id="98" name="object 98"/>
            <p:cNvPicPr/>
            <p:nvPr/>
          </p:nvPicPr>
          <p:blipFill>
            <a:blip r:embed="rId27" cstate="print"/>
            <a:stretch>
              <a:fillRect/>
            </a:stretch>
          </p:blipFill>
          <p:spPr>
            <a:xfrm>
              <a:off x="2059009" y="2750882"/>
              <a:ext cx="575468" cy="223519"/>
            </a:xfrm>
            <a:prstGeom prst="rect">
              <a:avLst/>
            </a:prstGeom>
          </p:spPr>
        </p:pic>
        <p:pic>
          <p:nvPicPr>
            <p:cNvPr id="99" name="object 99"/>
            <p:cNvPicPr/>
            <p:nvPr/>
          </p:nvPicPr>
          <p:blipFill>
            <a:blip r:embed="rId28" cstate="print"/>
            <a:stretch>
              <a:fillRect/>
            </a:stretch>
          </p:blipFill>
          <p:spPr>
            <a:xfrm>
              <a:off x="2722411" y="2689073"/>
              <a:ext cx="281289" cy="281289"/>
            </a:xfrm>
            <a:prstGeom prst="rect">
              <a:avLst/>
            </a:prstGeom>
          </p:spPr>
        </p:pic>
        <p:pic>
          <p:nvPicPr>
            <p:cNvPr id="100" name="object 100"/>
            <p:cNvPicPr/>
            <p:nvPr/>
          </p:nvPicPr>
          <p:blipFill>
            <a:blip r:embed="rId29" cstate="print"/>
            <a:stretch>
              <a:fillRect/>
            </a:stretch>
          </p:blipFill>
          <p:spPr>
            <a:xfrm>
              <a:off x="3070225" y="2773362"/>
              <a:ext cx="153987" cy="157162"/>
            </a:xfrm>
            <a:prstGeom prst="rect">
              <a:avLst/>
            </a:prstGeom>
          </p:spPr>
        </p:pic>
        <p:pic>
          <p:nvPicPr>
            <p:cNvPr id="101" name="object 101"/>
            <p:cNvPicPr/>
            <p:nvPr/>
          </p:nvPicPr>
          <p:blipFill>
            <a:blip r:embed="rId30" cstate="print"/>
            <a:stretch>
              <a:fillRect/>
            </a:stretch>
          </p:blipFill>
          <p:spPr>
            <a:xfrm>
              <a:off x="3651250" y="2178049"/>
              <a:ext cx="885825" cy="730250"/>
            </a:xfrm>
            <a:prstGeom prst="rect">
              <a:avLst/>
            </a:prstGeom>
          </p:spPr>
        </p:pic>
        <p:sp>
          <p:nvSpPr>
            <p:cNvPr id="102" name="object 102"/>
            <p:cNvSpPr/>
            <p:nvPr/>
          </p:nvSpPr>
          <p:spPr>
            <a:xfrm>
              <a:off x="2827147" y="2527138"/>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03" name="object 103"/>
            <p:cNvSpPr/>
            <p:nvPr/>
          </p:nvSpPr>
          <p:spPr>
            <a:xfrm>
              <a:off x="2903474" y="2501646"/>
              <a:ext cx="26034" cy="130810"/>
            </a:xfrm>
            <a:custGeom>
              <a:avLst/>
              <a:gdLst/>
              <a:ahLst/>
              <a:cxnLst/>
              <a:rect l="l" t="t" r="r" b="b"/>
              <a:pathLst>
                <a:path w="26035" h="130810">
                  <a:moveTo>
                    <a:pt x="25526" y="0"/>
                  </a:moveTo>
                  <a:lnTo>
                    <a:pt x="0" y="25526"/>
                  </a:lnTo>
                  <a:lnTo>
                    <a:pt x="0" y="130428"/>
                  </a:lnTo>
                  <a:lnTo>
                    <a:pt x="25526" y="105028"/>
                  </a:lnTo>
                  <a:lnTo>
                    <a:pt x="25526" y="0"/>
                  </a:lnTo>
                  <a:close/>
                </a:path>
              </a:pathLst>
            </a:custGeom>
            <a:solidFill>
              <a:srgbClr val="7A2952"/>
            </a:solidFill>
          </p:spPr>
          <p:txBody>
            <a:bodyPr wrap="square" lIns="0" tIns="0" rIns="0" bIns="0" rtlCol="0"/>
            <a:lstStyle/>
            <a:p>
              <a:endParaRPr/>
            </a:p>
          </p:txBody>
        </p:sp>
        <p:sp>
          <p:nvSpPr>
            <p:cNvPr id="104" name="object 104"/>
            <p:cNvSpPr/>
            <p:nvPr/>
          </p:nvSpPr>
          <p:spPr>
            <a:xfrm>
              <a:off x="2827147" y="2501646"/>
              <a:ext cx="102235" cy="26034"/>
            </a:xfrm>
            <a:custGeom>
              <a:avLst/>
              <a:gdLst/>
              <a:ahLst/>
              <a:cxnLst/>
              <a:rect l="l" t="t" r="r" b="b"/>
              <a:pathLst>
                <a:path w="102235" h="26035">
                  <a:moveTo>
                    <a:pt x="101853" y="0"/>
                  </a:moveTo>
                  <a:lnTo>
                    <a:pt x="25400" y="0"/>
                  </a:lnTo>
                  <a:lnTo>
                    <a:pt x="0" y="25526"/>
                  </a:lnTo>
                  <a:lnTo>
                    <a:pt x="76326" y="25526"/>
                  </a:lnTo>
                  <a:lnTo>
                    <a:pt x="101853" y="0"/>
                  </a:lnTo>
                  <a:close/>
                </a:path>
              </a:pathLst>
            </a:custGeom>
            <a:solidFill>
              <a:srgbClr val="AC5B84"/>
            </a:solidFill>
          </p:spPr>
          <p:txBody>
            <a:bodyPr wrap="square" lIns="0" tIns="0" rIns="0" bIns="0" rtlCol="0"/>
            <a:lstStyle/>
            <a:p>
              <a:endParaRPr/>
            </a:p>
          </p:txBody>
        </p:sp>
        <p:sp>
          <p:nvSpPr>
            <p:cNvPr id="105" name="object 105"/>
            <p:cNvSpPr/>
            <p:nvPr/>
          </p:nvSpPr>
          <p:spPr>
            <a:xfrm>
              <a:off x="2827147" y="2501646"/>
              <a:ext cx="102235" cy="130810"/>
            </a:xfrm>
            <a:custGeom>
              <a:avLst/>
              <a:gdLst/>
              <a:ahLst/>
              <a:cxnLst/>
              <a:rect l="l" t="t" r="r" b="b"/>
              <a:pathLst>
                <a:path w="102235" h="130810">
                  <a:moveTo>
                    <a:pt x="0" y="25526"/>
                  </a:moveTo>
                  <a:lnTo>
                    <a:pt x="25400" y="0"/>
                  </a:lnTo>
                  <a:lnTo>
                    <a:pt x="101853" y="0"/>
                  </a:lnTo>
                  <a:lnTo>
                    <a:pt x="101853" y="105028"/>
                  </a:lnTo>
                  <a:lnTo>
                    <a:pt x="76326" y="130428"/>
                  </a:lnTo>
                  <a:lnTo>
                    <a:pt x="0" y="130428"/>
                  </a:lnTo>
                  <a:lnTo>
                    <a:pt x="0" y="25526"/>
                  </a:lnTo>
                  <a:close/>
                </a:path>
                <a:path w="102235" h="130810">
                  <a:moveTo>
                    <a:pt x="0" y="25526"/>
                  </a:moveTo>
                  <a:lnTo>
                    <a:pt x="76326" y="25526"/>
                  </a:lnTo>
                  <a:lnTo>
                    <a:pt x="101853" y="0"/>
                  </a:lnTo>
                </a:path>
              </a:pathLst>
            </a:custGeom>
            <a:ln w="15875">
              <a:solidFill>
                <a:srgbClr val="000000"/>
              </a:solidFill>
            </a:ln>
          </p:spPr>
          <p:txBody>
            <a:bodyPr wrap="square" lIns="0" tIns="0" rIns="0" bIns="0" rtlCol="0"/>
            <a:lstStyle/>
            <a:p>
              <a:endParaRPr/>
            </a:p>
          </p:txBody>
        </p:sp>
        <p:sp>
          <p:nvSpPr>
            <p:cNvPr id="106" name="object 106"/>
            <p:cNvSpPr/>
            <p:nvPr/>
          </p:nvSpPr>
          <p:spPr>
            <a:xfrm>
              <a:off x="2895536" y="2530665"/>
              <a:ext cx="15875" cy="101600"/>
            </a:xfrm>
            <a:custGeom>
              <a:avLst/>
              <a:gdLst/>
              <a:ahLst/>
              <a:cxnLst/>
              <a:rect l="l" t="t" r="r" b="b"/>
              <a:pathLst>
                <a:path w="15875" h="101600">
                  <a:moveTo>
                    <a:pt x="0" y="0"/>
                  </a:moveTo>
                  <a:lnTo>
                    <a:pt x="15875" y="0"/>
                  </a:lnTo>
                </a:path>
                <a:path w="15875" h="101600">
                  <a:moveTo>
                    <a:pt x="7937" y="3492"/>
                  </a:moveTo>
                  <a:lnTo>
                    <a:pt x="7937" y="101409"/>
                  </a:lnTo>
                </a:path>
              </a:pathLst>
            </a:custGeom>
            <a:ln w="6985">
              <a:solidFill>
                <a:srgbClr val="000000"/>
              </a:solidFill>
            </a:ln>
          </p:spPr>
          <p:txBody>
            <a:bodyPr wrap="square" lIns="0" tIns="0" rIns="0" bIns="0" rtlCol="0"/>
            <a:lstStyle/>
            <a:p>
              <a:endParaRPr/>
            </a:p>
          </p:txBody>
        </p:sp>
        <p:sp>
          <p:nvSpPr>
            <p:cNvPr id="107" name="object 107"/>
            <p:cNvSpPr/>
            <p:nvPr/>
          </p:nvSpPr>
          <p:spPr>
            <a:xfrm>
              <a:off x="2827147" y="2429221"/>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08" name="object 108"/>
            <p:cNvSpPr/>
            <p:nvPr/>
          </p:nvSpPr>
          <p:spPr>
            <a:xfrm>
              <a:off x="2903474" y="2403728"/>
              <a:ext cx="26034" cy="130810"/>
            </a:xfrm>
            <a:custGeom>
              <a:avLst/>
              <a:gdLst/>
              <a:ahLst/>
              <a:cxnLst/>
              <a:rect l="l" t="t" r="r" b="b"/>
              <a:pathLst>
                <a:path w="26035" h="130810">
                  <a:moveTo>
                    <a:pt x="25526" y="0"/>
                  </a:moveTo>
                  <a:lnTo>
                    <a:pt x="0" y="25400"/>
                  </a:lnTo>
                  <a:lnTo>
                    <a:pt x="0" y="130429"/>
                  </a:lnTo>
                  <a:lnTo>
                    <a:pt x="25526" y="104901"/>
                  </a:lnTo>
                  <a:lnTo>
                    <a:pt x="25526" y="0"/>
                  </a:lnTo>
                  <a:close/>
                </a:path>
              </a:pathLst>
            </a:custGeom>
            <a:solidFill>
              <a:srgbClr val="7A2952"/>
            </a:solidFill>
          </p:spPr>
          <p:txBody>
            <a:bodyPr wrap="square" lIns="0" tIns="0" rIns="0" bIns="0" rtlCol="0"/>
            <a:lstStyle/>
            <a:p>
              <a:endParaRPr/>
            </a:p>
          </p:txBody>
        </p:sp>
        <p:sp>
          <p:nvSpPr>
            <p:cNvPr id="109" name="object 109"/>
            <p:cNvSpPr/>
            <p:nvPr/>
          </p:nvSpPr>
          <p:spPr>
            <a:xfrm>
              <a:off x="2827147" y="2403728"/>
              <a:ext cx="102235" cy="25400"/>
            </a:xfrm>
            <a:custGeom>
              <a:avLst/>
              <a:gdLst/>
              <a:ahLst/>
              <a:cxnLst/>
              <a:rect l="l" t="t" r="r" b="b"/>
              <a:pathLst>
                <a:path w="102235" h="25400">
                  <a:moveTo>
                    <a:pt x="101853" y="0"/>
                  </a:moveTo>
                  <a:lnTo>
                    <a:pt x="25400" y="0"/>
                  </a:lnTo>
                  <a:lnTo>
                    <a:pt x="0" y="25400"/>
                  </a:lnTo>
                  <a:lnTo>
                    <a:pt x="76326" y="25400"/>
                  </a:lnTo>
                  <a:lnTo>
                    <a:pt x="101853" y="0"/>
                  </a:lnTo>
                  <a:close/>
                </a:path>
              </a:pathLst>
            </a:custGeom>
            <a:solidFill>
              <a:srgbClr val="AC5B84"/>
            </a:solidFill>
          </p:spPr>
          <p:txBody>
            <a:bodyPr wrap="square" lIns="0" tIns="0" rIns="0" bIns="0" rtlCol="0"/>
            <a:lstStyle/>
            <a:p>
              <a:endParaRPr/>
            </a:p>
          </p:txBody>
        </p:sp>
        <p:sp>
          <p:nvSpPr>
            <p:cNvPr id="110" name="object 110"/>
            <p:cNvSpPr/>
            <p:nvPr/>
          </p:nvSpPr>
          <p:spPr>
            <a:xfrm>
              <a:off x="2827147" y="2403728"/>
              <a:ext cx="102235" cy="130810"/>
            </a:xfrm>
            <a:custGeom>
              <a:avLst/>
              <a:gdLst/>
              <a:ahLst/>
              <a:cxnLst/>
              <a:rect l="l" t="t" r="r" b="b"/>
              <a:pathLst>
                <a:path w="102235" h="130810">
                  <a:moveTo>
                    <a:pt x="0" y="25400"/>
                  </a:moveTo>
                  <a:lnTo>
                    <a:pt x="25400" y="0"/>
                  </a:lnTo>
                  <a:lnTo>
                    <a:pt x="101853" y="0"/>
                  </a:lnTo>
                  <a:lnTo>
                    <a:pt x="101853" y="104901"/>
                  </a:lnTo>
                  <a:lnTo>
                    <a:pt x="76326" y="130429"/>
                  </a:lnTo>
                  <a:lnTo>
                    <a:pt x="0" y="130429"/>
                  </a:lnTo>
                  <a:lnTo>
                    <a:pt x="0" y="25400"/>
                  </a:lnTo>
                  <a:close/>
                </a:path>
                <a:path w="102235" h="130810">
                  <a:moveTo>
                    <a:pt x="0" y="25400"/>
                  </a:moveTo>
                  <a:lnTo>
                    <a:pt x="76326" y="25400"/>
                  </a:lnTo>
                  <a:lnTo>
                    <a:pt x="101853" y="0"/>
                  </a:lnTo>
                </a:path>
              </a:pathLst>
            </a:custGeom>
            <a:ln w="15875">
              <a:solidFill>
                <a:srgbClr val="000000"/>
              </a:solidFill>
            </a:ln>
          </p:spPr>
          <p:txBody>
            <a:bodyPr wrap="square" lIns="0" tIns="0" rIns="0" bIns="0" rtlCol="0"/>
            <a:lstStyle/>
            <a:p>
              <a:endParaRPr/>
            </a:p>
          </p:txBody>
        </p:sp>
        <p:sp>
          <p:nvSpPr>
            <p:cNvPr id="111" name="object 111"/>
            <p:cNvSpPr/>
            <p:nvPr/>
          </p:nvSpPr>
          <p:spPr>
            <a:xfrm>
              <a:off x="2895536" y="2432621"/>
              <a:ext cx="15875" cy="101600"/>
            </a:xfrm>
            <a:custGeom>
              <a:avLst/>
              <a:gdLst/>
              <a:ahLst/>
              <a:cxnLst/>
              <a:rect l="l" t="t" r="r" b="b"/>
              <a:pathLst>
                <a:path w="15875" h="101600">
                  <a:moveTo>
                    <a:pt x="0" y="0"/>
                  </a:moveTo>
                  <a:lnTo>
                    <a:pt x="15875" y="0"/>
                  </a:lnTo>
                </a:path>
                <a:path w="15875" h="101600">
                  <a:moveTo>
                    <a:pt x="7937" y="3492"/>
                  </a:moveTo>
                  <a:lnTo>
                    <a:pt x="7937" y="101536"/>
                  </a:lnTo>
                </a:path>
              </a:pathLst>
            </a:custGeom>
            <a:ln w="6985">
              <a:solidFill>
                <a:srgbClr val="000000"/>
              </a:solidFill>
            </a:ln>
          </p:spPr>
          <p:txBody>
            <a:bodyPr wrap="square" lIns="0" tIns="0" rIns="0" bIns="0" rtlCol="0"/>
            <a:lstStyle/>
            <a:p>
              <a:endParaRPr/>
            </a:p>
          </p:txBody>
        </p:sp>
        <p:sp>
          <p:nvSpPr>
            <p:cNvPr id="112" name="object 112"/>
            <p:cNvSpPr/>
            <p:nvPr/>
          </p:nvSpPr>
          <p:spPr>
            <a:xfrm>
              <a:off x="2827147" y="2331177"/>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13" name="object 113"/>
            <p:cNvSpPr/>
            <p:nvPr/>
          </p:nvSpPr>
          <p:spPr>
            <a:xfrm>
              <a:off x="2903474" y="2305684"/>
              <a:ext cx="26034" cy="130810"/>
            </a:xfrm>
            <a:custGeom>
              <a:avLst/>
              <a:gdLst/>
              <a:ahLst/>
              <a:cxnLst/>
              <a:rect l="l" t="t" r="r" b="b"/>
              <a:pathLst>
                <a:path w="26035" h="130810">
                  <a:moveTo>
                    <a:pt x="25526" y="0"/>
                  </a:moveTo>
                  <a:lnTo>
                    <a:pt x="0" y="25526"/>
                  </a:lnTo>
                  <a:lnTo>
                    <a:pt x="0" y="130428"/>
                  </a:lnTo>
                  <a:lnTo>
                    <a:pt x="25526" y="105028"/>
                  </a:lnTo>
                  <a:lnTo>
                    <a:pt x="25526" y="0"/>
                  </a:lnTo>
                  <a:close/>
                </a:path>
              </a:pathLst>
            </a:custGeom>
            <a:solidFill>
              <a:srgbClr val="7A2952"/>
            </a:solidFill>
          </p:spPr>
          <p:txBody>
            <a:bodyPr wrap="square" lIns="0" tIns="0" rIns="0" bIns="0" rtlCol="0"/>
            <a:lstStyle/>
            <a:p>
              <a:endParaRPr/>
            </a:p>
          </p:txBody>
        </p:sp>
        <p:sp>
          <p:nvSpPr>
            <p:cNvPr id="114" name="object 114"/>
            <p:cNvSpPr/>
            <p:nvPr/>
          </p:nvSpPr>
          <p:spPr>
            <a:xfrm>
              <a:off x="2827147" y="2305684"/>
              <a:ext cx="102235" cy="26034"/>
            </a:xfrm>
            <a:custGeom>
              <a:avLst/>
              <a:gdLst/>
              <a:ahLst/>
              <a:cxnLst/>
              <a:rect l="l" t="t" r="r" b="b"/>
              <a:pathLst>
                <a:path w="102235" h="26035">
                  <a:moveTo>
                    <a:pt x="101853" y="0"/>
                  </a:moveTo>
                  <a:lnTo>
                    <a:pt x="25400" y="0"/>
                  </a:lnTo>
                  <a:lnTo>
                    <a:pt x="0" y="25526"/>
                  </a:lnTo>
                  <a:lnTo>
                    <a:pt x="76326" y="25526"/>
                  </a:lnTo>
                  <a:lnTo>
                    <a:pt x="101853" y="0"/>
                  </a:lnTo>
                  <a:close/>
                </a:path>
              </a:pathLst>
            </a:custGeom>
            <a:solidFill>
              <a:srgbClr val="AC5B84"/>
            </a:solidFill>
          </p:spPr>
          <p:txBody>
            <a:bodyPr wrap="square" lIns="0" tIns="0" rIns="0" bIns="0" rtlCol="0"/>
            <a:lstStyle/>
            <a:p>
              <a:endParaRPr/>
            </a:p>
          </p:txBody>
        </p:sp>
        <p:sp>
          <p:nvSpPr>
            <p:cNvPr id="115" name="object 115"/>
            <p:cNvSpPr/>
            <p:nvPr/>
          </p:nvSpPr>
          <p:spPr>
            <a:xfrm>
              <a:off x="2827147" y="2305684"/>
              <a:ext cx="102235" cy="130810"/>
            </a:xfrm>
            <a:custGeom>
              <a:avLst/>
              <a:gdLst/>
              <a:ahLst/>
              <a:cxnLst/>
              <a:rect l="l" t="t" r="r" b="b"/>
              <a:pathLst>
                <a:path w="102235" h="130810">
                  <a:moveTo>
                    <a:pt x="0" y="25526"/>
                  </a:moveTo>
                  <a:lnTo>
                    <a:pt x="25400" y="0"/>
                  </a:lnTo>
                  <a:lnTo>
                    <a:pt x="101853" y="0"/>
                  </a:lnTo>
                  <a:lnTo>
                    <a:pt x="101853" y="105028"/>
                  </a:lnTo>
                  <a:lnTo>
                    <a:pt x="76326" y="130428"/>
                  </a:lnTo>
                  <a:lnTo>
                    <a:pt x="0" y="130428"/>
                  </a:lnTo>
                  <a:lnTo>
                    <a:pt x="0" y="25526"/>
                  </a:lnTo>
                  <a:close/>
                </a:path>
                <a:path w="102235" h="130810">
                  <a:moveTo>
                    <a:pt x="0" y="25526"/>
                  </a:moveTo>
                  <a:lnTo>
                    <a:pt x="76326" y="25526"/>
                  </a:lnTo>
                  <a:lnTo>
                    <a:pt x="101853" y="0"/>
                  </a:lnTo>
                </a:path>
              </a:pathLst>
            </a:custGeom>
            <a:ln w="15875">
              <a:solidFill>
                <a:srgbClr val="000000"/>
              </a:solidFill>
            </a:ln>
          </p:spPr>
          <p:txBody>
            <a:bodyPr wrap="square" lIns="0" tIns="0" rIns="0" bIns="0" rtlCol="0"/>
            <a:lstStyle/>
            <a:p>
              <a:endParaRPr/>
            </a:p>
          </p:txBody>
        </p:sp>
        <p:sp>
          <p:nvSpPr>
            <p:cNvPr id="116" name="object 116"/>
            <p:cNvSpPr/>
            <p:nvPr/>
          </p:nvSpPr>
          <p:spPr>
            <a:xfrm>
              <a:off x="2895536" y="2334704"/>
              <a:ext cx="15875" cy="101600"/>
            </a:xfrm>
            <a:custGeom>
              <a:avLst/>
              <a:gdLst/>
              <a:ahLst/>
              <a:cxnLst/>
              <a:rect l="l" t="t" r="r" b="b"/>
              <a:pathLst>
                <a:path w="15875" h="101600">
                  <a:moveTo>
                    <a:pt x="0" y="0"/>
                  </a:moveTo>
                  <a:lnTo>
                    <a:pt x="15875" y="0"/>
                  </a:lnTo>
                </a:path>
                <a:path w="15875" h="101600">
                  <a:moveTo>
                    <a:pt x="7937" y="3492"/>
                  </a:moveTo>
                  <a:lnTo>
                    <a:pt x="7937" y="101409"/>
                  </a:lnTo>
                </a:path>
              </a:pathLst>
            </a:custGeom>
            <a:ln w="6985">
              <a:solidFill>
                <a:srgbClr val="000000"/>
              </a:solidFill>
            </a:ln>
          </p:spPr>
          <p:txBody>
            <a:bodyPr wrap="square" lIns="0" tIns="0" rIns="0" bIns="0" rtlCol="0"/>
            <a:lstStyle/>
            <a:p>
              <a:endParaRPr/>
            </a:p>
          </p:txBody>
        </p:sp>
        <p:sp>
          <p:nvSpPr>
            <p:cNvPr id="117" name="object 117"/>
            <p:cNvSpPr/>
            <p:nvPr/>
          </p:nvSpPr>
          <p:spPr>
            <a:xfrm>
              <a:off x="2827147" y="2233260"/>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18" name="object 118"/>
            <p:cNvSpPr/>
            <p:nvPr/>
          </p:nvSpPr>
          <p:spPr>
            <a:xfrm>
              <a:off x="2903474" y="2207768"/>
              <a:ext cx="26034" cy="130810"/>
            </a:xfrm>
            <a:custGeom>
              <a:avLst/>
              <a:gdLst/>
              <a:ahLst/>
              <a:cxnLst/>
              <a:rect l="l" t="t" r="r" b="b"/>
              <a:pathLst>
                <a:path w="26035" h="130810">
                  <a:moveTo>
                    <a:pt x="25526" y="0"/>
                  </a:moveTo>
                  <a:lnTo>
                    <a:pt x="0" y="25400"/>
                  </a:lnTo>
                  <a:lnTo>
                    <a:pt x="0" y="130429"/>
                  </a:lnTo>
                  <a:lnTo>
                    <a:pt x="25526" y="104902"/>
                  </a:lnTo>
                  <a:lnTo>
                    <a:pt x="25526" y="0"/>
                  </a:lnTo>
                  <a:close/>
                </a:path>
              </a:pathLst>
            </a:custGeom>
            <a:solidFill>
              <a:srgbClr val="7A2952"/>
            </a:solidFill>
          </p:spPr>
          <p:txBody>
            <a:bodyPr wrap="square" lIns="0" tIns="0" rIns="0" bIns="0" rtlCol="0"/>
            <a:lstStyle/>
            <a:p>
              <a:endParaRPr/>
            </a:p>
          </p:txBody>
        </p:sp>
        <p:sp>
          <p:nvSpPr>
            <p:cNvPr id="119" name="object 119"/>
            <p:cNvSpPr/>
            <p:nvPr/>
          </p:nvSpPr>
          <p:spPr>
            <a:xfrm>
              <a:off x="2827147" y="2207768"/>
              <a:ext cx="102235" cy="25400"/>
            </a:xfrm>
            <a:custGeom>
              <a:avLst/>
              <a:gdLst/>
              <a:ahLst/>
              <a:cxnLst/>
              <a:rect l="l" t="t" r="r" b="b"/>
              <a:pathLst>
                <a:path w="102235" h="25400">
                  <a:moveTo>
                    <a:pt x="101853" y="0"/>
                  </a:moveTo>
                  <a:lnTo>
                    <a:pt x="25400" y="0"/>
                  </a:lnTo>
                  <a:lnTo>
                    <a:pt x="0" y="25400"/>
                  </a:lnTo>
                  <a:lnTo>
                    <a:pt x="76326" y="25400"/>
                  </a:lnTo>
                  <a:lnTo>
                    <a:pt x="101853" y="0"/>
                  </a:lnTo>
                  <a:close/>
                </a:path>
              </a:pathLst>
            </a:custGeom>
            <a:solidFill>
              <a:srgbClr val="AC5B84"/>
            </a:solidFill>
          </p:spPr>
          <p:txBody>
            <a:bodyPr wrap="square" lIns="0" tIns="0" rIns="0" bIns="0" rtlCol="0"/>
            <a:lstStyle/>
            <a:p>
              <a:endParaRPr/>
            </a:p>
          </p:txBody>
        </p:sp>
        <p:sp>
          <p:nvSpPr>
            <p:cNvPr id="120" name="object 120"/>
            <p:cNvSpPr/>
            <p:nvPr/>
          </p:nvSpPr>
          <p:spPr>
            <a:xfrm>
              <a:off x="2827147" y="2207768"/>
              <a:ext cx="102235" cy="130810"/>
            </a:xfrm>
            <a:custGeom>
              <a:avLst/>
              <a:gdLst/>
              <a:ahLst/>
              <a:cxnLst/>
              <a:rect l="l" t="t" r="r" b="b"/>
              <a:pathLst>
                <a:path w="102235" h="130810">
                  <a:moveTo>
                    <a:pt x="0" y="25400"/>
                  </a:moveTo>
                  <a:lnTo>
                    <a:pt x="25400" y="0"/>
                  </a:lnTo>
                  <a:lnTo>
                    <a:pt x="101853" y="0"/>
                  </a:lnTo>
                  <a:lnTo>
                    <a:pt x="101853" y="104902"/>
                  </a:lnTo>
                  <a:lnTo>
                    <a:pt x="76326" y="130429"/>
                  </a:lnTo>
                  <a:lnTo>
                    <a:pt x="0" y="130429"/>
                  </a:lnTo>
                  <a:lnTo>
                    <a:pt x="0" y="25400"/>
                  </a:lnTo>
                  <a:close/>
                </a:path>
                <a:path w="102235" h="130810">
                  <a:moveTo>
                    <a:pt x="0" y="25400"/>
                  </a:moveTo>
                  <a:lnTo>
                    <a:pt x="76326" y="25400"/>
                  </a:lnTo>
                  <a:lnTo>
                    <a:pt x="101853" y="0"/>
                  </a:lnTo>
                </a:path>
              </a:pathLst>
            </a:custGeom>
            <a:ln w="15875">
              <a:solidFill>
                <a:srgbClr val="000000"/>
              </a:solidFill>
            </a:ln>
          </p:spPr>
          <p:txBody>
            <a:bodyPr wrap="square" lIns="0" tIns="0" rIns="0" bIns="0" rtlCol="0"/>
            <a:lstStyle/>
            <a:p>
              <a:endParaRPr/>
            </a:p>
          </p:txBody>
        </p:sp>
        <p:sp>
          <p:nvSpPr>
            <p:cNvPr id="121" name="object 121"/>
            <p:cNvSpPr/>
            <p:nvPr/>
          </p:nvSpPr>
          <p:spPr>
            <a:xfrm>
              <a:off x="2895536" y="2236660"/>
              <a:ext cx="15875" cy="101600"/>
            </a:xfrm>
            <a:custGeom>
              <a:avLst/>
              <a:gdLst/>
              <a:ahLst/>
              <a:cxnLst/>
              <a:rect l="l" t="t" r="r" b="b"/>
              <a:pathLst>
                <a:path w="15875" h="101600">
                  <a:moveTo>
                    <a:pt x="0" y="0"/>
                  </a:moveTo>
                  <a:lnTo>
                    <a:pt x="15875" y="0"/>
                  </a:lnTo>
                </a:path>
                <a:path w="15875" h="101600">
                  <a:moveTo>
                    <a:pt x="7937" y="3492"/>
                  </a:moveTo>
                  <a:lnTo>
                    <a:pt x="7937" y="101536"/>
                  </a:lnTo>
                </a:path>
              </a:pathLst>
            </a:custGeom>
            <a:ln w="6985">
              <a:solidFill>
                <a:srgbClr val="000000"/>
              </a:solidFill>
            </a:ln>
          </p:spPr>
          <p:txBody>
            <a:bodyPr wrap="square" lIns="0" tIns="0" rIns="0" bIns="0" rtlCol="0"/>
            <a:lstStyle/>
            <a:p>
              <a:endParaRPr/>
            </a:p>
          </p:txBody>
        </p:sp>
        <p:sp>
          <p:nvSpPr>
            <p:cNvPr id="122" name="object 122"/>
            <p:cNvSpPr/>
            <p:nvPr/>
          </p:nvSpPr>
          <p:spPr>
            <a:xfrm>
              <a:off x="2827147" y="2135216"/>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23" name="object 123"/>
            <p:cNvSpPr/>
            <p:nvPr/>
          </p:nvSpPr>
          <p:spPr>
            <a:xfrm>
              <a:off x="2903474" y="2109850"/>
              <a:ext cx="26034" cy="130810"/>
            </a:xfrm>
            <a:custGeom>
              <a:avLst/>
              <a:gdLst/>
              <a:ahLst/>
              <a:cxnLst/>
              <a:rect l="l" t="t" r="r" b="b"/>
              <a:pathLst>
                <a:path w="26035" h="130810">
                  <a:moveTo>
                    <a:pt x="25526" y="0"/>
                  </a:moveTo>
                  <a:lnTo>
                    <a:pt x="0" y="25400"/>
                  </a:lnTo>
                  <a:lnTo>
                    <a:pt x="0" y="130301"/>
                  </a:lnTo>
                  <a:lnTo>
                    <a:pt x="25526" y="104901"/>
                  </a:lnTo>
                  <a:lnTo>
                    <a:pt x="25526" y="0"/>
                  </a:lnTo>
                  <a:close/>
                </a:path>
              </a:pathLst>
            </a:custGeom>
            <a:solidFill>
              <a:srgbClr val="7A2952"/>
            </a:solidFill>
          </p:spPr>
          <p:txBody>
            <a:bodyPr wrap="square" lIns="0" tIns="0" rIns="0" bIns="0" rtlCol="0"/>
            <a:lstStyle/>
            <a:p>
              <a:endParaRPr/>
            </a:p>
          </p:txBody>
        </p:sp>
        <p:sp>
          <p:nvSpPr>
            <p:cNvPr id="124" name="object 124"/>
            <p:cNvSpPr/>
            <p:nvPr/>
          </p:nvSpPr>
          <p:spPr>
            <a:xfrm>
              <a:off x="2827147" y="2109850"/>
              <a:ext cx="102235" cy="25400"/>
            </a:xfrm>
            <a:custGeom>
              <a:avLst/>
              <a:gdLst/>
              <a:ahLst/>
              <a:cxnLst/>
              <a:rect l="l" t="t" r="r" b="b"/>
              <a:pathLst>
                <a:path w="102235" h="25400">
                  <a:moveTo>
                    <a:pt x="101853" y="0"/>
                  </a:moveTo>
                  <a:lnTo>
                    <a:pt x="25400" y="0"/>
                  </a:lnTo>
                  <a:lnTo>
                    <a:pt x="0" y="25400"/>
                  </a:lnTo>
                  <a:lnTo>
                    <a:pt x="76326" y="25400"/>
                  </a:lnTo>
                  <a:lnTo>
                    <a:pt x="101853" y="0"/>
                  </a:lnTo>
                  <a:close/>
                </a:path>
              </a:pathLst>
            </a:custGeom>
            <a:solidFill>
              <a:srgbClr val="AC5B84"/>
            </a:solidFill>
          </p:spPr>
          <p:txBody>
            <a:bodyPr wrap="square" lIns="0" tIns="0" rIns="0" bIns="0" rtlCol="0"/>
            <a:lstStyle/>
            <a:p>
              <a:endParaRPr/>
            </a:p>
          </p:txBody>
        </p:sp>
        <p:sp>
          <p:nvSpPr>
            <p:cNvPr id="125" name="object 125"/>
            <p:cNvSpPr/>
            <p:nvPr/>
          </p:nvSpPr>
          <p:spPr>
            <a:xfrm>
              <a:off x="2827147" y="2109850"/>
              <a:ext cx="102235" cy="130810"/>
            </a:xfrm>
            <a:custGeom>
              <a:avLst/>
              <a:gdLst/>
              <a:ahLst/>
              <a:cxnLst/>
              <a:rect l="l" t="t" r="r" b="b"/>
              <a:pathLst>
                <a:path w="102235" h="130810">
                  <a:moveTo>
                    <a:pt x="0" y="25400"/>
                  </a:moveTo>
                  <a:lnTo>
                    <a:pt x="25400" y="0"/>
                  </a:lnTo>
                  <a:lnTo>
                    <a:pt x="101853" y="0"/>
                  </a:lnTo>
                  <a:lnTo>
                    <a:pt x="101853" y="104901"/>
                  </a:lnTo>
                  <a:lnTo>
                    <a:pt x="76326" y="130301"/>
                  </a:lnTo>
                  <a:lnTo>
                    <a:pt x="0" y="130301"/>
                  </a:lnTo>
                  <a:lnTo>
                    <a:pt x="0" y="25400"/>
                  </a:lnTo>
                  <a:close/>
                </a:path>
                <a:path w="102235" h="130810">
                  <a:moveTo>
                    <a:pt x="0" y="25400"/>
                  </a:moveTo>
                  <a:lnTo>
                    <a:pt x="76326" y="25400"/>
                  </a:lnTo>
                  <a:lnTo>
                    <a:pt x="101853" y="0"/>
                  </a:lnTo>
                </a:path>
                <a:path w="102235" h="130810">
                  <a:moveTo>
                    <a:pt x="76326" y="25400"/>
                  </a:moveTo>
                  <a:lnTo>
                    <a:pt x="76326" y="130301"/>
                  </a:lnTo>
                </a:path>
              </a:pathLst>
            </a:custGeom>
            <a:ln w="15875">
              <a:solidFill>
                <a:srgbClr val="000000"/>
              </a:solidFill>
            </a:ln>
          </p:spPr>
          <p:txBody>
            <a:bodyPr wrap="square" lIns="0" tIns="0" rIns="0" bIns="0" rtlCol="0"/>
            <a:lstStyle/>
            <a:p>
              <a:endParaRPr/>
            </a:p>
          </p:txBody>
        </p:sp>
        <p:sp>
          <p:nvSpPr>
            <p:cNvPr id="126" name="object 126"/>
            <p:cNvSpPr/>
            <p:nvPr/>
          </p:nvSpPr>
          <p:spPr>
            <a:xfrm>
              <a:off x="2675000" y="2526376"/>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27" name="object 127"/>
            <p:cNvSpPr/>
            <p:nvPr/>
          </p:nvSpPr>
          <p:spPr>
            <a:xfrm>
              <a:off x="2751327" y="2501011"/>
              <a:ext cx="25400" cy="130810"/>
            </a:xfrm>
            <a:custGeom>
              <a:avLst/>
              <a:gdLst/>
              <a:ahLst/>
              <a:cxnLst/>
              <a:rect l="l" t="t" r="r" b="b"/>
              <a:pathLst>
                <a:path w="25400" h="130810">
                  <a:moveTo>
                    <a:pt x="25400" y="0"/>
                  </a:moveTo>
                  <a:lnTo>
                    <a:pt x="0" y="25400"/>
                  </a:lnTo>
                  <a:lnTo>
                    <a:pt x="0" y="130301"/>
                  </a:lnTo>
                  <a:lnTo>
                    <a:pt x="25400" y="104901"/>
                  </a:lnTo>
                  <a:lnTo>
                    <a:pt x="25400" y="0"/>
                  </a:lnTo>
                  <a:close/>
                </a:path>
              </a:pathLst>
            </a:custGeom>
            <a:solidFill>
              <a:srgbClr val="7A2952"/>
            </a:solidFill>
          </p:spPr>
          <p:txBody>
            <a:bodyPr wrap="square" lIns="0" tIns="0" rIns="0" bIns="0" rtlCol="0"/>
            <a:lstStyle/>
            <a:p>
              <a:endParaRPr/>
            </a:p>
          </p:txBody>
        </p:sp>
        <p:sp>
          <p:nvSpPr>
            <p:cNvPr id="128" name="object 128"/>
            <p:cNvSpPr/>
            <p:nvPr/>
          </p:nvSpPr>
          <p:spPr>
            <a:xfrm>
              <a:off x="2675000" y="2501011"/>
              <a:ext cx="102235" cy="25400"/>
            </a:xfrm>
            <a:custGeom>
              <a:avLst/>
              <a:gdLst/>
              <a:ahLst/>
              <a:cxnLst/>
              <a:rect l="l" t="t" r="r" b="b"/>
              <a:pathLst>
                <a:path w="102235" h="25400">
                  <a:moveTo>
                    <a:pt x="101726" y="0"/>
                  </a:moveTo>
                  <a:lnTo>
                    <a:pt x="25400" y="0"/>
                  </a:lnTo>
                  <a:lnTo>
                    <a:pt x="0" y="25400"/>
                  </a:lnTo>
                  <a:lnTo>
                    <a:pt x="76326" y="25400"/>
                  </a:lnTo>
                  <a:lnTo>
                    <a:pt x="101726" y="0"/>
                  </a:lnTo>
                  <a:close/>
                </a:path>
              </a:pathLst>
            </a:custGeom>
            <a:solidFill>
              <a:srgbClr val="AC5B84"/>
            </a:solidFill>
          </p:spPr>
          <p:txBody>
            <a:bodyPr wrap="square" lIns="0" tIns="0" rIns="0" bIns="0" rtlCol="0"/>
            <a:lstStyle/>
            <a:p>
              <a:endParaRPr/>
            </a:p>
          </p:txBody>
        </p:sp>
        <p:sp>
          <p:nvSpPr>
            <p:cNvPr id="129" name="object 129"/>
            <p:cNvSpPr/>
            <p:nvPr/>
          </p:nvSpPr>
          <p:spPr>
            <a:xfrm>
              <a:off x="2675000" y="2501011"/>
              <a:ext cx="102235" cy="130810"/>
            </a:xfrm>
            <a:custGeom>
              <a:avLst/>
              <a:gdLst/>
              <a:ahLst/>
              <a:cxnLst/>
              <a:rect l="l" t="t" r="r" b="b"/>
              <a:pathLst>
                <a:path w="102235" h="130810">
                  <a:moveTo>
                    <a:pt x="0" y="25400"/>
                  </a:moveTo>
                  <a:lnTo>
                    <a:pt x="25400" y="0"/>
                  </a:lnTo>
                  <a:lnTo>
                    <a:pt x="101726" y="0"/>
                  </a:lnTo>
                  <a:lnTo>
                    <a:pt x="101726" y="104901"/>
                  </a:lnTo>
                  <a:lnTo>
                    <a:pt x="76326" y="130301"/>
                  </a:lnTo>
                  <a:lnTo>
                    <a:pt x="0" y="130301"/>
                  </a:lnTo>
                  <a:lnTo>
                    <a:pt x="0" y="25400"/>
                  </a:lnTo>
                  <a:close/>
                </a:path>
                <a:path w="102235" h="130810">
                  <a:moveTo>
                    <a:pt x="0" y="25400"/>
                  </a:moveTo>
                  <a:lnTo>
                    <a:pt x="76326" y="25400"/>
                  </a:lnTo>
                  <a:lnTo>
                    <a:pt x="101726" y="0"/>
                  </a:lnTo>
                </a:path>
              </a:pathLst>
            </a:custGeom>
            <a:ln w="15875">
              <a:solidFill>
                <a:srgbClr val="000000"/>
              </a:solidFill>
            </a:ln>
          </p:spPr>
          <p:txBody>
            <a:bodyPr wrap="square" lIns="0" tIns="0" rIns="0" bIns="0" rtlCol="0"/>
            <a:lstStyle/>
            <a:p>
              <a:endParaRPr/>
            </a:p>
          </p:txBody>
        </p:sp>
        <p:sp>
          <p:nvSpPr>
            <p:cNvPr id="130" name="object 130"/>
            <p:cNvSpPr/>
            <p:nvPr/>
          </p:nvSpPr>
          <p:spPr>
            <a:xfrm>
              <a:off x="2743390" y="2530284"/>
              <a:ext cx="15875" cy="101600"/>
            </a:xfrm>
            <a:custGeom>
              <a:avLst/>
              <a:gdLst/>
              <a:ahLst/>
              <a:cxnLst/>
              <a:rect l="l" t="t" r="r" b="b"/>
              <a:pathLst>
                <a:path w="15875" h="101600">
                  <a:moveTo>
                    <a:pt x="0" y="0"/>
                  </a:moveTo>
                  <a:lnTo>
                    <a:pt x="15875" y="0"/>
                  </a:lnTo>
                </a:path>
                <a:path w="15875" h="101600">
                  <a:moveTo>
                    <a:pt x="7937" y="3873"/>
                  </a:moveTo>
                  <a:lnTo>
                    <a:pt x="7937" y="101028"/>
                  </a:lnTo>
                </a:path>
              </a:pathLst>
            </a:custGeom>
            <a:ln w="7747">
              <a:solidFill>
                <a:srgbClr val="000000"/>
              </a:solidFill>
            </a:ln>
          </p:spPr>
          <p:txBody>
            <a:bodyPr wrap="square" lIns="0" tIns="0" rIns="0" bIns="0" rtlCol="0"/>
            <a:lstStyle/>
            <a:p>
              <a:endParaRPr/>
            </a:p>
          </p:txBody>
        </p:sp>
        <p:sp>
          <p:nvSpPr>
            <p:cNvPr id="131" name="object 131"/>
            <p:cNvSpPr/>
            <p:nvPr/>
          </p:nvSpPr>
          <p:spPr>
            <a:xfrm>
              <a:off x="2675000" y="2429221"/>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32" name="object 132"/>
            <p:cNvSpPr/>
            <p:nvPr/>
          </p:nvSpPr>
          <p:spPr>
            <a:xfrm>
              <a:off x="2751327" y="2403728"/>
              <a:ext cx="25400" cy="130810"/>
            </a:xfrm>
            <a:custGeom>
              <a:avLst/>
              <a:gdLst/>
              <a:ahLst/>
              <a:cxnLst/>
              <a:rect l="l" t="t" r="r" b="b"/>
              <a:pathLst>
                <a:path w="25400" h="130810">
                  <a:moveTo>
                    <a:pt x="25400" y="0"/>
                  </a:moveTo>
                  <a:lnTo>
                    <a:pt x="0" y="25400"/>
                  </a:lnTo>
                  <a:lnTo>
                    <a:pt x="0" y="130429"/>
                  </a:lnTo>
                  <a:lnTo>
                    <a:pt x="25400" y="104901"/>
                  </a:lnTo>
                  <a:lnTo>
                    <a:pt x="25400" y="0"/>
                  </a:lnTo>
                  <a:close/>
                </a:path>
              </a:pathLst>
            </a:custGeom>
            <a:solidFill>
              <a:srgbClr val="7A2952"/>
            </a:solidFill>
          </p:spPr>
          <p:txBody>
            <a:bodyPr wrap="square" lIns="0" tIns="0" rIns="0" bIns="0" rtlCol="0"/>
            <a:lstStyle/>
            <a:p>
              <a:endParaRPr/>
            </a:p>
          </p:txBody>
        </p:sp>
        <p:sp>
          <p:nvSpPr>
            <p:cNvPr id="133" name="object 133"/>
            <p:cNvSpPr/>
            <p:nvPr/>
          </p:nvSpPr>
          <p:spPr>
            <a:xfrm>
              <a:off x="2675000" y="2403728"/>
              <a:ext cx="102235" cy="25400"/>
            </a:xfrm>
            <a:custGeom>
              <a:avLst/>
              <a:gdLst/>
              <a:ahLst/>
              <a:cxnLst/>
              <a:rect l="l" t="t" r="r" b="b"/>
              <a:pathLst>
                <a:path w="102235" h="25400">
                  <a:moveTo>
                    <a:pt x="101726" y="0"/>
                  </a:moveTo>
                  <a:lnTo>
                    <a:pt x="25400" y="0"/>
                  </a:lnTo>
                  <a:lnTo>
                    <a:pt x="0" y="25400"/>
                  </a:lnTo>
                  <a:lnTo>
                    <a:pt x="76326" y="25400"/>
                  </a:lnTo>
                  <a:lnTo>
                    <a:pt x="101726" y="0"/>
                  </a:lnTo>
                  <a:close/>
                </a:path>
              </a:pathLst>
            </a:custGeom>
            <a:solidFill>
              <a:srgbClr val="AC5B84"/>
            </a:solidFill>
          </p:spPr>
          <p:txBody>
            <a:bodyPr wrap="square" lIns="0" tIns="0" rIns="0" bIns="0" rtlCol="0"/>
            <a:lstStyle/>
            <a:p>
              <a:endParaRPr/>
            </a:p>
          </p:txBody>
        </p:sp>
        <p:sp>
          <p:nvSpPr>
            <p:cNvPr id="134" name="object 134"/>
            <p:cNvSpPr/>
            <p:nvPr/>
          </p:nvSpPr>
          <p:spPr>
            <a:xfrm>
              <a:off x="2675000" y="2403728"/>
              <a:ext cx="102235" cy="130810"/>
            </a:xfrm>
            <a:custGeom>
              <a:avLst/>
              <a:gdLst/>
              <a:ahLst/>
              <a:cxnLst/>
              <a:rect l="l" t="t" r="r" b="b"/>
              <a:pathLst>
                <a:path w="102235" h="130810">
                  <a:moveTo>
                    <a:pt x="0" y="25400"/>
                  </a:moveTo>
                  <a:lnTo>
                    <a:pt x="25400" y="0"/>
                  </a:lnTo>
                  <a:lnTo>
                    <a:pt x="101726" y="0"/>
                  </a:lnTo>
                  <a:lnTo>
                    <a:pt x="101726" y="104901"/>
                  </a:lnTo>
                  <a:lnTo>
                    <a:pt x="76326" y="130429"/>
                  </a:lnTo>
                  <a:lnTo>
                    <a:pt x="0" y="130429"/>
                  </a:lnTo>
                  <a:lnTo>
                    <a:pt x="0" y="25400"/>
                  </a:lnTo>
                  <a:close/>
                </a:path>
                <a:path w="102235" h="130810">
                  <a:moveTo>
                    <a:pt x="0" y="25400"/>
                  </a:moveTo>
                  <a:lnTo>
                    <a:pt x="76326" y="25400"/>
                  </a:lnTo>
                  <a:lnTo>
                    <a:pt x="101726" y="0"/>
                  </a:lnTo>
                </a:path>
              </a:pathLst>
            </a:custGeom>
            <a:ln w="15875">
              <a:solidFill>
                <a:srgbClr val="000000"/>
              </a:solidFill>
            </a:ln>
          </p:spPr>
          <p:txBody>
            <a:bodyPr wrap="square" lIns="0" tIns="0" rIns="0" bIns="0" rtlCol="0"/>
            <a:lstStyle/>
            <a:p>
              <a:endParaRPr/>
            </a:p>
          </p:txBody>
        </p:sp>
        <p:sp>
          <p:nvSpPr>
            <p:cNvPr id="135" name="object 135"/>
            <p:cNvSpPr/>
            <p:nvPr/>
          </p:nvSpPr>
          <p:spPr>
            <a:xfrm>
              <a:off x="2743390" y="2432621"/>
              <a:ext cx="15875" cy="101600"/>
            </a:xfrm>
            <a:custGeom>
              <a:avLst/>
              <a:gdLst/>
              <a:ahLst/>
              <a:cxnLst/>
              <a:rect l="l" t="t" r="r" b="b"/>
              <a:pathLst>
                <a:path w="15875" h="101600">
                  <a:moveTo>
                    <a:pt x="0" y="0"/>
                  </a:moveTo>
                  <a:lnTo>
                    <a:pt x="15875" y="0"/>
                  </a:lnTo>
                </a:path>
                <a:path w="15875" h="101600">
                  <a:moveTo>
                    <a:pt x="7937" y="3492"/>
                  </a:moveTo>
                  <a:lnTo>
                    <a:pt x="7937" y="101536"/>
                  </a:lnTo>
                </a:path>
              </a:pathLst>
            </a:custGeom>
            <a:ln w="6985">
              <a:solidFill>
                <a:srgbClr val="000000"/>
              </a:solidFill>
            </a:ln>
          </p:spPr>
          <p:txBody>
            <a:bodyPr wrap="square" lIns="0" tIns="0" rIns="0" bIns="0" rtlCol="0"/>
            <a:lstStyle/>
            <a:p>
              <a:endParaRPr/>
            </a:p>
          </p:txBody>
        </p:sp>
        <p:sp>
          <p:nvSpPr>
            <p:cNvPr id="136" name="object 136"/>
            <p:cNvSpPr/>
            <p:nvPr/>
          </p:nvSpPr>
          <p:spPr>
            <a:xfrm>
              <a:off x="2675000" y="2331177"/>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137" name="object 137"/>
            <p:cNvSpPr/>
            <p:nvPr/>
          </p:nvSpPr>
          <p:spPr>
            <a:xfrm>
              <a:off x="2751327" y="2305684"/>
              <a:ext cx="25400" cy="130810"/>
            </a:xfrm>
            <a:custGeom>
              <a:avLst/>
              <a:gdLst/>
              <a:ahLst/>
              <a:cxnLst/>
              <a:rect l="l" t="t" r="r" b="b"/>
              <a:pathLst>
                <a:path w="25400" h="130810">
                  <a:moveTo>
                    <a:pt x="25400" y="0"/>
                  </a:moveTo>
                  <a:lnTo>
                    <a:pt x="0" y="25526"/>
                  </a:lnTo>
                  <a:lnTo>
                    <a:pt x="0" y="130428"/>
                  </a:lnTo>
                  <a:lnTo>
                    <a:pt x="25400" y="105028"/>
                  </a:lnTo>
                  <a:lnTo>
                    <a:pt x="25400" y="0"/>
                  </a:lnTo>
                  <a:close/>
                </a:path>
              </a:pathLst>
            </a:custGeom>
            <a:solidFill>
              <a:srgbClr val="7A2952"/>
            </a:solidFill>
          </p:spPr>
          <p:txBody>
            <a:bodyPr wrap="square" lIns="0" tIns="0" rIns="0" bIns="0" rtlCol="0"/>
            <a:lstStyle/>
            <a:p>
              <a:endParaRPr/>
            </a:p>
          </p:txBody>
        </p:sp>
        <p:sp>
          <p:nvSpPr>
            <p:cNvPr id="138" name="object 138"/>
            <p:cNvSpPr/>
            <p:nvPr/>
          </p:nvSpPr>
          <p:spPr>
            <a:xfrm>
              <a:off x="2675000" y="2305684"/>
              <a:ext cx="102235" cy="26034"/>
            </a:xfrm>
            <a:custGeom>
              <a:avLst/>
              <a:gdLst/>
              <a:ahLst/>
              <a:cxnLst/>
              <a:rect l="l" t="t" r="r" b="b"/>
              <a:pathLst>
                <a:path w="102235" h="26035">
                  <a:moveTo>
                    <a:pt x="101726" y="0"/>
                  </a:moveTo>
                  <a:lnTo>
                    <a:pt x="25400" y="0"/>
                  </a:lnTo>
                  <a:lnTo>
                    <a:pt x="0" y="25526"/>
                  </a:lnTo>
                  <a:lnTo>
                    <a:pt x="76326" y="25526"/>
                  </a:lnTo>
                  <a:lnTo>
                    <a:pt x="101726" y="0"/>
                  </a:lnTo>
                  <a:close/>
                </a:path>
              </a:pathLst>
            </a:custGeom>
            <a:solidFill>
              <a:srgbClr val="AC5B84"/>
            </a:solidFill>
          </p:spPr>
          <p:txBody>
            <a:bodyPr wrap="square" lIns="0" tIns="0" rIns="0" bIns="0" rtlCol="0"/>
            <a:lstStyle/>
            <a:p>
              <a:endParaRPr/>
            </a:p>
          </p:txBody>
        </p:sp>
        <p:sp>
          <p:nvSpPr>
            <p:cNvPr id="139" name="object 139"/>
            <p:cNvSpPr/>
            <p:nvPr/>
          </p:nvSpPr>
          <p:spPr>
            <a:xfrm>
              <a:off x="2675000" y="2305684"/>
              <a:ext cx="102235" cy="130810"/>
            </a:xfrm>
            <a:custGeom>
              <a:avLst/>
              <a:gdLst/>
              <a:ahLst/>
              <a:cxnLst/>
              <a:rect l="l" t="t" r="r" b="b"/>
              <a:pathLst>
                <a:path w="102235" h="130810">
                  <a:moveTo>
                    <a:pt x="0" y="25526"/>
                  </a:moveTo>
                  <a:lnTo>
                    <a:pt x="25400" y="0"/>
                  </a:lnTo>
                  <a:lnTo>
                    <a:pt x="101726" y="0"/>
                  </a:lnTo>
                  <a:lnTo>
                    <a:pt x="101726" y="105028"/>
                  </a:lnTo>
                  <a:lnTo>
                    <a:pt x="76326" y="130428"/>
                  </a:lnTo>
                  <a:lnTo>
                    <a:pt x="0" y="130428"/>
                  </a:lnTo>
                  <a:lnTo>
                    <a:pt x="0" y="25526"/>
                  </a:lnTo>
                  <a:close/>
                </a:path>
                <a:path w="102235" h="130810">
                  <a:moveTo>
                    <a:pt x="0" y="25526"/>
                  </a:moveTo>
                  <a:lnTo>
                    <a:pt x="76326" y="25526"/>
                  </a:lnTo>
                  <a:lnTo>
                    <a:pt x="101726" y="0"/>
                  </a:lnTo>
                </a:path>
                <a:path w="102235" h="130810">
                  <a:moveTo>
                    <a:pt x="76326" y="25526"/>
                  </a:moveTo>
                  <a:lnTo>
                    <a:pt x="76326" y="130428"/>
                  </a:lnTo>
                </a:path>
              </a:pathLst>
            </a:custGeom>
            <a:ln w="15875">
              <a:solidFill>
                <a:srgbClr val="000000"/>
              </a:solidFill>
            </a:ln>
          </p:spPr>
          <p:txBody>
            <a:bodyPr wrap="square" lIns="0" tIns="0" rIns="0" bIns="0" rtlCol="0"/>
            <a:lstStyle/>
            <a:p>
              <a:endParaRPr/>
            </a:p>
          </p:txBody>
        </p:sp>
        <p:sp>
          <p:nvSpPr>
            <p:cNvPr id="140" name="object 140"/>
            <p:cNvSpPr/>
            <p:nvPr/>
          </p:nvSpPr>
          <p:spPr>
            <a:xfrm>
              <a:off x="2668650" y="2109724"/>
              <a:ext cx="114300" cy="196215"/>
            </a:xfrm>
            <a:custGeom>
              <a:avLst/>
              <a:gdLst/>
              <a:ahLst/>
              <a:cxnLst/>
              <a:rect l="l" t="t" r="r" b="b"/>
              <a:pathLst>
                <a:path w="114300" h="196214">
                  <a:moveTo>
                    <a:pt x="57150" y="0"/>
                  </a:moveTo>
                  <a:lnTo>
                    <a:pt x="8159" y="97980"/>
                  </a:lnTo>
                  <a:lnTo>
                    <a:pt x="57150" y="195961"/>
                  </a:lnTo>
                  <a:lnTo>
                    <a:pt x="106140" y="97980"/>
                  </a:lnTo>
                  <a:lnTo>
                    <a:pt x="57150" y="0"/>
                  </a:lnTo>
                  <a:close/>
                </a:path>
                <a:path w="114300" h="196214">
                  <a:moveTo>
                    <a:pt x="8159" y="97980"/>
                  </a:moveTo>
                  <a:lnTo>
                    <a:pt x="0" y="114300"/>
                  </a:lnTo>
                  <a:lnTo>
                    <a:pt x="16319" y="114300"/>
                  </a:lnTo>
                  <a:lnTo>
                    <a:pt x="8159" y="97980"/>
                  </a:lnTo>
                  <a:close/>
                </a:path>
                <a:path w="114300" h="196214">
                  <a:moveTo>
                    <a:pt x="106140" y="97980"/>
                  </a:moveTo>
                  <a:lnTo>
                    <a:pt x="97980" y="114300"/>
                  </a:lnTo>
                  <a:lnTo>
                    <a:pt x="114300" y="114300"/>
                  </a:lnTo>
                  <a:lnTo>
                    <a:pt x="106140" y="97980"/>
                  </a:lnTo>
                  <a:close/>
                </a:path>
                <a:path w="114300" h="196214">
                  <a:moveTo>
                    <a:pt x="16319" y="81661"/>
                  </a:moveTo>
                  <a:lnTo>
                    <a:pt x="0" y="81661"/>
                  </a:lnTo>
                  <a:lnTo>
                    <a:pt x="8159" y="97980"/>
                  </a:lnTo>
                  <a:lnTo>
                    <a:pt x="16319" y="81661"/>
                  </a:lnTo>
                  <a:close/>
                </a:path>
                <a:path w="114300" h="196214">
                  <a:moveTo>
                    <a:pt x="114300" y="81661"/>
                  </a:moveTo>
                  <a:lnTo>
                    <a:pt x="97980" y="81661"/>
                  </a:lnTo>
                  <a:lnTo>
                    <a:pt x="106140" y="97980"/>
                  </a:lnTo>
                  <a:lnTo>
                    <a:pt x="114300" y="81661"/>
                  </a:lnTo>
                  <a:close/>
                </a:path>
              </a:pathLst>
            </a:custGeom>
            <a:solidFill>
              <a:srgbClr val="000000"/>
            </a:solidFill>
          </p:spPr>
          <p:txBody>
            <a:bodyPr wrap="square" lIns="0" tIns="0" rIns="0" bIns="0" rtlCol="0"/>
            <a:lstStyle/>
            <a:p>
              <a:endParaRPr/>
            </a:p>
          </p:txBody>
        </p:sp>
      </p:grpSp>
      <p:sp>
        <p:nvSpPr>
          <p:cNvPr id="141" name="object 141"/>
          <p:cNvSpPr txBox="1"/>
          <p:nvPr/>
        </p:nvSpPr>
        <p:spPr>
          <a:xfrm>
            <a:off x="193954" y="2742438"/>
            <a:ext cx="1438275" cy="269875"/>
          </a:xfrm>
          <a:prstGeom prst="rect">
            <a:avLst/>
          </a:prstGeom>
        </p:spPr>
        <p:txBody>
          <a:bodyPr vert="horz" wrap="square" lIns="0" tIns="13335" rIns="0" bIns="0" rtlCol="0">
            <a:spAutoFit/>
          </a:bodyPr>
          <a:lstStyle/>
          <a:p>
            <a:pPr marL="12700" marR="5715" indent="63500">
              <a:lnSpc>
                <a:spcPct val="100000"/>
              </a:lnSpc>
              <a:spcBef>
                <a:spcPts val="105"/>
              </a:spcBef>
            </a:pPr>
            <a:r>
              <a:rPr sz="800" dirty="0">
                <a:latin typeface="Calibri"/>
                <a:cs typeface="Calibri"/>
              </a:rPr>
              <a:t>Compare</a:t>
            </a:r>
            <a:r>
              <a:rPr sz="800" spc="-40" dirty="0">
                <a:latin typeface="Calibri"/>
                <a:cs typeface="Calibri"/>
              </a:rPr>
              <a:t> </a:t>
            </a:r>
            <a:r>
              <a:rPr sz="800" dirty="0">
                <a:latin typeface="Calibri"/>
                <a:cs typeface="Calibri"/>
              </a:rPr>
              <a:t>quantities</a:t>
            </a:r>
            <a:r>
              <a:rPr sz="800" spc="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say</a:t>
            </a:r>
            <a:r>
              <a:rPr sz="800" spc="-20" dirty="0">
                <a:latin typeface="Calibri"/>
                <a:cs typeface="Calibri"/>
              </a:rPr>
              <a:t> </a:t>
            </a:r>
            <a:r>
              <a:rPr sz="800" spc="-25" dirty="0">
                <a:latin typeface="Calibri"/>
                <a:cs typeface="Calibri"/>
              </a:rPr>
              <a:t>how</a:t>
            </a:r>
            <a:r>
              <a:rPr sz="800" spc="500" dirty="0">
                <a:latin typeface="Calibri"/>
                <a:cs typeface="Calibri"/>
              </a:rPr>
              <a:t> </a:t>
            </a:r>
            <a:r>
              <a:rPr sz="800" dirty="0">
                <a:latin typeface="Calibri"/>
                <a:cs typeface="Calibri"/>
              </a:rPr>
              <a:t>many</a:t>
            </a:r>
            <a:r>
              <a:rPr sz="800" spc="-30" dirty="0">
                <a:latin typeface="Calibri"/>
                <a:cs typeface="Calibri"/>
              </a:rPr>
              <a:t> </a:t>
            </a:r>
            <a:r>
              <a:rPr sz="800" dirty="0">
                <a:latin typeface="Calibri"/>
                <a:cs typeface="Calibri"/>
              </a:rPr>
              <a:t>less</a:t>
            </a:r>
            <a:r>
              <a:rPr sz="800" spc="-15" dirty="0">
                <a:latin typeface="Calibri"/>
                <a:cs typeface="Calibri"/>
              </a:rPr>
              <a:t> </a:t>
            </a:r>
            <a:r>
              <a:rPr sz="800" dirty="0">
                <a:latin typeface="Calibri"/>
                <a:cs typeface="Calibri"/>
              </a:rPr>
              <a:t>and/or</a:t>
            </a:r>
            <a:r>
              <a:rPr sz="800" spc="-15" dirty="0">
                <a:latin typeface="Calibri"/>
                <a:cs typeface="Calibri"/>
              </a:rPr>
              <a:t> </a:t>
            </a:r>
            <a:r>
              <a:rPr sz="800" dirty="0">
                <a:latin typeface="Calibri"/>
                <a:cs typeface="Calibri"/>
              </a:rPr>
              <a:t>how many</a:t>
            </a:r>
            <a:r>
              <a:rPr sz="800" spc="-30" dirty="0">
                <a:latin typeface="Calibri"/>
                <a:cs typeface="Calibri"/>
              </a:rPr>
              <a:t> </a:t>
            </a:r>
            <a:r>
              <a:rPr sz="800" spc="-20" dirty="0">
                <a:latin typeface="Calibri"/>
                <a:cs typeface="Calibri"/>
              </a:rPr>
              <a:t>more</a:t>
            </a:r>
            <a:endParaRPr sz="800">
              <a:latin typeface="Calibri"/>
              <a:cs typeface="Calibri"/>
            </a:endParaRPr>
          </a:p>
        </p:txBody>
      </p:sp>
      <p:sp>
        <p:nvSpPr>
          <p:cNvPr id="142" name="object 142"/>
          <p:cNvSpPr txBox="1"/>
          <p:nvPr/>
        </p:nvSpPr>
        <p:spPr>
          <a:xfrm>
            <a:off x="163474" y="5460872"/>
            <a:ext cx="1253490" cy="391795"/>
          </a:xfrm>
          <a:prstGeom prst="rect">
            <a:avLst/>
          </a:prstGeom>
        </p:spPr>
        <p:txBody>
          <a:bodyPr vert="horz" wrap="square" lIns="0" tIns="12700" rIns="0" bIns="0" rtlCol="0">
            <a:spAutoFit/>
          </a:bodyPr>
          <a:lstStyle/>
          <a:p>
            <a:pPr marL="12700" marR="5080" indent="-635" algn="ctr">
              <a:lnSpc>
                <a:spcPct val="100000"/>
              </a:lnSpc>
              <a:spcBef>
                <a:spcPts val="100"/>
              </a:spcBef>
            </a:pPr>
            <a:r>
              <a:rPr sz="800" dirty="0">
                <a:latin typeface="Calibri"/>
                <a:cs typeface="Calibri"/>
              </a:rPr>
              <a:t>ENSURE</a:t>
            </a:r>
            <a:r>
              <a:rPr sz="800" spc="-45" dirty="0">
                <a:latin typeface="Calibri"/>
                <a:cs typeface="Calibri"/>
              </a:rPr>
              <a:t> </a:t>
            </a:r>
            <a:r>
              <a:rPr sz="800" dirty="0">
                <a:latin typeface="Calibri"/>
                <a:cs typeface="Calibri"/>
              </a:rPr>
              <a:t>CHILDREN</a:t>
            </a:r>
            <a:r>
              <a:rPr sz="800" spc="-40" dirty="0">
                <a:latin typeface="Calibri"/>
                <a:cs typeface="Calibri"/>
              </a:rPr>
              <a:t> </a:t>
            </a:r>
            <a:r>
              <a:rPr sz="800" dirty="0">
                <a:latin typeface="Calibri"/>
                <a:cs typeface="Calibri"/>
              </a:rPr>
              <a:t>HAVE</a:t>
            </a:r>
            <a:r>
              <a:rPr sz="800" spc="-40" dirty="0">
                <a:latin typeface="Calibri"/>
                <a:cs typeface="Calibri"/>
              </a:rPr>
              <a:t> </a:t>
            </a:r>
            <a:r>
              <a:rPr sz="800" spc="-25" dirty="0">
                <a:latin typeface="Calibri"/>
                <a:cs typeface="Calibri"/>
              </a:rPr>
              <a:t>THE</a:t>
            </a:r>
            <a:r>
              <a:rPr sz="800" spc="500" dirty="0">
                <a:latin typeface="Calibri"/>
                <a:cs typeface="Calibri"/>
              </a:rPr>
              <a:t> </a:t>
            </a:r>
            <a:r>
              <a:rPr sz="800" spc="-10" dirty="0">
                <a:latin typeface="Calibri"/>
                <a:cs typeface="Calibri"/>
              </a:rPr>
              <a:t>OPPORTUNITY</a:t>
            </a:r>
            <a:r>
              <a:rPr sz="800" spc="-40" dirty="0">
                <a:latin typeface="Calibri"/>
                <a:cs typeface="Calibri"/>
              </a:rPr>
              <a:t> </a:t>
            </a:r>
            <a:r>
              <a:rPr sz="800" dirty="0">
                <a:latin typeface="Calibri"/>
                <a:cs typeface="Calibri"/>
              </a:rPr>
              <a:t>TO</a:t>
            </a:r>
            <a:r>
              <a:rPr sz="800" spc="5" dirty="0">
                <a:latin typeface="Calibri"/>
                <a:cs typeface="Calibri"/>
              </a:rPr>
              <a:t> </a:t>
            </a:r>
            <a:r>
              <a:rPr sz="800" dirty="0">
                <a:latin typeface="Calibri"/>
                <a:cs typeface="Calibri"/>
              </a:rPr>
              <a:t>ADD</a:t>
            </a:r>
            <a:r>
              <a:rPr sz="800" spc="5" dirty="0">
                <a:latin typeface="Calibri"/>
                <a:cs typeface="Calibri"/>
              </a:rPr>
              <a:t> </a:t>
            </a:r>
            <a:r>
              <a:rPr sz="800" b="1" spc="-20" dirty="0">
                <a:latin typeface="Calibri"/>
                <a:cs typeface="Calibri"/>
              </a:rPr>
              <a:t>MORE</a:t>
            </a:r>
            <a:r>
              <a:rPr sz="800" b="1" spc="500" dirty="0">
                <a:latin typeface="Calibri"/>
                <a:cs typeface="Calibri"/>
              </a:rPr>
              <a:t> </a:t>
            </a:r>
            <a:r>
              <a:rPr sz="800" dirty="0">
                <a:latin typeface="Calibri"/>
                <a:cs typeface="Calibri"/>
              </a:rPr>
              <a:t>THAN</a:t>
            </a:r>
            <a:r>
              <a:rPr sz="800" spc="-30" dirty="0">
                <a:latin typeface="Calibri"/>
                <a:cs typeface="Calibri"/>
              </a:rPr>
              <a:t> </a:t>
            </a:r>
            <a:r>
              <a:rPr sz="800" dirty="0">
                <a:latin typeface="Calibri"/>
                <a:cs typeface="Calibri"/>
              </a:rPr>
              <a:t>TWO</a:t>
            </a:r>
            <a:r>
              <a:rPr sz="800" spc="-30" dirty="0">
                <a:latin typeface="Calibri"/>
                <a:cs typeface="Calibri"/>
              </a:rPr>
              <a:t> </a:t>
            </a:r>
            <a:r>
              <a:rPr sz="800" spc="-10" dirty="0">
                <a:latin typeface="Calibri"/>
                <a:cs typeface="Calibri"/>
              </a:rPr>
              <a:t>NUMBERS</a:t>
            </a:r>
            <a:endParaRPr sz="800">
              <a:latin typeface="Calibri"/>
              <a:cs typeface="Calibri"/>
            </a:endParaRPr>
          </a:p>
        </p:txBody>
      </p:sp>
      <p:sp>
        <p:nvSpPr>
          <p:cNvPr id="143" name="object 143"/>
          <p:cNvSpPr txBox="1"/>
          <p:nvPr/>
        </p:nvSpPr>
        <p:spPr>
          <a:xfrm>
            <a:off x="2236977" y="3040761"/>
            <a:ext cx="1989455" cy="513715"/>
          </a:xfrm>
          <a:prstGeom prst="rect">
            <a:avLst/>
          </a:prstGeom>
        </p:spPr>
        <p:txBody>
          <a:bodyPr vert="horz" wrap="square" lIns="0" tIns="13335" rIns="0" bIns="0" rtlCol="0">
            <a:spAutoFit/>
          </a:bodyPr>
          <a:lstStyle/>
          <a:p>
            <a:pPr marL="12700" marR="5080" algn="ctr">
              <a:lnSpc>
                <a:spcPct val="100000"/>
              </a:lnSpc>
              <a:spcBef>
                <a:spcPts val="105"/>
              </a:spcBef>
            </a:pPr>
            <a:r>
              <a:rPr sz="800" dirty="0">
                <a:latin typeface="Calibri"/>
                <a:cs typeface="Calibri"/>
              </a:rPr>
              <a:t>Use</a:t>
            </a:r>
            <a:r>
              <a:rPr sz="800" spc="-30" dirty="0">
                <a:latin typeface="Calibri"/>
                <a:cs typeface="Calibri"/>
              </a:rPr>
              <a:t> </a:t>
            </a:r>
            <a:r>
              <a:rPr sz="800" dirty="0">
                <a:latin typeface="Calibri"/>
                <a:cs typeface="Calibri"/>
              </a:rPr>
              <a:t>practical</a:t>
            </a:r>
            <a:r>
              <a:rPr sz="800" spc="-5" dirty="0">
                <a:latin typeface="Calibri"/>
                <a:cs typeface="Calibri"/>
              </a:rPr>
              <a:t> </a:t>
            </a:r>
            <a:r>
              <a:rPr sz="800" dirty="0">
                <a:latin typeface="Calibri"/>
                <a:cs typeface="Calibri"/>
              </a:rPr>
              <a:t>resources</a:t>
            </a:r>
            <a:r>
              <a:rPr sz="800" spc="-20" dirty="0">
                <a:latin typeface="Calibri"/>
                <a:cs typeface="Calibri"/>
              </a:rPr>
              <a:t> </a:t>
            </a:r>
            <a:r>
              <a:rPr sz="800" dirty="0">
                <a:latin typeface="Calibri"/>
                <a:cs typeface="Calibri"/>
              </a:rPr>
              <a:t>such</a:t>
            </a:r>
            <a:r>
              <a:rPr sz="800" spc="-25" dirty="0">
                <a:latin typeface="Calibri"/>
                <a:cs typeface="Calibri"/>
              </a:rPr>
              <a:t> </a:t>
            </a:r>
            <a:r>
              <a:rPr sz="800" dirty="0">
                <a:latin typeface="Calibri"/>
                <a:cs typeface="Calibri"/>
              </a:rPr>
              <a:t>as</a:t>
            </a:r>
            <a:r>
              <a:rPr sz="800" spc="-25" dirty="0">
                <a:latin typeface="Calibri"/>
                <a:cs typeface="Calibri"/>
              </a:rPr>
              <a:t> </a:t>
            </a:r>
            <a:r>
              <a:rPr sz="800" dirty="0">
                <a:latin typeface="Calibri"/>
                <a:cs typeface="Calibri"/>
              </a:rPr>
              <a:t>bears,</a:t>
            </a:r>
            <a:r>
              <a:rPr sz="800" spc="-20" dirty="0">
                <a:latin typeface="Calibri"/>
                <a:cs typeface="Calibri"/>
              </a:rPr>
              <a:t> </a:t>
            </a:r>
            <a:r>
              <a:rPr sz="800" spc="-10" dirty="0">
                <a:latin typeface="Calibri"/>
                <a:cs typeface="Calibri"/>
              </a:rPr>
              <a:t>counters,</a:t>
            </a:r>
            <a:r>
              <a:rPr sz="800" spc="500" dirty="0">
                <a:latin typeface="Calibri"/>
                <a:cs typeface="Calibri"/>
              </a:rPr>
              <a:t> </a:t>
            </a:r>
            <a:r>
              <a:rPr sz="800" dirty="0">
                <a:latin typeface="Calibri"/>
                <a:cs typeface="Calibri"/>
              </a:rPr>
              <a:t>cubes</a:t>
            </a:r>
            <a:r>
              <a:rPr sz="800" spc="-25"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number</a:t>
            </a:r>
            <a:r>
              <a:rPr sz="800" spc="-30" dirty="0">
                <a:latin typeface="Calibri"/>
                <a:cs typeface="Calibri"/>
              </a:rPr>
              <a:t> </a:t>
            </a:r>
            <a:r>
              <a:rPr sz="800" dirty="0">
                <a:latin typeface="Calibri"/>
                <a:cs typeface="Calibri"/>
              </a:rPr>
              <a:t>lines/hundred</a:t>
            </a:r>
            <a:r>
              <a:rPr sz="800" spc="10" dirty="0">
                <a:latin typeface="Calibri"/>
                <a:cs typeface="Calibri"/>
              </a:rPr>
              <a:t> </a:t>
            </a:r>
            <a:r>
              <a:rPr sz="800" dirty="0">
                <a:latin typeface="Calibri"/>
                <a:cs typeface="Calibri"/>
              </a:rPr>
              <a:t>grids</a:t>
            </a:r>
            <a:r>
              <a:rPr sz="800" spc="-25" dirty="0">
                <a:latin typeface="Calibri"/>
                <a:cs typeface="Calibri"/>
              </a:rPr>
              <a:t> and</a:t>
            </a:r>
            <a:r>
              <a:rPr sz="800" spc="500" dirty="0">
                <a:latin typeface="Calibri"/>
                <a:cs typeface="Calibri"/>
              </a:rPr>
              <a:t> </a:t>
            </a:r>
            <a:r>
              <a:rPr sz="800" dirty="0">
                <a:latin typeface="Calibri"/>
                <a:cs typeface="Calibri"/>
              </a:rPr>
              <a:t>progress</a:t>
            </a:r>
            <a:r>
              <a:rPr sz="800" spc="-2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a</a:t>
            </a:r>
            <a:r>
              <a:rPr sz="800" spc="-20" dirty="0">
                <a:latin typeface="Calibri"/>
                <a:cs typeface="Calibri"/>
              </a:rPr>
              <a:t> </a:t>
            </a:r>
            <a:r>
              <a:rPr sz="800" dirty="0">
                <a:latin typeface="Calibri"/>
                <a:cs typeface="Calibri"/>
              </a:rPr>
              <a:t>resource</a:t>
            </a:r>
            <a:r>
              <a:rPr sz="800" spc="-15" dirty="0">
                <a:latin typeface="Calibri"/>
                <a:cs typeface="Calibri"/>
              </a:rPr>
              <a:t> </a:t>
            </a:r>
            <a:r>
              <a:rPr sz="800" dirty="0">
                <a:latin typeface="Calibri"/>
                <a:cs typeface="Calibri"/>
              </a:rPr>
              <a:t>such</a:t>
            </a:r>
            <a:r>
              <a:rPr sz="800" spc="-25" dirty="0">
                <a:latin typeface="Calibri"/>
                <a:cs typeface="Calibri"/>
              </a:rPr>
              <a:t> </a:t>
            </a:r>
            <a:r>
              <a:rPr sz="800" dirty="0">
                <a:latin typeface="Calibri"/>
                <a:cs typeface="Calibri"/>
              </a:rPr>
              <a:t>as</a:t>
            </a:r>
            <a:r>
              <a:rPr sz="800" spc="-25" dirty="0">
                <a:latin typeface="Calibri"/>
                <a:cs typeface="Calibri"/>
              </a:rPr>
              <a:t> </a:t>
            </a:r>
            <a:r>
              <a:rPr sz="800" dirty="0">
                <a:latin typeface="Calibri"/>
                <a:cs typeface="Calibri"/>
              </a:rPr>
              <a:t>Numicon</a:t>
            </a:r>
            <a:r>
              <a:rPr sz="800" spc="-10"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encourage</a:t>
            </a:r>
            <a:r>
              <a:rPr sz="800" spc="-25" dirty="0">
                <a:latin typeface="Calibri"/>
                <a:cs typeface="Calibri"/>
              </a:rPr>
              <a:t> </a:t>
            </a:r>
            <a:r>
              <a:rPr sz="800" dirty="0">
                <a:latin typeface="Calibri"/>
                <a:cs typeface="Calibri"/>
              </a:rPr>
              <a:t>counting</a:t>
            </a:r>
            <a:r>
              <a:rPr sz="800" spc="-15" dirty="0">
                <a:latin typeface="Calibri"/>
                <a:cs typeface="Calibri"/>
              </a:rPr>
              <a:t> </a:t>
            </a:r>
            <a:r>
              <a:rPr sz="800" dirty="0">
                <a:latin typeface="Calibri"/>
                <a:cs typeface="Calibri"/>
              </a:rPr>
              <a:t>in</a:t>
            </a:r>
            <a:r>
              <a:rPr sz="800" spc="-20" dirty="0">
                <a:latin typeface="Calibri"/>
                <a:cs typeface="Calibri"/>
              </a:rPr>
              <a:t> </a:t>
            </a:r>
            <a:r>
              <a:rPr sz="800" dirty="0">
                <a:latin typeface="Calibri"/>
                <a:cs typeface="Calibri"/>
              </a:rPr>
              <a:t>groups</a:t>
            </a:r>
            <a:r>
              <a:rPr sz="800" spc="-30" dirty="0">
                <a:latin typeface="Calibri"/>
                <a:cs typeface="Calibri"/>
              </a:rPr>
              <a:t> </a:t>
            </a:r>
            <a:r>
              <a:rPr sz="800" dirty="0">
                <a:latin typeface="Calibri"/>
                <a:cs typeface="Calibri"/>
              </a:rPr>
              <a:t>rather</a:t>
            </a:r>
            <a:r>
              <a:rPr sz="800" spc="-25" dirty="0">
                <a:latin typeface="Calibri"/>
                <a:cs typeface="Calibri"/>
              </a:rPr>
              <a:t> </a:t>
            </a:r>
            <a:r>
              <a:rPr sz="800" dirty="0">
                <a:latin typeface="Calibri"/>
                <a:cs typeface="Calibri"/>
              </a:rPr>
              <a:t>than</a:t>
            </a:r>
            <a:r>
              <a:rPr sz="800" spc="-20" dirty="0">
                <a:latin typeface="Calibri"/>
                <a:cs typeface="Calibri"/>
              </a:rPr>
              <a:t> ones</a:t>
            </a:r>
            <a:endParaRPr sz="800">
              <a:latin typeface="Calibri"/>
              <a:cs typeface="Calibri"/>
            </a:endParaRPr>
          </a:p>
        </p:txBody>
      </p:sp>
      <p:sp>
        <p:nvSpPr>
          <p:cNvPr id="144" name="object 144"/>
          <p:cNvSpPr txBox="1"/>
          <p:nvPr/>
        </p:nvSpPr>
        <p:spPr>
          <a:xfrm>
            <a:off x="2969132" y="2094357"/>
            <a:ext cx="560705" cy="634365"/>
          </a:xfrm>
          <a:prstGeom prst="rect">
            <a:avLst/>
          </a:prstGeom>
        </p:spPr>
        <p:txBody>
          <a:bodyPr vert="horz" wrap="square" lIns="0" tIns="13335" rIns="0" bIns="0" rtlCol="0">
            <a:spAutoFit/>
          </a:bodyPr>
          <a:lstStyle/>
          <a:p>
            <a:pPr marL="12700" marR="5080" algn="ctr">
              <a:lnSpc>
                <a:spcPct val="99700"/>
              </a:lnSpc>
              <a:spcBef>
                <a:spcPts val="105"/>
              </a:spcBef>
            </a:pPr>
            <a:r>
              <a:rPr sz="800" i="1" dirty="0">
                <a:latin typeface="Arial"/>
                <a:cs typeface="Arial"/>
              </a:rPr>
              <a:t>‘</a:t>
            </a:r>
            <a:r>
              <a:rPr sz="800" i="1" dirty="0">
                <a:latin typeface="Calibri"/>
                <a:cs typeface="Calibri"/>
              </a:rPr>
              <a:t>two</a:t>
            </a:r>
            <a:r>
              <a:rPr sz="800" i="1" spc="-30" dirty="0">
                <a:latin typeface="Calibri"/>
                <a:cs typeface="Calibri"/>
              </a:rPr>
              <a:t> </a:t>
            </a:r>
            <a:r>
              <a:rPr sz="800" i="1" spc="-20" dirty="0">
                <a:latin typeface="Calibri"/>
                <a:cs typeface="Calibri"/>
              </a:rPr>
              <a:t>more</a:t>
            </a:r>
            <a:r>
              <a:rPr sz="800" i="1" spc="500" dirty="0">
                <a:latin typeface="Calibri"/>
                <a:cs typeface="Calibri"/>
              </a:rPr>
              <a:t> </a:t>
            </a:r>
            <a:r>
              <a:rPr sz="800" i="1" dirty="0">
                <a:latin typeface="Calibri"/>
                <a:cs typeface="Calibri"/>
              </a:rPr>
              <a:t>than</a:t>
            </a:r>
            <a:r>
              <a:rPr sz="800" i="1" spc="-25" dirty="0">
                <a:latin typeface="Calibri"/>
                <a:cs typeface="Calibri"/>
              </a:rPr>
              <a:t> </a:t>
            </a:r>
            <a:r>
              <a:rPr sz="800" i="1" dirty="0">
                <a:latin typeface="Calibri"/>
                <a:cs typeface="Calibri"/>
              </a:rPr>
              <a:t>three</a:t>
            </a:r>
            <a:r>
              <a:rPr sz="800" i="1" spc="-25" dirty="0">
                <a:latin typeface="Calibri"/>
                <a:cs typeface="Calibri"/>
              </a:rPr>
              <a:t> is</a:t>
            </a:r>
            <a:r>
              <a:rPr sz="800" i="1" spc="500" dirty="0">
                <a:latin typeface="Calibri"/>
                <a:cs typeface="Calibri"/>
              </a:rPr>
              <a:t> </a:t>
            </a:r>
            <a:r>
              <a:rPr sz="800" i="1" dirty="0">
                <a:latin typeface="Calibri"/>
                <a:cs typeface="Calibri"/>
              </a:rPr>
              <a:t>five</a:t>
            </a:r>
            <a:r>
              <a:rPr sz="800" i="1" spc="10" dirty="0">
                <a:latin typeface="Calibri"/>
                <a:cs typeface="Calibri"/>
              </a:rPr>
              <a:t> </a:t>
            </a:r>
            <a:r>
              <a:rPr sz="800" i="1" dirty="0">
                <a:latin typeface="Calibri"/>
                <a:cs typeface="Calibri"/>
              </a:rPr>
              <a:t>or</a:t>
            </a:r>
            <a:r>
              <a:rPr sz="800" i="1" spc="-20" dirty="0">
                <a:latin typeface="Calibri"/>
                <a:cs typeface="Calibri"/>
              </a:rPr>
              <a:t> </a:t>
            </a:r>
            <a:r>
              <a:rPr sz="800" i="1" spc="-25" dirty="0">
                <a:latin typeface="Calibri"/>
                <a:cs typeface="Calibri"/>
              </a:rPr>
              <a:t>two</a:t>
            </a:r>
            <a:r>
              <a:rPr sz="800" i="1" spc="500" dirty="0">
                <a:latin typeface="Calibri"/>
                <a:cs typeface="Calibri"/>
              </a:rPr>
              <a:t> </a:t>
            </a:r>
            <a:r>
              <a:rPr sz="800" i="1" dirty="0">
                <a:latin typeface="Calibri"/>
                <a:cs typeface="Calibri"/>
              </a:rPr>
              <a:t>less</a:t>
            </a:r>
            <a:r>
              <a:rPr sz="800" i="1" spc="-25" dirty="0">
                <a:latin typeface="Calibri"/>
                <a:cs typeface="Calibri"/>
              </a:rPr>
              <a:t> </a:t>
            </a:r>
            <a:r>
              <a:rPr sz="800" i="1" dirty="0">
                <a:latin typeface="Calibri"/>
                <a:cs typeface="Calibri"/>
              </a:rPr>
              <a:t>than</a:t>
            </a:r>
            <a:r>
              <a:rPr sz="800" i="1" spc="-20" dirty="0">
                <a:latin typeface="Calibri"/>
                <a:cs typeface="Calibri"/>
              </a:rPr>
              <a:t> five</a:t>
            </a:r>
            <a:r>
              <a:rPr sz="800" i="1" spc="500" dirty="0">
                <a:latin typeface="Calibri"/>
                <a:cs typeface="Calibri"/>
              </a:rPr>
              <a:t> </a:t>
            </a:r>
            <a:r>
              <a:rPr sz="800" i="1" dirty="0">
                <a:latin typeface="Calibri"/>
                <a:cs typeface="Calibri"/>
              </a:rPr>
              <a:t>is</a:t>
            </a:r>
            <a:r>
              <a:rPr sz="800" i="1" spc="-10" dirty="0">
                <a:latin typeface="Calibri"/>
                <a:cs typeface="Calibri"/>
              </a:rPr>
              <a:t> three’</a:t>
            </a:r>
            <a:endParaRPr sz="800">
              <a:latin typeface="Calibri"/>
              <a:cs typeface="Calibri"/>
            </a:endParaRPr>
          </a:p>
        </p:txBody>
      </p:sp>
      <p:grpSp>
        <p:nvGrpSpPr>
          <p:cNvPr id="145" name="object 145"/>
          <p:cNvGrpSpPr/>
          <p:nvPr/>
        </p:nvGrpSpPr>
        <p:grpSpPr>
          <a:xfrm>
            <a:off x="1987550" y="1331912"/>
            <a:ext cx="2653030" cy="1599565"/>
            <a:chOff x="1987550" y="1331912"/>
            <a:chExt cx="2653030" cy="1599565"/>
          </a:xfrm>
        </p:grpSpPr>
        <p:pic>
          <p:nvPicPr>
            <p:cNvPr id="146" name="object 146"/>
            <p:cNvPicPr/>
            <p:nvPr/>
          </p:nvPicPr>
          <p:blipFill>
            <a:blip r:embed="rId8" cstate="print"/>
            <a:stretch>
              <a:fillRect/>
            </a:stretch>
          </p:blipFill>
          <p:spPr>
            <a:xfrm>
              <a:off x="2317750" y="2460688"/>
              <a:ext cx="231190" cy="220662"/>
            </a:xfrm>
            <a:prstGeom prst="rect">
              <a:avLst/>
            </a:prstGeom>
          </p:spPr>
        </p:pic>
        <p:pic>
          <p:nvPicPr>
            <p:cNvPr id="147" name="object 147"/>
            <p:cNvPicPr/>
            <p:nvPr/>
          </p:nvPicPr>
          <p:blipFill>
            <a:blip r:embed="rId31" cstate="print"/>
            <a:stretch>
              <a:fillRect/>
            </a:stretch>
          </p:blipFill>
          <p:spPr>
            <a:xfrm>
              <a:off x="2011866" y="2196492"/>
              <a:ext cx="249595" cy="454014"/>
            </a:xfrm>
            <a:prstGeom prst="rect">
              <a:avLst/>
            </a:prstGeom>
          </p:spPr>
        </p:pic>
        <p:pic>
          <p:nvPicPr>
            <p:cNvPr id="148" name="object 148"/>
            <p:cNvPicPr/>
            <p:nvPr/>
          </p:nvPicPr>
          <p:blipFill>
            <a:blip r:embed="rId32" cstate="print"/>
            <a:stretch>
              <a:fillRect/>
            </a:stretch>
          </p:blipFill>
          <p:spPr>
            <a:xfrm>
              <a:off x="3305968" y="2777248"/>
              <a:ext cx="150812" cy="154026"/>
            </a:xfrm>
            <a:prstGeom prst="rect">
              <a:avLst/>
            </a:prstGeom>
          </p:spPr>
        </p:pic>
        <p:sp>
          <p:nvSpPr>
            <p:cNvPr id="149" name="object 149"/>
            <p:cNvSpPr/>
            <p:nvPr/>
          </p:nvSpPr>
          <p:spPr>
            <a:xfrm>
              <a:off x="1997075" y="1370076"/>
              <a:ext cx="2633980" cy="0"/>
            </a:xfrm>
            <a:custGeom>
              <a:avLst/>
              <a:gdLst/>
              <a:ahLst/>
              <a:cxnLst/>
              <a:rect l="l" t="t" r="r" b="b"/>
              <a:pathLst>
                <a:path w="2633979">
                  <a:moveTo>
                    <a:pt x="0" y="0"/>
                  </a:moveTo>
                  <a:lnTo>
                    <a:pt x="2633726" y="0"/>
                  </a:lnTo>
                </a:path>
              </a:pathLst>
            </a:custGeom>
            <a:ln w="19050">
              <a:solidFill>
                <a:srgbClr val="000000"/>
              </a:solidFill>
            </a:ln>
          </p:spPr>
          <p:txBody>
            <a:bodyPr wrap="square" lIns="0" tIns="0" rIns="0" bIns="0" rtlCol="0"/>
            <a:lstStyle/>
            <a:p>
              <a:endParaRPr/>
            </a:p>
          </p:txBody>
        </p:sp>
        <p:sp>
          <p:nvSpPr>
            <p:cNvPr id="150" name="object 150"/>
            <p:cNvSpPr/>
            <p:nvPr/>
          </p:nvSpPr>
          <p:spPr>
            <a:xfrm>
              <a:off x="2114169" y="1336675"/>
              <a:ext cx="2341245" cy="66675"/>
            </a:xfrm>
            <a:custGeom>
              <a:avLst/>
              <a:gdLst/>
              <a:ahLst/>
              <a:cxnLst/>
              <a:rect l="l" t="t" r="r" b="b"/>
              <a:pathLst>
                <a:path w="2341245" h="66675">
                  <a:moveTo>
                    <a:pt x="0" y="0"/>
                  </a:moveTo>
                  <a:lnTo>
                    <a:pt x="0" y="66675"/>
                  </a:lnTo>
                </a:path>
                <a:path w="2341245" h="66675">
                  <a:moveTo>
                    <a:pt x="234061" y="0"/>
                  </a:moveTo>
                  <a:lnTo>
                    <a:pt x="234061" y="66675"/>
                  </a:lnTo>
                </a:path>
                <a:path w="2341245" h="66675">
                  <a:moveTo>
                    <a:pt x="468122" y="0"/>
                  </a:moveTo>
                  <a:lnTo>
                    <a:pt x="468122" y="66675"/>
                  </a:lnTo>
                </a:path>
                <a:path w="2341245" h="66675">
                  <a:moveTo>
                    <a:pt x="936370" y="0"/>
                  </a:moveTo>
                  <a:lnTo>
                    <a:pt x="936370" y="66675"/>
                  </a:lnTo>
                </a:path>
                <a:path w="2341245" h="66675">
                  <a:moveTo>
                    <a:pt x="702310" y="0"/>
                  </a:moveTo>
                  <a:lnTo>
                    <a:pt x="702310" y="66675"/>
                  </a:lnTo>
                </a:path>
                <a:path w="2341245" h="66675">
                  <a:moveTo>
                    <a:pt x="1170432" y="0"/>
                  </a:moveTo>
                  <a:lnTo>
                    <a:pt x="1170432" y="66675"/>
                  </a:lnTo>
                </a:path>
                <a:path w="2341245" h="66675">
                  <a:moveTo>
                    <a:pt x="1404620" y="0"/>
                  </a:moveTo>
                  <a:lnTo>
                    <a:pt x="1404620" y="66675"/>
                  </a:lnTo>
                </a:path>
                <a:path w="2341245" h="66675">
                  <a:moveTo>
                    <a:pt x="1638681" y="0"/>
                  </a:moveTo>
                  <a:lnTo>
                    <a:pt x="1638681" y="66675"/>
                  </a:lnTo>
                </a:path>
                <a:path w="2341245" h="66675">
                  <a:moveTo>
                    <a:pt x="1872742" y="0"/>
                  </a:moveTo>
                  <a:lnTo>
                    <a:pt x="1872742" y="66675"/>
                  </a:lnTo>
                </a:path>
                <a:path w="2341245" h="66675">
                  <a:moveTo>
                    <a:pt x="2106930" y="0"/>
                  </a:moveTo>
                  <a:lnTo>
                    <a:pt x="2106930" y="66675"/>
                  </a:lnTo>
                </a:path>
                <a:path w="2341245" h="66675">
                  <a:moveTo>
                    <a:pt x="2340991" y="0"/>
                  </a:moveTo>
                  <a:lnTo>
                    <a:pt x="2340991" y="66675"/>
                  </a:lnTo>
                </a:path>
              </a:pathLst>
            </a:custGeom>
            <a:ln w="9525">
              <a:solidFill>
                <a:srgbClr val="000000"/>
              </a:solidFill>
            </a:ln>
          </p:spPr>
          <p:txBody>
            <a:bodyPr wrap="square" lIns="0" tIns="0" rIns="0" bIns="0" rtlCol="0"/>
            <a:lstStyle/>
            <a:p>
              <a:endParaRPr/>
            </a:p>
          </p:txBody>
        </p:sp>
      </p:grpSp>
      <p:sp>
        <p:nvSpPr>
          <p:cNvPr id="151" name="object 151"/>
          <p:cNvSpPr txBox="1"/>
          <p:nvPr/>
        </p:nvSpPr>
        <p:spPr>
          <a:xfrm>
            <a:off x="2076069" y="1429003"/>
            <a:ext cx="77470"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Calibri"/>
                <a:cs typeface="Calibri"/>
              </a:rPr>
              <a:t>0</a:t>
            </a:r>
            <a:endParaRPr sz="800">
              <a:latin typeface="Calibri"/>
              <a:cs typeface="Calibri"/>
            </a:endParaRPr>
          </a:p>
        </p:txBody>
      </p:sp>
      <p:sp>
        <p:nvSpPr>
          <p:cNvPr id="152" name="object 152"/>
          <p:cNvSpPr txBox="1"/>
          <p:nvPr/>
        </p:nvSpPr>
        <p:spPr>
          <a:xfrm>
            <a:off x="2315972" y="1429003"/>
            <a:ext cx="77470"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Calibri"/>
                <a:cs typeface="Calibri"/>
              </a:rPr>
              <a:t>2</a:t>
            </a:r>
            <a:endParaRPr sz="800">
              <a:latin typeface="Calibri"/>
              <a:cs typeface="Calibri"/>
            </a:endParaRPr>
          </a:p>
        </p:txBody>
      </p:sp>
      <p:sp>
        <p:nvSpPr>
          <p:cNvPr id="153" name="object 153"/>
          <p:cNvSpPr txBox="1"/>
          <p:nvPr/>
        </p:nvSpPr>
        <p:spPr>
          <a:xfrm>
            <a:off x="2553970" y="1430782"/>
            <a:ext cx="77470"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Calibri"/>
                <a:cs typeface="Calibri"/>
              </a:rPr>
              <a:t>4</a:t>
            </a:r>
            <a:endParaRPr sz="800">
              <a:latin typeface="Calibri"/>
              <a:cs typeface="Calibri"/>
            </a:endParaRPr>
          </a:p>
        </p:txBody>
      </p:sp>
      <p:sp>
        <p:nvSpPr>
          <p:cNvPr id="154" name="object 154"/>
          <p:cNvSpPr txBox="1"/>
          <p:nvPr/>
        </p:nvSpPr>
        <p:spPr>
          <a:xfrm>
            <a:off x="2623820" y="1122680"/>
            <a:ext cx="127000" cy="147955"/>
          </a:xfrm>
          <a:prstGeom prst="rect">
            <a:avLst/>
          </a:prstGeom>
        </p:spPr>
        <p:txBody>
          <a:bodyPr vert="horz" wrap="square" lIns="0" tIns="13335" rIns="0" bIns="0" rtlCol="0">
            <a:spAutoFit/>
          </a:bodyPr>
          <a:lstStyle/>
          <a:p>
            <a:pPr marL="12700">
              <a:lnSpc>
                <a:spcPct val="100000"/>
              </a:lnSpc>
              <a:spcBef>
                <a:spcPts val="105"/>
              </a:spcBef>
            </a:pPr>
            <a:r>
              <a:rPr sz="800" spc="-25" dirty="0">
                <a:latin typeface="Calibri"/>
                <a:cs typeface="Calibri"/>
              </a:rPr>
              <a:t>+2</a:t>
            </a:r>
            <a:endParaRPr sz="800">
              <a:latin typeface="Calibri"/>
              <a:cs typeface="Calibri"/>
            </a:endParaRPr>
          </a:p>
        </p:txBody>
      </p:sp>
      <p:sp>
        <p:nvSpPr>
          <p:cNvPr id="155" name="object 155"/>
          <p:cNvSpPr txBox="1"/>
          <p:nvPr/>
        </p:nvSpPr>
        <p:spPr>
          <a:xfrm>
            <a:off x="2462529" y="444753"/>
            <a:ext cx="1475105" cy="391160"/>
          </a:xfrm>
          <a:prstGeom prst="rect">
            <a:avLst/>
          </a:prstGeom>
        </p:spPr>
        <p:txBody>
          <a:bodyPr vert="horz" wrap="square" lIns="0" tIns="12700" rIns="0" bIns="0" rtlCol="0">
            <a:spAutoFit/>
          </a:bodyPr>
          <a:lstStyle/>
          <a:p>
            <a:pPr marL="12700" marR="5080" indent="30480">
              <a:lnSpc>
                <a:spcPct val="100000"/>
              </a:lnSpc>
              <a:spcBef>
                <a:spcPts val="100"/>
              </a:spcBef>
            </a:pPr>
            <a:r>
              <a:rPr sz="1200" b="1" dirty="0">
                <a:latin typeface="Calibri"/>
                <a:cs typeface="Calibri"/>
              </a:rPr>
              <a:t>Possible</a:t>
            </a:r>
            <a:r>
              <a:rPr sz="1200" b="1" spc="-45" dirty="0">
                <a:latin typeface="Calibri"/>
                <a:cs typeface="Calibri"/>
              </a:rPr>
              <a:t> </a:t>
            </a:r>
            <a:r>
              <a:rPr sz="1200" b="1" dirty="0">
                <a:latin typeface="Calibri"/>
                <a:cs typeface="Calibri"/>
              </a:rPr>
              <a:t>Concrete</a:t>
            </a:r>
            <a:r>
              <a:rPr sz="1200" b="1" spc="-50" dirty="0">
                <a:latin typeface="Calibri"/>
                <a:cs typeface="Calibri"/>
              </a:rPr>
              <a:t> </a:t>
            </a:r>
            <a:r>
              <a:rPr sz="1200" b="1" spc="-25" dirty="0">
                <a:latin typeface="Calibri"/>
                <a:cs typeface="Calibri"/>
              </a:rPr>
              <a:t>and </a:t>
            </a:r>
            <a:r>
              <a:rPr sz="1200" b="1" dirty="0">
                <a:latin typeface="Calibri"/>
                <a:cs typeface="Calibri"/>
              </a:rPr>
              <a:t>Visual</a:t>
            </a:r>
            <a:r>
              <a:rPr sz="1200" b="1" spc="-10" dirty="0">
                <a:latin typeface="Calibri"/>
                <a:cs typeface="Calibri"/>
              </a:rPr>
              <a:t> Representations</a:t>
            </a:r>
            <a:endParaRPr sz="1200">
              <a:latin typeface="Calibri"/>
              <a:cs typeface="Calibri"/>
            </a:endParaRPr>
          </a:p>
        </p:txBody>
      </p:sp>
      <p:graphicFrame>
        <p:nvGraphicFramePr>
          <p:cNvPr id="156" name="object 156"/>
          <p:cNvGraphicFramePr>
            <a:graphicFrameLocks noGrp="1"/>
          </p:cNvGraphicFramePr>
          <p:nvPr/>
        </p:nvGraphicFramePr>
        <p:xfrm>
          <a:off x="1974850" y="917955"/>
          <a:ext cx="2585085" cy="15049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2286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228600">
                  <a:extLst>
                    <a:ext uri="{9D8B030D-6E8A-4147-A177-3AD203B41FA5}">
                      <a16:colId xmlns:a16="http://schemas.microsoft.com/office/drawing/2014/main" val="20007"/>
                    </a:ext>
                  </a:extLst>
                </a:gridCol>
                <a:gridCol w="228600">
                  <a:extLst>
                    <a:ext uri="{9D8B030D-6E8A-4147-A177-3AD203B41FA5}">
                      <a16:colId xmlns:a16="http://schemas.microsoft.com/office/drawing/2014/main" val="20008"/>
                    </a:ext>
                  </a:extLst>
                </a:gridCol>
                <a:gridCol w="229235">
                  <a:extLst>
                    <a:ext uri="{9D8B030D-6E8A-4147-A177-3AD203B41FA5}">
                      <a16:colId xmlns:a16="http://schemas.microsoft.com/office/drawing/2014/main" val="20009"/>
                    </a:ext>
                  </a:extLst>
                </a:gridCol>
                <a:gridCol w="298450">
                  <a:extLst>
                    <a:ext uri="{9D8B030D-6E8A-4147-A177-3AD203B41FA5}">
                      <a16:colId xmlns:a16="http://schemas.microsoft.com/office/drawing/2014/main" val="20010"/>
                    </a:ext>
                  </a:extLst>
                </a:gridCol>
              </a:tblGrid>
              <a:tr h="150495">
                <a:tc>
                  <a:txBody>
                    <a:bodyPr/>
                    <a:lstStyle/>
                    <a:p>
                      <a:pPr algn="ctr">
                        <a:lnSpc>
                          <a:spcPct val="100000"/>
                        </a:lnSpc>
                        <a:spcBef>
                          <a:spcPts val="275"/>
                        </a:spcBef>
                      </a:pPr>
                      <a:r>
                        <a:rPr sz="500" b="1" dirty="0">
                          <a:latin typeface="Comic Sans MS"/>
                          <a:cs typeface="Comic Sans MS"/>
                        </a:rPr>
                        <a:t>0</a:t>
                      </a:r>
                      <a:endParaRPr sz="500">
                        <a:latin typeface="Comic Sans MS"/>
                        <a:cs typeface="Comic Sans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6600"/>
                    </a:solidFill>
                  </a:tcPr>
                </a:tc>
                <a:tc>
                  <a:txBody>
                    <a:bodyPr/>
                    <a:lstStyle/>
                    <a:p>
                      <a:pPr algn="ctr">
                        <a:lnSpc>
                          <a:spcPct val="100000"/>
                        </a:lnSpc>
                        <a:spcBef>
                          <a:spcPts val="275"/>
                        </a:spcBef>
                      </a:pPr>
                      <a:r>
                        <a:rPr sz="500" b="1" dirty="0">
                          <a:latin typeface="Comic Sans MS"/>
                          <a:cs typeface="Comic Sans MS"/>
                        </a:rPr>
                        <a:t>1</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FCC00"/>
                    </a:solidFill>
                  </a:tcPr>
                </a:tc>
                <a:tc>
                  <a:txBody>
                    <a:bodyPr/>
                    <a:lstStyle/>
                    <a:p>
                      <a:pPr algn="ctr">
                        <a:lnSpc>
                          <a:spcPct val="100000"/>
                        </a:lnSpc>
                        <a:spcBef>
                          <a:spcPts val="275"/>
                        </a:spcBef>
                      </a:pPr>
                      <a:r>
                        <a:rPr sz="500" b="1" dirty="0">
                          <a:latin typeface="Comic Sans MS"/>
                          <a:cs typeface="Comic Sans MS"/>
                        </a:rPr>
                        <a:t>2</a:t>
                      </a:r>
                      <a:endParaRPr sz="500">
                        <a:latin typeface="Comic Sans MS"/>
                        <a:cs typeface="Comic Sans MS"/>
                      </a:endParaRPr>
                    </a:p>
                  </a:txBody>
                  <a:tcPr marL="0" marR="0" marT="34925"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66"/>
                    </a:solidFill>
                  </a:tcPr>
                </a:tc>
                <a:tc>
                  <a:txBody>
                    <a:bodyPr/>
                    <a:lstStyle/>
                    <a:p>
                      <a:pPr algn="ctr">
                        <a:lnSpc>
                          <a:spcPct val="100000"/>
                        </a:lnSpc>
                        <a:spcBef>
                          <a:spcPts val="275"/>
                        </a:spcBef>
                      </a:pPr>
                      <a:r>
                        <a:rPr sz="500" b="1" dirty="0">
                          <a:latin typeface="Comic Sans MS"/>
                          <a:cs typeface="Comic Sans MS"/>
                        </a:rPr>
                        <a:t>3</a:t>
                      </a:r>
                      <a:endParaRPr sz="500">
                        <a:latin typeface="Comic Sans MS"/>
                        <a:cs typeface="Comic Sans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FF66"/>
                    </a:solidFill>
                  </a:tcPr>
                </a:tc>
                <a:tc>
                  <a:txBody>
                    <a:bodyPr/>
                    <a:lstStyle/>
                    <a:p>
                      <a:pPr algn="ctr">
                        <a:lnSpc>
                          <a:spcPct val="100000"/>
                        </a:lnSpc>
                        <a:spcBef>
                          <a:spcPts val="275"/>
                        </a:spcBef>
                      </a:pPr>
                      <a:r>
                        <a:rPr sz="500" b="1" dirty="0">
                          <a:latin typeface="Comic Sans MS"/>
                          <a:cs typeface="Comic Sans MS"/>
                        </a:rPr>
                        <a:t>4</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00CCFF"/>
                    </a:solidFill>
                  </a:tcPr>
                </a:tc>
                <a:tc>
                  <a:txBody>
                    <a:bodyPr/>
                    <a:lstStyle/>
                    <a:p>
                      <a:pPr algn="ctr">
                        <a:lnSpc>
                          <a:spcPct val="100000"/>
                        </a:lnSpc>
                        <a:spcBef>
                          <a:spcPts val="275"/>
                        </a:spcBef>
                      </a:pPr>
                      <a:r>
                        <a:rPr sz="500" b="1" dirty="0">
                          <a:latin typeface="Comic Sans MS"/>
                          <a:cs typeface="Comic Sans MS"/>
                        </a:rPr>
                        <a:t>5</a:t>
                      </a:r>
                      <a:endParaRPr sz="500">
                        <a:latin typeface="Comic Sans MS"/>
                        <a:cs typeface="Comic Sans MS"/>
                      </a:endParaRPr>
                    </a:p>
                  </a:txBody>
                  <a:tcPr marL="0" marR="0" marT="34925"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75"/>
                        </a:spcBef>
                      </a:pPr>
                      <a:r>
                        <a:rPr sz="500" b="1" dirty="0">
                          <a:latin typeface="Comic Sans MS"/>
                          <a:cs typeface="Comic Sans MS"/>
                        </a:rPr>
                        <a:t>6</a:t>
                      </a:r>
                      <a:endParaRPr sz="500">
                        <a:latin typeface="Comic Sans MS"/>
                        <a:cs typeface="Comic Sans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CCFF"/>
                    </a:solidFill>
                  </a:tcPr>
                </a:tc>
                <a:tc>
                  <a:txBody>
                    <a:bodyPr/>
                    <a:lstStyle/>
                    <a:p>
                      <a:pPr algn="ctr">
                        <a:lnSpc>
                          <a:spcPct val="100000"/>
                        </a:lnSpc>
                        <a:spcBef>
                          <a:spcPts val="275"/>
                        </a:spcBef>
                      </a:pPr>
                      <a:r>
                        <a:rPr sz="500" b="1" dirty="0">
                          <a:latin typeface="Comic Sans MS"/>
                          <a:cs typeface="Comic Sans MS"/>
                        </a:rPr>
                        <a:t>7</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CCFF66"/>
                    </a:solidFill>
                  </a:tcPr>
                </a:tc>
                <a:tc>
                  <a:txBody>
                    <a:bodyPr/>
                    <a:lstStyle/>
                    <a:p>
                      <a:pPr algn="ctr">
                        <a:lnSpc>
                          <a:spcPct val="100000"/>
                        </a:lnSpc>
                        <a:spcBef>
                          <a:spcPts val="275"/>
                        </a:spcBef>
                      </a:pPr>
                      <a:r>
                        <a:rPr sz="500" b="1" dirty="0">
                          <a:latin typeface="Comic Sans MS"/>
                          <a:cs typeface="Comic Sans MS"/>
                        </a:rPr>
                        <a:t>8</a:t>
                      </a:r>
                      <a:endParaRPr sz="500">
                        <a:latin typeface="Comic Sans MS"/>
                        <a:cs typeface="Comic Sans MS"/>
                      </a:endParaRPr>
                    </a:p>
                  </a:txBody>
                  <a:tcPr marL="0" marR="0" marT="34925"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66"/>
                    </a:solidFill>
                  </a:tcPr>
                </a:tc>
                <a:tc>
                  <a:txBody>
                    <a:bodyPr/>
                    <a:lstStyle/>
                    <a:p>
                      <a:pPr algn="ctr">
                        <a:lnSpc>
                          <a:spcPct val="100000"/>
                        </a:lnSpc>
                        <a:spcBef>
                          <a:spcPts val="275"/>
                        </a:spcBef>
                      </a:pPr>
                      <a:r>
                        <a:rPr sz="500" b="1" dirty="0">
                          <a:latin typeface="Comic Sans MS"/>
                          <a:cs typeface="Comic Sans MS"/>
                        </a:rPr>
                        <a:t>9</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FCC00"/>
                    </a:solidFill>
                  </a:tcPr>
                </a:tc>
                <a:tc>
                  <a:txBody>
                    <a:bodyPr/>
                    <a:lstStyle/>
                    <a:p>
                      <a:pPr marL="66675">
                        <a:lnSpc>
                          <a:spcPct val="100000"/>
                        </a:lnSpc>
                        <a:spcBef>
                          <a:spcPts val="170"/>
                        </a:spcBef>
                      </a:pPr>
                      <a:r>
                        <a:rPr sz="400" spc="-25" dirty="0">
                          <a:latin typeface="Arial"/>
                          <a:cs typeface="Arial"/>
                        </a:rPr>
                        <a:t>10</a:t>
                      </a:r>
                      <a:endParaRPr sz="400">
                        <a:latin typeface="Arial"/>
                        <a:cs typeface="Arial"/>
                      </a:endParaRPr>
                    </a:p>
                  </a:txBody>
                  <a:tcPr marL="0" marR="0" marT="21590" marB="0">
                    <a:lnL w="28575">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FF6600"/>
                    </a:solidFill>
                  </a:tcPr>
                </a:tc>
                <a:extLst>
                  <a:ext uri="{0D108BD9-81ED-4DB2-BD59-A6C34878D82A}">
                    <a16:rowId xmlns:a16="http://schemas.microsoft.com/office/drawing/2014/main" val="10000"/>
                  </a:ext>
                </a:extLst>
              </a:tr>
            </a:tbl>
          </a:graphicData>
        </a:graphic>
      </p:graphicFrame>
      <p:grpSp>
        <p:nvGrpSpPr>
          <p:cNvPr id="157" name="object 157"/>
          <p:cNvGrpSpPr/>
          <p:nvPr/>
        </p:nvGrpSpPr>
        <p:grpSpPr>
          <a:xfrm>
            <a:off x="1908175" y="3708336"/>
            <a:ext cx="1811655" cy="1519555"/>
            <a:chOff x="1908175" y="3708336"/>
            <a:chExt cx="1811655" cy="1519555"/>
          </a:xfrm>
        </p:grpSpPr>
        <p:pic>
          <p:nvPicPr>
            <p:cNvPr id="158" name="object 158"/>
            <p:cNvPicPr/>
            <p:nvPr/>
          </p:nvPicPr>
          <p:blipFill>
            <a:blip r:embed="rId33" cstate="print"/>
            <a:stretch>
              <a:fillRect/>
            </a:stretch>
          </p:blipFill>
          <p:spPr>
            <a:xfrm>
              <a:off x="3189350" y="3841749"/>
              <a:ext cx="530225" cy="857250"/>
            </a:xfrm>
            <a:prstGeom prst="rect">
              <a:avLst/>
            </a:prstGeom>
          </p:spPr>
        </p:pic>
        <p:pic>
          <p:nvPicPr>
            <p:cNvPr id="159" name="object 159"/>
            <p:cNvPicPr/>
            <p:nvPr/>
          </p:nvPicPr>
          <p:blipFill>
            <a:blip r:embed="rId34" cstate="print"/>
            <a:stretch>
              <a:fillRect/>
            </a:stretch>
          </p:blipFill>
          <p:spPr>
            <a:xfrm>
              <a:off x="1908175" y="3708336"/>
              <a:ext cx="1250950" cy="935037"/>
            </a:xfrm>
            <a:prstGeom prst="rect">
              <a:avLst/>
            </a:prstGeom>
          </p:spPr>
        </p:pic>
        <p:sp>
          <p:nvSpPr>
            <p:cNvPr id="160" name="object 160"/>
            <p:cNvSpPr/>
            <p:nvPr/>
          </p:nvSpPr>
          <p:spPr>
            <a:xfrm>
              <a:off x="1982851" y="4983098"/>
              <a:ext cx="525780" cy="240029"/>
            </a:xfrm>
            <a:custGeom>
              <a:avLst/>
              <a:gdLst/>
              <a:ahLst/>
              <a:cxnLst/>
              <a:rect l="l" t="t" r="r" b="b"/>
              <a:pathLst>
                <a:path w="525780" h="240029">
                  <a:moveTo>
                    <a:pt x="426085" y="0"/>
                  </a:moveTo>
                  <a:lnTo>
                    <a:pt x="0" y="0"/>
                  </a:lnTo>
                  <a:lnTo>
                    <a:pt x="0" y="239775"/>
                  </a:lnTo>
                  <a:lnTo>
                    <a:pt x="426085" y="239775"/>
                  </a:lnTo>
                  <a:lnTo>
                    <a:pt x="525399" y="119887"/>
                  </a:lnTo>
                  <a:lnTo>
                    <a:pt x="426085" y="0"/>
                  </a:lnTo>
                  <a:close/>
                </a:path>
              </a:pathLst>
            </a:custGeom>
            <a:solidFill>
              <a:srgbClr val="BADFE2"/>
            </a:solidFill>
          </p:spPr>
          <p:txBody>
            <a:bodyPr wrap="square" lIns="0" tIns="0" rIns="0" bIns="0" rtlCol="0"/>
            <a:lstStyle/>
            <a:p>
              <a:endParaRPr/>
            </a:p>
          </p:txBody>
        </p:sp>
        <p:sp>
          <p:nvSpPr>
            <p:cNvPr id="161" name="object 161"/>
            <p:cNvSpPr/>
            <p:nvPr/>
          </p:nvSpPr>
          <p:spPr>
            <a:xfrm>
              <a:off x="1982851" y="4983098"/>
              <a:ext cx="525780" cy="240029"/>
            </a:xfrm>
            <a:custGeom>
              <a:avLst/>
              <a:gdLst/>
              <a:ahLst/>
              <a:cxnLst/>
              <a:rect l="l" t="t" r="r" b="b"/>
              <a:pathLst>
                <a:path w="525780" h="240029">
                  <a:moveTo>
                    <a:pt x="0" y="0"/>
                  </a:moveTo>
                  <a:lnTo>
                    <a:pt x="426085" y="0"/>
                  </a:lnTo>
                  <a:lnTo>
                    <a:pt x="525399" y="119887"/>
                  </a:lnTo>
                  <a:lnTo>
                    <a:pt x="426085" y="239775"/>
                  </a:lnTo>
                  <a:lnTo>
                    <a:pt x="0" y="239775"/>
                  </a:lnTo>
                  <a:lnTo>
                    <a:pt x="0" y="0"/>
                  </a:lnTo>
                  <a:close/>
                </a:path>
              </a:pathLst>
            </a:custGeom>
            <a:ln w="9525">
              <a:solidFill>
                <a:srgbClr val="000000"/>
              </a:solidFill>
            </a:ln>
          </p:spPr>
          <p:txBody>
            <a:bodyPr wrap="square" lIns="0" tIns="0" rIns="0" bIns="0" rtlCol="0"/>
            <a:lstStyle/>
            <a:p>
              <a:endParaRPr/>
            </a:p>
          </p:txBody>
        </p:sp>
        <p:pic>
          <p:nvPicPr>
            <p:cNvPr id="162" name="object 162"/>
            <p:cNvPicPr/>
            <p:nvPr/>
          </p:nvPicPr>
          <p:blipFill>
            <a:blip r:embed="rId35" cstate="print"/>
            <a:stretch>
              <a:fillRect/>
            </a:stretch>
          </p:blipFill>
          <p:spPr>
            <a:xfrm>
              <a:off x="1982141" y="4690353"/>
              <a:ext cx="234654" cy="234654"/>
            </a:xfrm>
            <a:prstGeom prst="rect">
              <a:avLst/>
            </a:prstGeom>
          </p:spPr>
        </p:pic>
        <p:pic>
          <p:nvPicPr>
            <p:cNvPr id="163" name="object 163"/>
            <p:cNvPicPr/>
            <p:nvPr/>
          </p:nvPicPr>
          <p:blipFill>
            <a:blip r:embed="rId32" cstate="print"/>
            <a:stretch>
              <a:fillRect/>
            </a:stretch>
          </p:blipFill>
          <p:spPr>
            <a:xfrm>
              <a:off x="2879193" y="4715906"/>
              <a:ext cx="158353" cy="161576"/>
            </a:xfrm>
            <a:prstGeom prst="rect">
              <a:avLst/>
            </a:prstGeom>
          </p:spPr>
        </p:pic>
        <p:pic>
          <p:nvPicPr>
            <p:cNvPr id="164" name="object 164"/>
            <p:cNvPicPr/>
            <p:nvPr/>
          </p:nvPicPr>
          <p:blipFill>
            <a:blip r:embed="rId32" cstate="print"/>
            <a:stretch>
              <a:fillRect/>
            </a:stretch>
          </p:blipFill>
          <p:spPr>
            <a:xfrm>
              <a:off x="2656943" y="4714255"/>
              <a:ext cx="158353" cy="161576"/>
            </a:xfrm>
            <a:prstGeom prst="rect">
              <a:avLst/>
            </a:prstGeom>
          </p:spPr>
        </p:pic>
        <p:sp>
          <p:nvSpPr>
            <p:cNvPr id="165" name="object 165"/>
            <p:cNvSpPr/>
            <p:nvPr/>
          </p:nvSpPr>
          <p:spPr>
            <a:xfrm>
              <a:off x="2174113" y="3971543"/>
              <a:ext cx="61594" cy="65405"/>
            </a:xfrm>
            <a:custGeom>
              <a:avLst/>
              <a:gdLst/>
              <a:ahLst/>
              <a:cxnLst/>
              <a:rect l="l" t="t" r="r" b="b"/>
              <a:pathLst>
                <a:path w="61594" h="65404">
                  <a:moveTo>
                    <a:pt x="8128" y="0"/>
                  </a:moveTo>
                  <a:lnTo>
                    <a:pt x="0" y="57784"/>
                  </a:lnTo>
                  <a:lnTo>
                    <a:pt x="52959" y="65150"/>
                  </a:lnTo>
                  <a:lnTo>
                    <a:pt x="61087" y="7492"/>
                  </a:lnTo>
                  <a:lnTo>
                    <a:pt x="8128" y="0"/>
                  </a:lnTo>
                  <a:close/>
                </a:path>
              </a:pathLst>
            </a:custGeom>
            <a:solidFill>
              <a:srgbClr val="BADFE2"/>
            </a:solidFill>
          </p:spPr>
          <p:txBody>
            <a:bodyPr wrap="square" lIns="0" tIns="0" rIns="0" bIns="0" rtlCol="0"/>
            <a:lstStyle/>
            <a:p>
              <a:endParaRPr/>
            </a:p>
          </p:txBody>
        </p:sp>
        <p:sp>
          <p:nvSpPr>
            <p:cNvPr id="166" name="object 166"/>
            <p:cNvSpPr/>
            <p:nvPr/>
          </p:nvSpPr>
          <p:spPr>
            <a:xfrm>
              <a:off x="2174113" y="4029328"/>
              <a:ext cx="68580" cy="27940"/>
            </a:xfrm>
            <a:custGeom>
              <a:avLst/>
              <a:gdLst/>
              <a:ahLst/>
              <a:cxnLst/>
              <a:rect l="l" t="t" r="r" b="b"/>
              <a:pathLst>
                <a:path w="68580" h="27939">
                  <a:moveTo>
                    <a:pt x="0" y="0"/>
                  </a:moveTo>
                  <a:lnTo>
                    <a:pt x="15112" y="20193"/>
                  </a:lnTo>
                  <a:lnTo>
                    <a:pt x="68199" y="27559"/>
                  </a:lnTo>
                  <a:lnTo>
                    <a:pt x="52959" y="7366"/>
                  </a:lnTo>
                  <a:lnTo>
                    <a:pt x="0" y="0"/>
                  </a:lnTo>
                  <a:close/>
                </a:path>
              </a:pathLst>
            </a:custGeom>
            <a:solidFill>
              <a:srgbClr val="95B4B6"/>
            </a:solidFill>
          </p:spPr>
          <p:txBody>
            <a:bodyPr wrap="square" lIns="0" tIns="0" rIns="0" bIns="0" rtlCol="0"/>
            <a:lstStyle/>
            <a:p>
              <a:endParaRPr/>
            </a:p>
          </p:txBody>
        </p:sp>
        <p:sp>
          <p:nvSpPr>
            <p:cNvPr id="167" name="object 167"/>
            <p:cNvSpPr/>
            <p:nvPr/>
          </p:nvSpPr>
          <p:spPr>
            <a:xfrm>
              <a:off x="2227072" y="3979036"/>
              <a:ext cx="23495" cy="78105"/>
            </a:xfrm>
            <a:custGeom>
              <a:avLst/>
              <a:gdLst/>
              <a:ahLst/>
              <a:cxnLst/>
              <a:rect l="l" t="t" r="r" b="b"/>
              <a:pathLst>
                <a:path w="23494" h="78104">
                  <a:moveTo>
                    <a:pt x="8127" y="0"/>
                  </a:moveTo>
                  <a:lnTo>
                    <a:pt x="0" y="57657"/>
                  </a:lnTo>
                  <a:lnTo>
                    <a:pt x="15239" y="77850"/>
                  </a:lnTo>
                  <a:lnTo>
                    <a:pt x="23367" y="20193"/>
                  </a:lnTo>
                  <a:lnTo>
                    <a:pt x="8127" y="0"/>
                  </a:lnTo>
                  <a:close/>
                </a:path>
              </a:pathLst>
            </a:custGeom>
            <a:solidFill>
              <a:srgbClr val="C7E6E8"/>
            </a:solidFill>
          </p:spPr>
          <p:txBody>
            <a:bodyPr wrap="square" lIns="0" tIns="0" rIns="0" bIns="0" rtlCol="0"/>
            <a:lstStyle/>
            <a:p>
              <a:endParaRPr/>
            </a:p>
          </p:txBody>
        </p:sp>
        <p:sp>
          <p:nvSpPr>
            <p:cNvPr id="168" name="object 168"/>
            <p:cNvSpPr/>
            <p:nvPr/>
          </p:nvSpPr>
          <p:spPr>
            <a:xfrm>
              <a:off x="2174113" y="3971543"/>
              <a:ext cx="76835" cy="85725"/>
            </a:xfrm>
            <a:custGeom>
              <a:avLst/>
              <a:gdLst/>
              <a:ahLst/>
              <a:cxnLst/>
              <a:rect l="l" t="t" r="r" b="b"/>
              <a:pathLst>
                <a:path w="76835" h="85725">
                  <a:moveTo>
                    <a:pt x="61087" y="7492"/>
                  </a:moveTo>
                  <a:lnTo>
                    <a:pt x="76326" y="27685"/>
                  </a:lnTo>
                  <a:lnTo>
                    <a:pt x="68199" y="85343"/>
                  </a:lnTo>
                  <a:lnTo>
                    <a:pt x="15112" y="77977"/>
                  </a:lnTo>
                  <a:lnTo>
                    <a:pt x="0" y="57784"/>
                  </a:lnTo>
                  <a:lnTo>
                    <a:pt x="8128" y="0"/>
                  </a:lnTo>
                  <a:lnTo>
                    <a:pt x="61087" y="7492"/>
                  </a:lnTo>
                  <a:close/>
                </a:path>
                <a:path w="76835" h="85725">
                  <a:moveTo>
                    <a:pt x="61087" y="7492"/>
                  </a:moveTo>
                  <a:lnTo>
                    <a:pt x="52959" y="65150"/>
                  </a:lnTo>
                  <a:lnTo>
                    <a:pt x="68199" y="85343"/>
                  </a:lnTo>
                </a:path>
                <a:path w="76835" h="85725">
                  <a:moveTo>
                    <a:pt x="52959" y="65150"/>
                  </a:moveTo>
                  <a:lnTo>
                    <a:pt x="0" y="57784"/>
                  </a:lnTo>
                </a:path>
              </a:pathLst>
            </a:custGeom>
            <a:ln w="9525">
              <a:solidFill>
                <a:srgbClr val="000000"/>
              </a:solidFill>
            </a:ln>
          </p:spPr>
          <p:txBody>
            <a:bodyPr wrap="square" lIns="0" tIns="0" rIns="0" bIns="0" rtlCol="0"/>
            <a:lstStyle/>
            <a:p>
              <a:endParaRPr/>
            </a:p>
          </p:txBody>
        </p:sp>
        <p:sp>
          <p:nvSpPr>
            <p:cNvPr id="169" name="object 169"/>
            <p:cNvSpPr/>
            <p:nvPr/>
          </p:nvSpPr>
          <p:spPr>
            <a:xfrm>
              <a:off x="2165604" y="4031995"/>
              <a:ext cx="61594" cy="65405"/>
            </a:xfrm>
            <a:custGeom>
              <a:avLst/>
              <a:gdLst/>
              <a:ahLst/>
              <a:cxnLst/>
              <a:rect l="l" t="t" r="r" b="b"/>
              <a:pathLst>
                <a:path w="61594" h="65404">
                  <a:moveTo>
                    <a:pt x="8127" y="0"/>
                  </a:moveTo>
                  <a:lnTo>
                    <a:pt x="0" y="57784"/>
                  </a:lnTo>
                  <a:lnTo>
                    <a:pt x="52958" y="65150"/>
                  </a:lnTo>
                  <a:lnTo>
                    <a:pt x="61087" y="7492"/>
                  </a:lnTo>
                  <a:lnTo>
                    <a:pt x="8127" y="0"/>
                  </a:lnTo>
                  <a:close/>
                </a:path>
              </a:pathLst>
            </a:custGeom>
            <a:solidFill>
              <a:srgbClr val="BADFE2"/>
            </a:solidFill>
          </p:spPr>
          <p:txBody>
            <a:bodyPr wrap="square" lIns="0" tIns="0" rIns="0" bIns="0" rtlCol="0"/>
            <a:lstStyle/>
            <a:p>
              <a:endParaRPr/>
            </a:p>
          </p:txBody>
        </p:sp>
        <p:sp>
          <p:nvSpPr>
            <p:cNvPr id="170" name="object 170"/>
            <p:cNvSpPr/>
            <p:nvPr/>
          </p:nvSpPr>
          <p:spPr>
            <a:xfrm>
              <a:off x="2165604" y="4089780"/>
              <a:ext cx="68580" cy="27940"/>
            </a:xfrm>
            <a:custGeom>
              <a:avLst/>
              <a:gdLst/>
              <a:ahLst/>
              <a:cxnLst/>
              <a:rect l="l" t="t" r="r" b="b"/>
              <a:pathLst>
                <a:path w="68580" h="27939">
                  <a:moveTo>
                    <a:pt x="0" y="0"/>
                  </a:moveTo>
                  <a:lnTo>
                    <a:pt x="15112" y="20193"/>
                  </a:lnTo>
                  <a:lnTo>
                    <a:pt x="68198" y="27559"/>
                  </a:lnTo>
                  <a:lnTo>
                    <a:pt x="52958" y="7366"/>
                  </a:lnTo>
                  <a:lnTo>
                    <a:pt x="0" y="0"/>
                  </a:lnTo>
                  <a:close/>
                </a:path>
              </a:pathLst>
            </a:custGeom>
            <a:solidFill>
              <a:srgbClr val="95B4B6"/>
            </a:solidFill>
          </p:spPr>
          <p:txBody>
            <a:bodyPr wrap="square" lIns="0" tIns="0" rIns="0" bIns="0" rtlCol="0"/>
            <a:lstStyle/>
            <a:p>
              <a:endParaRPr/>
            </a:p>
          </p:txBody>
        </p:sp>
        <p:sp>
          <p:nvSpPr>
            <p:cNvPr id="171" name="object 171"/>
            <p:cNvSpPr/>
            <p:nvPr/>
          </p:nvSpPr>
          <p:spPr>
            <a:xfrm>
              <a:off x="2218563" y="4039488"/>
              <a:ext cx="23495" cy="78105"/>
            </a:xfrm>
            <a:custGeom>
              <a:avLst/>
              <a:gdLst/>
              <a:ahLst/>
              <a:cxnLst/>
              <a:rect l="l" t="t" r="r" b="b"/>
              <a:pathLst>
                <a:path w="23494" h="78104">
                  <a:moveTo>
                    <a:pt x="8128" y="0"/>
                  </a:moveTo>
                  <a:lnTo>
                    <a:pt x="0" y="57658"/>
                  </a:lnTo>
                  <a:lnTo>
                    <a:pt x="15239" y="77850"/>
                  </a:lnTo>
                  <a:lnTo>
                    <a:pt x="23368" y="20193"/>
                  </a:lnTo>
                  <a:lnTo>
                    <a:pt x="8128" y="0"/>
                  </a:lnTo>
                  <a:close/>
                </a:path>
              </a:pathLst>
            </a:custGeom>
            <a:solidFill>
              <a:srgbClr val="C7E6E8"/>
            </a:solidFill>
          </p:spPr>
          <p:txBody>
            <a:bodyPr wrap="square" lIns="0" tIns="0" rIns="0" bIns="0" rtlCol="0"/>
            <a:lstStyle/>
            <a:p>
              <a:endParaRPr/>
            </a:p>
          </p:txBody>
        </p:sp>
        <p:sp>
          <p:nvSpPr>
            <p:cNvPr id="172" name="object 172"/>
            <p:cNvSpPr/>
            <p:nvPr/>
          </p:nvSpPr>
          <p:spPr>
            <a:xfrm>
              <a:off x="2165604" y="4031995"/>
              <a:ext cx="76835" cy="85725"/>
            </a:xfrm>
            <a:custGeom>
              <a:avLst/>
              <a:gdLst/>
              <a:ahLst/>
              <a:cxnLst/>
              <a:rect l="l" t="t" r="r" b="b"/>
              <a:pathLst>
                <a:path w="76835" h="85725">
                  <a:moveTo>
                    <a:pt x="61087" y="7492"/>
                  </a:moveTo>
                  <a:lnTo>
                    <a:pt x="76326" y="27685"/>
                  </a:lnTo>
                  <a:lnTo>
                    <a:pt x="68198" y="85343"/>
                  </a:lnTo>
                  <a:lnTo>
                    <a:pt x="15112" y="77977"/>
                  </a:lnTo>
                  <a:lnTo>
                    <a:pt x="0" y="57784"/>
                  </a:lnTo>
                  <a:lnTo>
                    <a:pt x="8127" y="0"/>
                  </a:lnTo>
                  <a:lnTo>
                    <a:pt x="61087" y="7492"/>
                  </a:lnTo>
                </a:path>
                <a:path w="76835" h="85725">
                  <a:moveTo>
                    <a:pt x="61087" y="7492"/>
                  </a:moveTo>
                  <a:lnTo>
                    <a:pt x="52958" y="65150"/>
                  </a:lnTo>
                  <a:lnTo>
                    <a:pt x="68198" y="85343"/>
                  </a:lnTo>
                </a:path>
                <a:path w="76835" h="85725">
                  <a:moveTo>
                    <a:pt x="52958" y="65150"/>
                  </a:moveTo>
                  <a:lnTo>
                    <a:pt x="0" y="57784"/>
                  </a:lnTo>
                </a:path>
              </a:pathLst>
            </a:custGeom>
            <a:ln w="9525">
              <a:solidFill>
                <a:srgbClr val="000000"/>
              </a:solidFill>
            </a:ln>
          </p:spPr>
          <p:txBody>
            <a:bodyPr wrap="square" lIns="0" tIns="0" rIns="0" bIns="0" rtlCol="0"/>
            <a:lstStyle/>
            <a:p>
              <a:endParaRPr/>
            </a:p>
          </p:txBody>
        </p:sp>
        <p:sp>
          <p:nvSpPr>
            <p:cNvPr id="173" name="object 173"/>
            <p:cNvSpPr/>
            <p:nvPr/>
          </p:nvSpPr>
          <p:spPr>
            <a:xfrm>
              <a:off x="2157095" y="4092193"/>
              <a:ext cx="61594" cy="65405"/>
            </a:xfrm>
            <a:custGeom>
              <a:avLst/>
              <a:gdLst/>
              <a:ahLst/>
              <a:cxnLst/>
              <a:rect l="l" t="t" r="r" b="b"/>
              <a:pathLst>
                <a:path w="61594" h="65404">
                  <a:moveTo>
                    <a:pt x="8128" y="0"/>
                  </a:moveTo>
                  <a:lnTo>
                    <a:pt x="0" y="57657"/>
                  </a:lnTo>
                  <a:lnTo>
                    <a:pt x="53086" y="65150"/>
                  </a:lnTo>
                  <a:lnTo>
                    <a:pt x="61213" y="7365"/>
                  </a:lnTo>
                  <a:lnTo>
                    <a:pt x="8128" y="0"/>
                  </a:lnTo>
                  <a:close/>
                </a:path>
              </a:pathLst>
            </a:custGeom>
            <a:solidFill>
              <a:srgbClr val="BADFE2"/>
            </a:solidFill>
          </p:spPr>
          <p:txBody>
            <a:bodyPr wrap="square" lIns="0" tIns="0" rIns="0" bIns="0" rtlCol="0"/>
            <a:lstStyle/>
            <a:p>
              <a:endParaRPr/>
            </a:p>
          </p:txBody>
        </p:sp>
        <p:sp>
          <p:nvSpPr>
            <p:cNvPr id="174" name="object 174"/>
            <p:cNvSpPr/>
            <p:nvPr/>
          </p:nvSpPr>
          <p:spPr>
            <a:xfrm>
              <a:off x="2157095" y="4149851"/>
              <a:ext cx="68580" cy="27940"/>
            </a:xfrm>
            <a:custGeom>
              <a:avLst/>
              <a:gdLst/>
              <a:ahLst/>
              <a:cxnLst/>
              <a:rect l="l" t="t" r="r" b="b"/>
              <a:pathLst>
                <a:path w="68580" h="27939">
                  <a:moveTo>
                    <a:pt x="0" y="0"/>
                  </a:moveTo>
                  <a:lnTo>
                    <a:pt x="15240" y="20193"/>
                  </a:lnTo>
                  <a:lnTo>
                    <a:pt x="68199" y="27686"/>
                  </a:lnTo>
                  <a:lnTo>
                    <a:pt x="53086" y="7493"/>
                  </a:lnTo>
                  <a:lnTo>
                    <a:pt x="0" y="0"/>
                  </a:lnTo>
                  <a:close/>
                </a:path>
              </a:pathLst>
            </a:custGeom>
            <a:solidFill>
              <a:srgbClr val="95B4B6"/>
            </a:solidFill>
          </p:spPr>
          <p:txBody>
            <a:bodyPr wrap="square" lIns="0" tIns="0" rIns="0" bIns="0" rtlCol="0"/>
            <a:lstStyle/>
            <a:p>
              <a:endParaRPr/>
            </a:p>
          </p:txBody>
        </p:sp>
        <p:sp>
          <p:nvSpPr>
            <p:cNvPr id="175" name="object 175"/>
            <p:cNvSpPr/>
            <p:nvPr/>
          </p:nvSpPr>
          <p:spPr>
            <a:xfrm>
              <a:off x="2210181" y="4099559"/>
              <a:ext cx="23495" cy="78105"/>
            </a:xfrm>
            <a:custGeom>
              <a:avLst/>
              <a:gdLst/>
              <a:ahLst/>
              <a:cxnLst/>
              <a:rect l="l" t="t" r="r" b="b"/>
              <a:pathLst>
                <a:path w="23494" h="78104">
                  <a:moveTo>
                    <a:pt x="8127" y="0"/>
                  </a:moveTo>
                  <a:lnTo>
                    <a:pt x="0" y="57784"/>
                  </a:lnTo>
                  <a:lnTo>
                    <a:pt x="15112" y="77977"/>
                  </a:lnTo>
                  <a:lnTo>
                    <a:pt x="23241" y="20192"/>
                  </a:lnTo>
                  <a:lnTo>
                    <a:pt x="8127" y="0"/>
                  </a:lnTo>
                  <a:close/>
                </a:path>
              </a:pathLst>
            </a:custGeom>
            <a:solidFill>
              <a:srgbClr val="C7E6E8"/>
            </a:solidFill>
          </p:spPr>
          <p:txBody>
            <a:bodyPr wrap="square" lIns="0" tIns="0" rIns="0" bIns="0" rtlCol="0"/>
            <a:lstStyle/>
            <a:p>
              <a:endParaRPr/>
            </a:p>
          </p:txBody>
        </p:sp>
        <p:sp>
          <p:nvSpPr>
            <p:cNvPr id="176" name="object 176"/>
            <p:cNvSpPr/>
            <p:nvPr/>
          </p:nvSpPr>
          <p:spPr>
            <a:xfrm>
              <a:off x="2157095" y="4092193"/>
              <a:ext cx="76835" cy="85725"/>
            </a:xfrm>
            <a:custGeom>
              <a:avLst/>
              <a:gdLst/>
              <a:ahLst/>
              <a:cxnLst/>
              <a:rect l="l" t="t" r="r" b="b"/>
              <a:pathLst>
                <a:path w="76835" h="85725">
                  <a:moveTo>
                    <a:pt x="61213" y="7365"/>
                  </a:moveTo>
                  <a:lnTo>
                    <a:pt x="76327" y="27558"/>
                  </a:lnTo>
                  <a:lnTo>
                    <a:pt x="68199" y="85343"/>
                  </a:lnTo>
                  <a:lnTo>
                    <a:pt x="15240" y="77850"/>
                  </a:lnTo>
                  <a:lnTo>
                    <a:pt x="0" y="57657"/>
                  </a:lnTo>
                  <a:lnTo>
                    <a:pt x="8128" y="0"/>
                  </a:lnTo>
                  <a:lnTo>
                    <a:pt x="61213" y="7365"/>
                  </a:lnTo>
                  <a:close/>
                </a:path>
                <a:path w="76835" h="85725">
                  <a:moveTo>
                    <a:pt x="61213" y="7365"/>
                  </a:moveTo>
                  <a:lnTo>
                    <a:pt x="53086" y="65150"/>
                  </a:lnTo>
                  <a:lnTo>
                    <a:pt x="68199"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177" name="object 177"/>
            <p:cNvSpPr/>
            <p:nvPr/>
          </p:nvSpPr>
          <p:spPr>
            <a:xfrm>
              <a:off x="2148586" y="4152645"/>
              <a:ext cx="61594" cy="65405"/>
            </a:xfrm>
            <a:custGeom>
              <a:avLst/>
              <a:gdLst/>
              <a:ahLst/>
              <a:cxnLst/>
              <a:rect l="l" t="t" r="r" b="b"/>
              <a:pathLst>
                <a:path w="61594" h="65404">
                  <a:moveTo>
                    <a:pt x="8127" y="0"/>
                  </a:moveTo>
                  <a:lnTo>
                    <a:pt x="0" y="57657"/>
                  </a:lnTo>
                  <a:lnTo>
                    <a:pt x="53086" y="65150"/>
                  </a:lnTo>
                  <a:lnTo>
                    <a:pt x="61213" y="7365"/>
                  </a:lnTo>
                  <a:lnTo>
                    <a:pt x="8127" y="0"/>
                  </a:lnTo>
                  <a:close/>
                </a:path>
              </a:pathLst>
            </a:custGeom>
            <a:solidFill>
              <a:srgbClr val="BADFE2"/>
            </a:solidFill>
          </p:spPr>
          <p:txBody>
            <a:bodyPr wrap="square" lIns="0" tIns="0" rIns="0" bIns="0" rtlCol="0"/>
            <a:lstStyle/>
            <a:p>
              <a:endParaRPr/>
            </a:p>
          </p:txBody>
        </p:sp>
        <p:sp>
          <p:nvSpPr>
            <p:cNvPr id="178" name="object 178"/>
            <p:cNvSpPr/>
            <p:nvPr/>
          </p:nvSpPr>
          <p:spPr>
            <a:xfrm>
              <a:off x="2148586" y="4210303"/>
              <a:ext cx="68580" cy="27940"/>
            </a:xfrm>
            <a:custGeom>
              <a:avLst/>
              <a:gdLst/>
              <a:ahLst/>
              <a:cxnLst/>
              <a:rect l="l" t="t" r="r" b="b"/>
              <a:pathLst>
                <a:path w="68580" h="27939">
                  <a:moveTo>
                    <a:pt x="0" y="0"/>
                  </a:moveTo>
                  <a:lnTo>
                    <a:pt x="15239" y="20193"/>
                  </a:lnTo>
                  <a:lnTo>
                    <a:pt x="68199" y="27686"/>
                  </a:lnTo>
                  <a:lnTo>
                    <a:pt x="53086" y="7493"/>
                  </a:lnTo>
                  <a:lnTo>
                    <a:pt x="0" y="0"/>
                  </a:lnTo>
                  <a:close/>
                </a:path>
              </a:pathLst>
            </a:custGeom>
            <a:solidFill>
              <a:srgbClr val="95B4B6"/>
            </a:solidFill>
          </p:spPr>
          <p:txBody>
            <a:bodyPr wrap="square" lIns="0" tIns="0" rIns="0" bIns="0" rtlCol="0"/>
            <a:lstStyle/>
            <a:p>
              <a:endParaRPr/>
            </a:p>
          </p:txBody>
        </p:sp>
        <p:sp>
          <p:nvSpPr>
            <p:cNvPr id="179" name="object 179"/>
            <p:cNvSpPr/>
            <p:nvPr/>
          </p:nvSpPr>
          <p:spPr>
            <a:xfrm>
              <a:off x="2201672" y="4160011"/>
              <a:ext cx="23495" cy="78105"/>
            </a:xfrm>
            <a:custGeom>
              <a:avLst/>
              <a:gdLst/>
              <a:ahLst/>
              <a:cxnLst/>
              <a:rect l="l" t="t" r="r" b="b"/>
              <a:pathLst>
                <a:path w="23494" h="78104">
                  <a:moveTo>
                    <a:pt x="8127" y="0"/>
                  </a:moveTo>
                  <a:lnTo>
                    <a:pt x="0" y="57785"/>
                  </a:lnTo>
                  <a:lnTo>
                    <a:pt x="15112" y="77977"/>
                  </a:lnTo>
                  <a:lnTo>
                    <a:pt x="23240" y="20193"/>
                  </a:lnTo>
                  <a:lnTo>
                    <a:pt x="8127" y="0"/>
                  </a:lnTo>
                  <a:close/>
                </a:path>
              </a:pathLst>
            </a:custGeom>
            <a:solidFill>
              <a:srgbClr val="C7E6E8"/>
            </a:solidFill>
          </p:spPr>
          <p:txBody>
            <a:bodyPr wrap="square" lIns="0" tIns="0" rIns="0" bIns="0" rtlCol="0"/>
            <a:lstStyle/>
            <a:p>
              <a:endParaRPr/>
            </a:p>
          </p:txBody>
        </p:sp>
        <p:sp>
          <p:nvSpPr>
            <p:cNvPr id="180" name="object 180"/>
            <p:cNvSpPr/>
            <p:nvPr/>
          </p:nvSpPr>
          <p:spPr>
            <a:xfrm>
              <a:off x="2148586" y="4152645"/>
              <a:ext cx="76835" cy="85725"/>
            </a:xfrm>
            <a:custGeom>
              <a:avLst/>
              <a:gdLst/>
              <a:ahLst/>
              <a:cxnLst/>
              <a:rect l="l" t="t" r="r" b="b"/>
              <a:pathLst>
                <a:path w="76835" h="85725">
                  <a:moveTo>
                    <a:pt x="61213" y="7365"/>
                  </a:moveTo>
                  <a:lnTo>
                    <a:pt x="76326" y="27558"/>
                  </a:lnTo>
                  <a:lnTo>
                    <a:pt x="68199" y="85343"/>
                  </a:lnTo>
                  <a:lnTo>
                    <a:pt x="15239" y="77850"/>
                  </a:lnTo>
                  <a:lnTo>
                    <a:pt x="0" y="57657"/>
                  </a:lnTo>
                  <a:lnTo>
                    <a:pt x="8127" y="0"/>
                  </a:lnTo>
                  <a:lnTo>
                    <a:pt x="61213" y="7365"/>
                  </a:lnTo>
                  <a:close/>
                </a:path>
                <a:path w="76835" h="85725">
                  <a:moveTo>
                    <a:pt x="61213" y="7365"/>
                  </a:moveTo>
                  <a:lnTo>
                    <a:pt x="53086" y="65150"/>
                  </a:lnTo>
                  <a:lnTo>
                    <a:pt x="68199"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181" name="object 181"/>
            <p:cNvSpPr/>
            <p:nvPr/>
          </p:nvSpPr>
          <p:spPr>
            <a:xfrm>
              <a:off x="2140077" y="4212716"/>
              <a:ext cx="61594" cy="65405"/>
            </a:xfrm>
            <a:custGeom>
              <a:avLst/>
              <a:gdLst/>
              <a:ahLst/>
              <a:cxnLst/>
              <a:rect l="l" t="t" r="r" b="b"/>
              <a:pathLst>
                <a:path w="61594" h="65404">
                  <a:moveTo>
                    <a:pt x="8128" y="0"/>
                  </a:moveTo>
                  <a:lnTo>
                    <a:pt x="0" y="57657"/>
                  </a:lnTo>
                  <a:lnTo>
                    <a:pt x="53086" y="65150"/>
                  </a:lnTo>
                  <a:lnTo>
                    <a:pt x="61214" y="7492"/>
                  </a:lnTo>
                  <a:lnTo>
                    <a:pt x="8128" y="0"/>
                  </a:lnTo>
                  <a:close/>
                </a:path>
              </a:pathLst>
            </a:custGeom>
            <a:solidFill>
              <a:srgbClr val="BADFE2"/>
            </a:solidFill>
          </p:spPr>
          <p:txBody>
            <a:bodyPr wrap="square" lIns="0" tIns="0" rIns="0" bIns="0" rtlCol="0"/>
            <a:lstStyle/>
            <a:p>
              <a:endParaRPr/>
            </a:p>
          </p:txBody>
        </p:sp>
        <p:sp>
          <p:nvSpPr>
            <p:cNvPr id="182" name="object 182"/>
            <p:cNvSpPr/>
            <p:nvPr/>
          </p:nvSpPr>
          <p:spPr>
            <a:xfrm>
              <a:off x="2140077" y="4270374"/>
              <a:ext cx="68580" cy="27940"/>
            </a:xfrm>
            <a:custGeom>
              <a:avLst/>
              <a:gdLst/>
              <a:ahLst/>
              <a:cxnLst/>
              <a:rect l="l" t="t" r="r" b="b"/>
              <a:pathLst>
                <a:path w="68580" h="27939">
                  <a:moveTo>
                    <a:pt x="0" y="0"/>
                  </a:moveTo>
                  <a:lnTo>
                    <a:pt x="15240" y="20193"/>
                  </a:lnTo>
                  <a:lnTo>
                    <a:pt x="68325" y="27686"/>
                  </a:lnTo>
                  <a:lnTo>
                    <a:pt x="53086" y="7493"/>
                  </a:lnTo>
                  <a:lnTo>
                    <a:pt x="0" y="0"/>
                  </a:lnTo>
                  <a:close/>
                </a:path>
              </a:pathLst>
            </a:custGeom>
            <a:solidFill>
              <a:srgbClr val="95B4B6"/>
            </a:solidFill>
          </p:spPr>
          <p:txBody>
            <a:bodyPr wrap="square" lIns="0" tIns="0" rIns="0" bIns="0" rtlCol="0"/>
            <a:lstStyle/>
            <a:p>
              <a:endParaRPr/>
            </a:p>
          </p:txBody>
        </p:sp>
        <p:sp>
          <p:nvSpPr>
            <p:cNvPr id="183" name="object 183"/>
            <p:cNvSpPr/>
            <p:nvPr/>
          </p:nvSpPr>
          <p:spPr>
            <a:xfrm>
              <a:off x="2193163" y="4220209"/>
              <a:ext cx="23495" cy="78105"/>
            </a:xfrm>
            <a:custGeom>
              <a:avLst/>
              <a:gdLst/>
              <a:ahLst/>
              <a:cxnLst/>
              <a:rect l="l" t="t" r="r" b="b"/>
              <a:pathLst>
                <a:path w="23494" h="78104">
                  <a:moveTo>
                    <a:pt x="8128" y="0"/>
                  </a:moveTo>
                  <a:lnTo>
                    <a:pt x="0" y="57657"/>
                  </a:lnTo>
                  <a:lnTo>
                    <a:pt x="15239" y="77850"/>
                  </a:lnTo>
                  <a:lnTo>
                    <a:pt x="23368" y="20192"/>
                  </a:lnTo>
                  <a:lnTo>
                    <a:pt x="8128" y="0"/>
                  </a:lnTo>
                  <a:close/>
                </a:path>
              </a:pathLst>
            </a:custGeom>
            <a:solidFill>
              <a:srgbClr val="C7E6E8"/>
            </a:solidFill>
          </p:spPr>
          <p:txBody>
            <a:bodyPr wrap="square" lIns="0" tIns="0" rIns="0" bIns="0" rtlCol="0"/>
            <a:lstStyle/>
            <a:p>
              <a:endParaRPr/>
            </a:p>
          </p:txBody>
        </p:sp>
        <p:sp>
          <p:nvSpPr>
            <p:cNvPr id="184" name="object 184"/>
            <p:cNvSpPr/>
            <p:nvPr/>
          </p:nvSpPr>
          <p:spPr>
            <a:xfrm>
              <a:off x="2140077" y="4212716"/>
              <a:ext cx="76835" cy="85725"/>
            </a:xfrm>
            <a:custGeom>
              <a:avLst/>
              <a:gdLst/>
              <a:ahLst/>
              <a:cxnLst/>
              <a:rect l="l" t="t" r="r" b="b"/>
              <a:pathLst>
                <a:path w="76835" h="85725">
                  <a:moveTo>
                    <a:pt x="61214" y="7492"/>
                  </a:moveTo>
                  <a:lnTo>
                    <a:pt x="76454" y="27685"/>
                  </a:lnTo>
                  <a:lnTo>
                    <a:pt x="68325" y="85343"/>
                  </a:lnTo>
                  <a:lnTo>
                    <a:pt x="15240" y="77850"/>
                  </a:lnTo>
                  <a:lnTo>
                    <a:pt x="0" y="57657"/>
                  </a:lnTo>
                  <a:lnTo>
                    <a:pt x="8128" y="0"/>
                  </a:lnTo>
                  <a:lnTo>
                    <a:pt x="61214" y="7492"/>
                  </a:lnTo>
                </a:path>
                <a:path w="76835" h="85725">
                  <a:moveTo>
                    <a:pt x="61214" y="7492"/>
                  </a:moveTo>
                  <a:lnTo>
                    <a:pt x="53086" y="65150"/>
                  </a:lnTo>
                  <a:lnTo>
                    <a:pt x="68325"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185" name="object 185"/>
            <p:cNvSpPr/>
            <p:nvPr/>
          </p:nvSpPr>
          <p:spPr>
            <a:xfrm>
              <a:off x="2131568" y="4273168"/>
              <a:ext cx="61594" cy="65405"/>
            </a:xfrm>
            <a:custGeom>
              <a:avLst/>
              <a:gdLst/>
              <a:ahLst/>
              <a:cxnLst/>
              <a:rect l="l" t="t" r="r" b="b"/>
              <a:pathLst>
                <a:path w="61594" h="65404">
                  <a:moveTo>
                    <a:pt x="8127" y="0"/>
                  </a:moveTo>
                  <a:lnTo>
                    <a:pt x="0" y="57657"/>
                  </a:lnTo>
                  <a:lnTo>
                    <a:pt x="53086" y="65150"/>
                  </a:lnTo>
                  <a:lnTo>
                    <a:pt x="61213" y="7492"/>
                  </a:lnTo>
                  <a:lnTo>
                    <a:pt x="8127" y="0"/>
                  </a:lnTo>
                  <a:close/>
                </a:path>
              </a:pathLst>
            </a:custGeom>
            <a:solidFill>
              <a:srgbClr val="BADFE2"/>
            </a:solidFill>
          </p:spPr>
          <p:txBody>
            <a:bodyPr wrap="square" lIns="0" tIns="0" rIns="0" bIns="0" rtlCol="0"/>
            <a:lstStyle/>
            <a:p>
              <a:endParaRPr/>
            </a:p>
          </p:txBody>
        </p:sp>
        <p:sp>
          <p:nvSpPr>
            <p:cNvPr id="186" name="object 186"/>
            <p:cNvSpPr/>
            <p:nvPr/>
          </p:nvSpPr>
          <p:spPr>
            <a:xfrm>
              <a:off x="2131568" y="4330826"/>
              <a:ext cx="68580" cy="27940"/>
            </a:xfrm>
            <a:custGeom>
              <a:avLst/>
              <a:gdLst/>
              <a:ahLst/>
              <a:cxnLst/>
              <a:rect l="l" t="t" r="r" b="b"/>
              <a:pathLst>
                <a:path w="68580" h="27939">
                  <a:moveTo>
                    <a:pt x="0" y="0"/>
                  </a:moveTo>
                  <a:lnTo>
                    <a:pt x="15239" y="20193"/>
                  </a:lnTo>
                  <a:lnTo>
                    <a:pt x="68325" y="27686"/>
                  </a:lnTo>
                  <a:lnTo>
                    <a:pt x="53086" y="7493"/>
                  </a:lnTo>
                  <a:lnTo>
                    <a:pt x="0" y="0"/>
                  </a:lnTo>
                  <a:close/>
                </a:path>
              </a:pathLst>
            </a:custGeom>
            <a:solidFill>
              <a:srgbClr val="95B4B6"/>
            </a:solidFill>
          </p:spPr>
          <p:txBody>
            <a:bodyPr wrap="square" lIns="0" tIns="0" rIns="0" bIns="0" rtlCol="0"/>
            <a:lstStyle/>
            <a:p>
              <a:endParaRPr/>
            </a:p>
          </p:txBody>
        </p:sp>
        <p:sp>
          <p:nvSpPr>
            <p:cNvPr id="187" name="object 187"/>
            <p:cNvSpPr/>
            <p:nvPr/>
          </p:nvSpPr>
          <p:spPr>
            <a:xfrm>
              <a:off x="2184654" y="4280661"/>
              <a:ext cx="23495" cy="78105"/>
            </a:xfrm>
            <a:custGeom>
              <a:avLst/>
              <a:gdLst/>
              <a:ahLst/>
              <a:cxnLst/>
              <a:rect l="l" t="t" r="r" b="b"/>
              <a:pathLst>
                <a:path w="23494" h="78104">
                  <a:moveTo>
                    <a:pt x="8127" y="0"/>
                  </a:moveTo>
                  <a:lnTo>
                    <a:pt x="0" y="57657"/>
                  </a:lnTo>
                  <a:lnTo>
                    <a:pt x="15239" y="77850"/>
                  </a:lnTo>
                  <a:lnTo>
                    <a:pt x="23368" y="20193"/>
                  </a:lnTo>
                  <a:lnTo>
                    <a:pt x="8127" y="0"/>
                  </a:lnTo>
                  <a:close/>
                </a:path>
              </a:pathLst>
            </a:custGeom>
            <a:solidFill>
              <a:srgbClr val="C7E6E8"/>
            </a:solidFill>
          </p:spPr>
          <p:txBody>
            <a:bodyPr wrap="square" lIns="0" tIns="0" rIns="0" bIns="0" rtlCol="0"/>
            <a:lstStyle/>
            <a:p>
              <a:endParaRPr/>
            </a:p>
          </p:txBody>
        </p:sp>
        <p:sp>
          <p:nvSpPr>
            <p:cNvPr id="188" name="object 188"/>
            <p:cNvSpPr/>
            <p:nvPr/>
          </p:nvSpPr>
          <p:spPr>
            <a:xfrm>
              <a:off x="2131568" y="4273168"/>
              <a:ext cx="76835" cy="85725"/>
            </a:xfrm>
            <a:custGeom>
              <a:avLst/>
              <a:gdLst/>
              <a:ahLst/>
              <a:cxnLst/>
              <a:rect l="l" t="t" r="r" b="b"/>
              <a:pathLst>
                <a:path w="76835" h="85725">
                  <a:moveTo>
                    <a:pt x="61213" y="7492"/>
                  </a:moveTo>
                  <a:lnTo>
                    <a:pt x="76454" y="27685"/>
                  </a:lnTo>
                  <a:lnTo>
                    <a:pt x="68325" y="85343"/>
                  </a:lnTo>
                  <a:lnTo>
                    <a:pt x="15239" y="77850"/>
                  </a:lnTo>
                  <a:lnTo>
                    <a:pt x="0" y="57657"/>
                  </a:lnTo>
                  <a:lnTo>
                    <a:pt x="8127" y="0"/>
                  </a:lnTo>
                  <a:lnTo>
                    <a:pt x="61213" y="7492"/>
                  </a:lnTo>
                  <a:close/>
                </a:path>
                <a:path w="76835" h="85725">
                  <a:moveTo>
                    <a:pt x="61213" y="7492"/>
                  </a:moveTo>
                  <a:lnTo>
                    <a:pt x="53086" y="65150"/>
                  </a:lnTo>
                  <a:lnTo>
                    <a:pt x="68325"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189" name="object 189"/>
            <p:cNvSpPr/>
            <p:nvPr/>
          </p:nvSpPr>
          <p:spPr>
            <a:xfrm>
              <a:off x="2123186" y="4333239"/>
              <a:ext cx="61594" cy="65405"/>
            </a:xfrm>
            <a:custGeom>
              <a:avLst/>
              <a:gdLst/>
              <a:ahLst/>
              <a:cxnLst/>
              <a:rect l="l" t="t" r="r" b="b"/>
              <a:pathLst>
                <a:path w="61594" h="65404">
                  <a:moveTo>
                    <a:pt x="8127" y="0"/>
                  </a:moveTo>
                  <a:lnTo>
                    <a:pt x="0" y="57785"/>
                  </a:lnTo>
                  <a:lnTo>
                    <a:pt x="53086" y="65278"/>
                  </a:lnTo>
                  <a:lnTo>
                    <a:pt x="61087" y="7493"/>
                  </a:lnTo>
                  <a:lnTo>
                    <a:pt x="8127" y="0"/>
                  </a:lnTo>
                  <a:close/>
                </a:path>
              </a:pathLst>
            </a:custGeom>
            <a:solidFill>
              <a:srgbClr val="BADFE2"/>
            </a:solidFill>
          </p:spPr>
          <p:txBody>
            <a:bodyPr wrap="square" lIns="0" tIns="0" rIns="0" bIns="0" rtlCol="0"/>
            <a:lstStyle/>
            <a:p>
              <a:endParaRPr/>
            </a:p>
          </p:txBody>
        </p:sp>
        <p:sp>
          <p:nvSpPr>
            <p:cNvPr id="190" name="object 190"/>
            <p:cNvSpPr/>
            <p:nvPr/>
          </p:nvSpPr>
          <p:spPr>
            <a:xfrm>
              <a:off x="2123186" y="4391024"/>
              <a:ext cx="68580" cy="27940"/>
            </a:xfrm>
            <a:custGeom>
              <a:avLst/>
              <a:gdLst/>
              <a:ahLst/>
              <a:cxnLst/>
              <a:rect l="l" t="t" r="r" b="b"/>
              <a:pathLst>
                <a:path w="68580" h="27939">
                  <a:moveTo>
                    <a:pt x="0" y="0"/>
                  </a:moveTo>
                  <a:lnTo>
                    <a:pt x="15112" y="20193"/>
                  </a:lnTo>
                  <a:lnTo>
                    <a:pt x="68199" y="27558"/>
                  </a:lnTo>
                  <a:lnTo>
                    <a:pt x="53086" y="7493"/>
                  </a:lnTo>
                  <a:lnTo>
                    <a:pt x="0" y="0"/>
                  </a:lnTo>
                  <a:close/>
                </a:path>
              </a:pathLst>
            </a:custGeom>
            <a:solidFill>
              <a:srgbClr val="95B4B6"/>
            </a:solidFill>
          </p:spPr>
          <p:txBody>
            <a:bodyPr wrap="square" lIns="0" tIns="0" rIns="0" bIns="0" rtlCol="0"/>
            <a:lstStyle/>
            <a:p>
              <a:endParaRPr/>
            </a:p>
          </p:txBody>
        </p:sp>
        <p:sp>
          <p:nvSpPr>
            <p:cNvPr id="191" name="object 191"/>
            <p:cNvSpPr/>
            <p:nvPr/>
          </p:nvSpPr>
          <p:spPr>
            <a:xfrm>
              <a:off x="2176272" y="4340732"/>
              <a:ext cx="23495" cy="78105"/>
            </a:xfrm>
            <a:custGeom>
              <a:avLst/>
              <a:gdLst/>
              <a:ahLst/>
              <a:cxnLst/>
              <a:rect l="l" t="t" r="r" b="b"/>
              <a:pathLst>
                <a:path w="23494" h="78104">
                  <a:moveTo>
                    <a:pt x="8000" y="0"/>
                  </a:moveTo>
                  <a:lnTo>
                    <a:pt x="0" y="57785"/>
                  </a:lnTo>
                  <a:lnTo>
                    <a:pt x="15112" y="77851"/>
                  </a:lnTo>
                  <a:lnTo>
                    <a:pt x="23240" y="20193"/>
                  </a:lnTo>
                  <a:lnTo>
                    <a:pt x="8000" y="0"/>
                  </a:lnTo>
                  <a:close/>
                </a:path>
              </a:pathLst>
            </a:custGeom>
            <a:solidFill>
              <a:srgbClr val="C7E6E8"/>
            </a:solidFill>
          </p:spPr>
          <p:txBody>
            <a:bodyPr wrap="square" lIns="0" tIns="0" rIns="0" bIns="0" rtlCol="0"/>
            <a:lstStyle/>
            <a:p>
              <a:endParaRPr/>
            </a:p>
          </p:txBody>
        </p:sp>
        <p:sp>
          <p:nvSpPr>
            <p:cNvPr id="192" name="object 192"/>
            <p:cNvSpPr/>
            <p:nvPr/>
          </p:nvSpPr>
          <p:spPr>
            <a:xfrm>
              <a:off x="2123186" y="4333239"/>
              <a:ext cx="76835" cy="85725"/>
            </a:xfrm>
            <a:custGeom>
              <a:avLst/>
              <a:gdLst/>
              <a:ahLst/>
              <a:cxnLst/>
              <a:rect l="l" t="t" r="r" b="b"/>
              <a:pathLst>
                <a:path w="76835" h="85725">
                  <a:moveTo>
                    <a:pt x="61087" y="7493"/>
                  </a:moveTo>
                  <a:lnTo>
                    <a:pt x="76326" y="27686"/>
                  </a:lnTo>
                  <a:lnTo>
                    <a:pt x="68199" y="85343"/>
                  </a:lnTo>
                  <a:lnTo>
                    <a:pt x="15112" y="77978"/>
                  </a:lnTo>
                  <a:lnTo>
                    <a:pt x="0" y="57785"/>
                  </a:lnTo>
                  <a:lnTo>
                    <a:pt x="8127" y="0"/>
                  </a:lnTo>
                  <a:lnTo>
                    <a:pt x="61087" y="7493"/>
                  </a:lnTo>
                </a:path>
                <a:path w="76835" h="85725">
                  <a:moveTo>
                    <a:pt x="61087" y="7493"/>
                  </a:moveTo>
                  <a:lnTo>
                    <a:pt x="53086" y="65278"/>
                  </a:lnTo>
                  <a:lnTo>
                    <a:pt x="68199" y="85343"/>
                  </a:lnTo>
                </a:path>
                <a:path w="76835" h="85725">
                  <a:moveTo>
                    <a:pt x="53086" y="65278"/>
                  </a:moveTo>
                  <a:lnTo>
                    <a:pt x="0" y="57785"/>
                  </a:lnTo>
                </a:path>
              </a:pathLst>
            </a:custGeom>
            <a:ln w="9525">
              <a:solidFill>
                <a:srgbClr val="000000"/>
              </a:solidFill>
            </a:ln>
          </p:spPr>
          <p:txBody>
            <a:bodyPr wrap="square" lIns="0" tIns="0" rIns="0" bIns="0" rtlCol="0"/>
            <a:lstStyle/>
            <a:p>
              <a:endParaRPr/>
            </a:p>
          </p:txBody>
        </p:sp>
        <p:sp>
          <p:nvSpPr>
            <p:cNvPr id="193" name="object 193"/>
            <p:cNvSpPr/>
            <p:nvPr/>
          </p:nvSpPr>
          <p:spPr>
            <a:xfrm>
              <a:off x="2114677" y="4393691"/>
              <a:ext cx="61594" cy="65405"/>
            </a:xfrm>
            <a:custGeom>
              <a:avLst/>
              <a:gdLst/>
              <a:ahLst/>
              <a:cxnLst/>
              <a:rect l="l" t="t" r="r" b="b"/>
              <a:pathLst>
                <a:path w="61594" h="65404">
                  <a:moveTo>
                    <a:pt x="8128" y="0"/>
                  </a:moveTo>
                  <a:lnTo>
                    <a:pt x="0" y="57784"/>
                  </a:lnTo>
                  <a:lnTo>
                    <a:pt x="53086" y="65277"/>
                  </a:lnTo>
                  <a:lnTo>
                    <a:pt x="61214" y="7492"/>
                  </a:lnTo>
                  <a:lnTo>
                    <a:pt x="8128" y="0"/>
                  </a:lnTo>
                  <a:close/>
                </a:path>
              </a:pathLst>
            </a:custGeom>
            <a:solidFill>
              <a:srgbClr val="BADFE2"/>
            </a:solidFill>
          </p:spPr>
          <p:txBody>
            <a:bodyPr wrap="square" lIns="0" tIns="0" rIns="0" bIns="0" rtlCol="0"/>
            <a:lstStyle/>
            <a:p>
              <a:endParaRPr/>
            </a:p>
          </p:txBody>
        </p:sp>
        <p:sp>
          <p:nvSpPr>
            <p:cNvPr id="194" name="object 194"/>
            <p:cNvSpPr/>
            <p:nvPr/>
          </p:nvSpPr>
          <p:spPr>
            <a:xfrm>
              <a:off x="2114677" y="4451476"/>
              <a:ext cx="68580" cy="27940"/>
            </a:xfrm>
            <a:custGeom>
              <a:avLst/>
              <a:gdLst/>
              <a:ahLst/>
              <a:cxnLst/>
              <a:rect l="l" t="t" r="r" b="b"/>
              <a:pathLst>
                <a:path w="68580" h="27939">
                  <a:moveTo>
                    <a:pt x="0" y="0"/>
                  </a:moveTo>
                  <a:lnTo>
                    <a:pt x="15112" y="20193"/>
                  </a:lnTo>
                  <a:lnTo>
                    <a:pt x="68199" y="27559"/>
                  </a:lnTo>
                  <a:lnTo>
                    <a:pt x="53086" y="7493"/>
                  </a:lnTo>
                  <a:lnTo>
                    <a:pt x="0" y="0"/>
                  </a:lnTo>
                  <a:close/>
                </a:path>
              </a:pathLst>
            </a:custGeom>
            <a:solidFill>
              <a:srgbClr val="95B4B6"/>
            </a:solidFill>
          </p:spPr>
          <p:txBody>
            <a:bodyPr wrap="square" lIns="0" tIns="0" rIns="0" bIns="0" rtlCol="0"/>
            <a:lstStyle/>
            <a:p>
              <a:endParaRPr/>
            </a:p>
          </p:txBody>
        </p:sp>
        <p:sp>
          <p:nvSpPr>
            <p:cNvPr id="195" name="object 195"/>
            <p:cNvSpPr/>
            <p:nvPr/>
          </p:nvSpPr>
          <p:spPr>
            <a:xfrm>
              <a:off x="2167763" y="4401184"/>
              <a:ext cx="23495" cy="78105"/>
            </a:xfrm>
            <a:custGeom>
              <a:avLst/>
              <a:gdLst/>
              <a:ahLst/>
              <a:cxnLst/>
              <a:rect l="l" t="t" r="r" b="b"/>
              <a:pathLst>
                <a:path w="23494" h="78104">
                  <a:moveTo>
                    <a:pt x="8128" y="0"/>
                  </a:moveTo>
                  <a:lnTo>
                    <a:pt x="0" y="57784"/>
                  </a:lnTo>
                  <a:lnTo>
                    <a:pt x="15112" y="77850"/>
                  </a:lnTo>
                  <a:lnTo>
                    <a:pt x="23241" y="20192"/>
                  </a:lnTo>
                  <a:lnTo>
                    <a:pt x="8128" y="0"/>
                  </a:lnTo>
                  <a:close/>
                </a:path>
              </a:pathLst>
            </a:custGeom>
            <a:solidFill>
              <a:srgbClr val="C7E6E8"/>
            </a:solidFill>
          </p:spPr>
          <p:txBody>
            <a:bodyPr wrap="square" lIns="0" tIns="0" rIns="0" bIns="0" rtlCol="0"/>
            <a:lstStyle/>
            <a:p>
              <a:endParaRPr/>
            </a:p>
          </p:txBody>
        </p:sp>
        <p:sp>
          <p:nvSpPr>
            <p:cNvPr id="196" name="object 196"/>
            <p:cNvSpPr/>
            <p:nvPr/>
          </p:nvSpPr>
          <p:spPr>
            <a:xfrm>
              <a:off x="2114677" y="4393691"/>
              <a:ext cx="76835" cy="85725"/>
            </a:xfrm>
            <a:custGeom>
              <a:avLst/>
              <a:gdLst/>
              <a:ahLst/>
              <a:cxnLst/>
              <a:rect l="l" t="t" r="r" b="b"/>
              <a:pathLst>
                <a:path w="76835" h="85725">
                  <a:moveTo>
                    <a:pt x="61214" y="7492"/>
                  </a:moveTo>
                  <a:lnTo>
                    <a:pt x="76327" y="27685"/>
                  </a:lnTo>
                  <a:lnTo>
                    <a:pt x="68199" y="85343"/>
                  </a:lnTo>
                  <a:lnTo>
                    <a:pt x="15112" y="77977"/>
                  </a:lnTo>
                  <a:lnTo>
                    <a:pt x="0" y="57784"/>
                  </a:lnTo>
                  <a:lnTo>
                    <a:pt x="8128" y="0"/>
                  </a:lnTo>
                  <a:lnTo>
                    <a:pt x="61214" y="7492"/>
                  </a:lnTo>
                </a:path>
                <a:path w="76835" h="85725">
                  <a:moveTo>
                    <a:pt x="61214" y="7492"/>
                  </a:moveTo>
                  <a:lnTo>
                    <a:pt x="53086" y="65277"/>
                  </a:lnTo>
                  <a:lnTo>
                    <a:pt x="68199" y="85343"/>
                  </a:lnTo>
                </a:path>
                <a:path w="76835" h="85725">
                  <a:moveTo>
                    <a:pt x="53086" y="65277"/>
                  </a:moveTo>
                  <a:lnTo>
                    <a:pt x="0" y="57784"/>
                  </a:lnTo>
                </a:path>
              </a:pathLst>
            </a:custGeom>
            <a:ln w="9525">
              <a:solidFill>
                <a:srgbClr val="000000"/>
              </a:solidFill>
            </a:ln>
          </p:spPr>
          <p:txBody>
            <a:bodyPr wrap="square" lIns="0" tIns="0" rIns="0" bIns="0" rtlCol="0"/>
            <a:lstStyle/>
            <a:p>
              <a:endParaRPr/>
            </a:p>
          </p:txBody>
        </p:sp>
        <p:sp>
          <p:nvSpPr>
            <p:cNvPr id="197" name="object 197"/>
            <p:cNvSpPr/>
            <p:nvPr/>
          </p:nvSpPr>
          <p:spPr>
            <a:xfrm>
              <a:off x="2106295" y="4453508"/>
              <a:ext cx="61594" cy="65405"/>
            </a:xfrm>
            <a:custGeom>
              <a:avLst/>
              <a:gdLst/>
              <a:ahLst/>
              <a:cxnLst/>
              <a:rect l="l" t="t" r="r" b="b"/>
              <a:pathLst>
                <a:path w="61594" h="65404">
                  <a:moveTo>
                    <a:pt x="8000" y="0"/>
                  </a:moveTo>
                  <a:lnTo>
                    <a:pt x="0" y="57785"/>
                  </a:lnTo>
                  <a:lnTo>
                    <a:pt x="52959" y="65151"/>
                  </a:lnTo>
                  <a:lnTo>
                    <a:pt x="61087" y="7493"/>
                  </a:lnTo>
                  <a:lnTo>
                    <a:pt x="8000" y="0"/>
                  </a:lnTo>
                  <a:close/>
                </a:path>
              </a:pathLst>
            </a:custGeom>
            <a:solidFill>
              <a:srgbClr val="BADFE2"/>
            </a:solidFill>
          </p:spPr>
          <p:txBody>
            <a:bodyPr wrap="square" lIns="0" tIns="0" rIns="0" bIns="0" rtlCol="0"/>
            <a:lstStyle/>
            <a:p>
              <a:endParaRPr/>
            </a:p>
          </p:txBody>
        </p:sp>
        <p:sp>
          <p:nvSpPr>
            <p:cNvPr id="198" name="object 198"/>
            <p:cNvSpPr/>
            <p:nvPr/>
          </p:nvSpPr>
          <p:spPr>
            <a:xfrm>
              <a:off x="2106295" y="4511293"/>
              <a:ext cx="68580" cy="27940"/>
            </a:xfrm>
            <a:custGeom>
              <a:avLst/>
              <a:gdLst/>
              <a:ahLst/>
              <a:cxnLst/>
              <a:rect l="l" t="t" r="r" b="b"/>
              <a:pathLst>
                <a:path w="68580" h="27939">
                  <a:moveTo>
                    <a:pt x="0" y="0"/>
                  </a:moveTo>
                  <a:lnTo>
                    <a:pt x="15112" y="20065"/>
                  </a:lnTo>
                  <a:lnTo>
                    <a:pt x="68199" y="27558"/>
                  </a:lnTo>
                  <a:lnTo>
                    <a:pt x="52959" y="7365"/>
                  </a:lnTo>
                  <a:lnTo>
                    <a:pt x="0" y="0"/>
                  </a:lnTo>
                  <a:close/>
                </a:path>
              </a:pathLst>
            </a:custGeom>
            <a:solidFill>
              <a:srgbClr val="95B4B6"/>
            </a:solidFill>
          </p:spPr>
          <p:txBody>
            <a:bodyPr wrap="square" lIns="0" tIns="0" rIns="0" bIns="0" rtlCol="0"/>
            <a:lstStyle/>
            <a:p>
              <a:endParaRPr/>
            </a:p>
          </p:txBody>
        </p:sp>
        <p:sp>
          <p:nvSpPr>
            <p:cNvPr id="199" name="object 199"/>
            <p:cNvSpPr/>
            <p:nvPr/>
          </p:nvSpPr>
          <p:spPr>
            <a:xfrm>
              <a:off x="2159254" y="4461001"/>
              <a:ext cx="23495" cy="78105"/>
            </a:xfrm>
            <a:custGeom>
              <a:avLst/>
              <a:gdLst/>
              <a:ahLst/>
              <a:cxnLst/>
              <a:rect l="l" t="t" r="r" b="b"/>
              <a:pathLst>
                <a:path w="23494" h="78104">
                  <a:moveTo>
                    <a:pt x="8127" y="0"/>
                  </a:moveTo>
                  <a:lnTo>
                    <a:pt x="0" y="57658"/>
                  </a:lnTo>
                  <a:lnTo>
                    <a:pt x="15239" y="77850"/>
                  </a:lnTo>
                  <a:lnTo>
                    <a:pt x="23368" y="20193"/>
                  </a:lnTo>
                  <a:lnTo>
                    <a:pt x="8127" y="0"/>
                  </a:lnTo>
                  <a:close/>
                </a:path>
              </a:pathLst>
            </a:custGeom>
            <a:solidFill>
              <a:srgbClr val="C7E6E8"/>
            </a:solidFill>
          </p:spPr>
          <p:txBody>
            <a:bodyPr wrap="square" lIns="0" tIns="0" rIns="0" bIns="0" rtlCol="0"/>
            <a:lstStyle/>
            <a:p>
              <a:endParaRPr/>
            </a:p>
          </p:txBody>
        </p:sp>
        <p:sp>
          <p:nvSpPr>
            <p:cNvPr id="200" name="object 200"/>
            <p:cNvSpPr/>
            <p:nvPr/>
          </p:nvSpPr>
          <p:spPr>
            <a:xfrm>
              <a:off x="2106295" y="4453508"/>
              <a:ext cx="76835" cy="85725"/>
            </a:xfrm>
            <a:custGeom>
              <a:avLst/>
              <a:gdLst/>
              <a:ahLst/>
              <a:cxnLst/>
              <a:rect l="l" t="t" r="r" b="b"/>
              <a:pathLst>
                <a:path w="76835" h="85725">
                  <a:moveTo>
                    <a:pt x="61087" y="7493"/>
                  </a:moveTo>
                  <a:lnTo>
                    <a:pt x="76327" y="27686"/>
                  </a:lnTo>
                  <a:lnTo>
                    <a:pt x="68199" y="85344"/>
                  </a:lnTo>
                  <a:lnTo>
                    <a:pt x="15112" y="77851"/>
                  </a:lnTo>
                  <a:lnTo>
                    <a:pt x="0" y="57785"/>
                  </a:lnTo>
                  <a:lnTo>
                    <a:pt x="8000" y="0"/>
                  </a:lnTo>
                  <a:lnTo>
                    <a:pt x="61087" y="7493"/>
                  </a:lnTo>
                </a:path>
                <a:path w="76835" h="85725">
                  <a:moveTo>
                    <a:pt x="61087" y="7493"/>
                  </a:moveTo>
                  <a:lnTo>
                    <a:pt x="52959" y="65151"/>
                  </a:lnTo>
                  <a:lnTo>
                    <a:pt x="68199" y="85344"/>
                  </a:lnTo>
                </a:path>
                <a:path w="76835" h="85725">
                  <a:moveTo>
                    <a:pt x="52959" y="65151"/>
                  </a:moveTo>
                  <a:lnTo>
                    <a:pt x="0" y="57785"/>
                  </a:lnTo>
                </a:path>
              </a:pathLst>
            </a:custGeom>
            <a:ln w="9525">
              <a:solidFill>
                <a:srgbClr val="000000"/>
              </a:solidFill>
            </a:ln>
          </p:spPr>
          <p:txBody>
            <a:bodyPr wrap="square" lIns="0" tIns="0" rIns="0" bIns="0" rtlCol="0"/>
            <a:lstStyle/>
            <a:p>
              <a:endParaRPr/>
            </a:p>
          </p:txBody>
        </p:sp>
        <p:sp>
          <p:nvSpPr>
            <p:cNvPr id="201" name="object 201"/>
            <p:cNvSpPr/>
            <p:nvPr/>
          </p:nvSpPr>
          <p:spPr>
            <a:xfrm>
              <a:off x="2097786" y="4513960"/>
              <a:ext cx="61594" cy="65405"/>
            </a:xfrm>
            <a:custGeom>
              <a:avLst/>
              <a:gdLst/>
              <a:ahLst/>
              <a:cxnLst/>
              <a:rect l="l" t="t" r="r" b="b"/>
              <a:pathLst>
                <a:path w="61594" h="65404">
                  <a:moveTo>
                    <a:pt x="8127" y="0"/>
                  </a:moveTo>
                  <a:lnTo>
                    <a:pt x="0" y="57784"/>
                  </a:lnTo>
                  <a:lnTo>
                    <a:pt x="52958" y="65150"/>
                  </a:lnTo>
                  <a:lnTo>
                    <a:pt x="61087" y="7493"/>
                  </a:lnTo>
                  <a:lnTo>
                    <a:pt x="8127" y="0"/>
                  </a:lnTo>
                  <a:close/>
                </a:path>
              </a:pathLst>
            </a:custGeom>
            <a:solidFill>
              <a:srgbClr val="BADFE2"/>
            </a:solidFill>
          </p:spPr>
          <p:txBody>
            <a:bodyPr wrap="square" lIns="0" tIns="0" rIns="0" bIns="0" rtlCol="0"/>
            <a:lstStyle/>
            <a:p>
              <a:endParaRPr/>
            </a:p>
          </p:txBody>
        </p:sp>
        <p:sp>
          <p:nvSpPr>
            <p:cNvPr id="202" name="object 202"/>
            <p:cNvSpPr/>
            <p:nvPr/>
          </p:nvSpPr>
          <p:spPr>
            <a:xfrm>
              <a:off x="2097786" y="4571745"/>
              <a:ext cx="68580" cy="27940"/>
            </a:xfrm>
            <a:custGeom>
              <a:avLst/>
              <a:gdLst/>
              <a:ahLst/>
              <a:cxnLst/>
              <a:rect l="l" t="t" r="r" b="b"/>
              <a:pathLst>
                <a:path w="68580" h="27939">
                  <a:moveTo>
                    <a:pt x="0" y="0"/>
                  </a:moveTo>
                  <a:lnTo>
                    <a:pt x="15112" y="20065"/>
                  </a:lnTo>
                  <a:lnTo>
                    <a:pt x="68199" y="27558"/>
                  </a:lnTo>
                  <a:lnTo>
                    <a:pt x="52958" y="7365"/>
                  </a:lnTo>
                  <a:lnTo>
                    <a:pt x="0" y="0"/>
                  </a:lnTo>
                  <a:close/>
                </a:path>
              </a:pathLst>
            </a:custGeom>
            <a:solidFill>
              <a:srgbClr val="95B4B6"/>
            </a:solidFill>
          </p:spPr>
          <p:txBody>
            <a:bodyPr wrap="square" lIns="0" tIns="0" rIns="0" bIns="0" rtlCol="0"/>
            <a:lstStyle/>
            <a:p>
              <a:endParaRPr/>
            </a:p>
          </p:txBody>
        </p:sp>
        <p:sp>
          <p:nvSpPr>
            <p:cNvPr id="203" name="object 203"/>
            <p:cNvSpPr/>
            <p:nvPr/>
          </p:nvSpPr>
          <p:spPr>
            <a:xfrm>
              <a:off x="2150745" y="4521453"/>
              <a:ext cx="23495" cy="78105"/>
            </a:xfrm>
            <a:custGeom>
              <a:avLst/>
              <a:gdLst/>
              <a:ahLst/>
              <a:cxnLst/>
              <a:rect l="l" t="t" r="r" b="b"/>
              <a:pathLst>
                <a:path w="23494" h="78104">
                  <a:moveTo>
                    <a:pt x="8128" y="0"/>
                  </a:moveTo>
                  <a:lnTo>
                    <a:pt x="0" y="57658"/>
                  </a:lnTo>
                  <a:lnTo>
                    <a:pt x="15240" y="77851"/>
                  </a:lnTo>
                  <a:lnTo>
                    <a:pt x="23368" y="20193"/>
                  </a:lnTo>
                  <a:lnTo>
                    <a:pt x="8128" y="0"/>
                  </a:lnTo>
                  <a:close/>
                </a:path>
              </a:pathLst>
            </a:custGeom>
            <a:solidFill>
              <a:srgbClr val="C7E6E8"/>
            </a:solidFill>
          </p:spPr>
          <p:txBody>
            <a:bodyPr wrap="square" lIns="0" tIns="0" rIns="0" bIns="0" rtlCol="0"/>
            <a:lstStyle/>
            <a:p>
              <a:endParaRPr/>
            </a:p>
          </p:txBody>
        </p:sp>
        <p:sp>
          <p:nvSpPr>
            <p:cNvPr id="204" name="object 204"/>
            <p:cNvSpPr/>
            <p:nvPr/>
          </p:nvSpPr>
          <p:spPr>
            <a:xfrm>
              <a:off x="2097786" y="4513960"/>
              <a:ext cx="76835" cy="85725"/>
            </a:xfrm>
            <a:custGeom>
              <a:avLst/>
              <a:gdLst/>
              <a:ahLst/>
              <a:cxnLst/>
              <a:rect l="l" t="t" r="r" b="b"/>
              <a:pathLst>
                <a:path w="76835" h="85725">
                  <a:moveTo>
                    <a:pt x="61087" y="7493"/>
                  </a:moveTo>
                  <a:lnTo>
                    <a:pt x="76326" y="27686"/>
                  </a:lnTo>
                  <a:lnTo>
                    <a:pt x="68199" y="85343"/>
                  </a:lnTo>
                  <a:lnTo>
                    <a:pt x="15112" y="77850"/>
                  </a:lnTo>
                  <a:lnTo>
                    <a:pt x="0" y="57784"/>
                  </a:lnTo>
                  <a:lnTo>
                    <a:pt x="8127" y="0"/>
                  </a:lnTo>
                  <a:lnTo>
                    <a:pt x="61087" y="7493"/>
                  </a:lnTo>
                </a:path>
                <a:path w="76835" h="85725">
                  <a:moveTo>
                    <a:pt x="61087" y="7493"/>
                  </a:moveTo>
                  <a:lnTo>
                    <a:pt x="52958" y="65150"/>
                  </a:lnTo>
                  <a:lnTo>
                    <a:pt x="68199" y="85343"/>
                  </a:lnTo>
                </a:path>
                <a:path w="76835" h="85725">
                  <a:moveTo>
                    <a:pt x="52958" y="65150"/>
                  </a:moveTo>
                  <a:lnTo>
                    <a:pt x="0" y="57784"/>
                  </a:lnTo>
                </a:path>
              </a:pathLst>
            </a:custGeom>
            <a:ln w="9525">
              <a:solidFill>
                <a:srgbClr val="000000"/>
              </a:solidFill>
            </a:ln>
          </p:spPr>
          <p:txBody>
            <a:bodyPr wrap="square" lIns="0" tIns="0" rIns="0" bIns="0" rtlCol="0"/>
            <a:lstStyle/>
            <a:p>
              <a:endParaRPr/>
            </a:p>
          </p:txBody>
        </p:sp>
        <p:pic>
          <p:nvPicPr>
            <p:cNvPr id="205" name="object 205"/>
            <p:cNvPicPr/>
            <p:nvPr/>
          </p:nvPicPr>
          <p:blipFill>
            <a:blip r:embed="rId36" cstate="print"/>
            <a:stretch>
              <a:fillRect/>
            </a:stretch>
          </p:blipFill>
          <p:spPr>
            <a:xfrm>
              <a:off x="2724213" y="4119562"/>
              <a:ext cx="203200" cy="142875"/>
            </a:xfrm>
            <a:prstGeom prst="rect">
              <a:avLst/>
            </a:prstGeom>
          </p:spPr>
        </p:pic>
        <p:pic>
          <p:nvPicPr>
            <p:cNvPr id="206" name="object 206"/>
            <p:cNvPicPr/>
            <p:nvPr/>
          </p:nvPicPr>
          <p:blipFill>
            <a:blip r:embed="rId37" cstate="print"/>
            <a:stretch>
              <a:fillRect/>
            </a:stretch>
          </p:blipFill>
          <p:spPr>
            <a:xfrm>
              <a:off x="2300350" y="4070349"/>
              <a:ext cx="206375" cy="460375"/>
            </a:xfrm>
            <a:prstGeom prst="rect">
              <a:avLst/>
            </a:prstGeom>
          </p:spPr>
        </p:pic>
        <p:pic>
          <p:nvPicPr>
            <p:cNvPr id="207" name="object 207"/>
            <p:cNvPicPr/>
            <p:nvPr/>
          </p:nvPicPr>
          <p:blipFill>
            <a:blip r:embed="rId38" cstate="print"/>
            <a:stretch>
              <a:fillRect/>
            </a:stretch>
          </p:blipFill>
          <p:spPr>
            <a:xfrm>
              <a:off x="2675001" y="4333811"/>
              <a:ext cx="272097" cy="150812"/>
            </a:xfrm>
            <a:prstGeom prst="rect">
              <a:avLst/>
            </a:prstGeom>
          </p:spPr>
        </p:pic>
        <p:pic>
          <p:nvPicPr>
            <p:cNvPr id="208" name="object 208"/>
            <p:cNvPicPr/>
            <p:nvPr/>
          </p:nvPicPr>
          <p:blipFill>
            <a:blip r:embed="rId35" cstate="print"/>
            <a:stretch>
              <a:fillRect/>
            </a:stretch>
          </p:blipFill>
          <p:spPr>
            <a:xfrm>
              <a:off x="2260017" y="4703053"/>
              <a:ext cx="234654" cy="234654"/>
            </a:xfrm>
            <a:prstGeom prst="rect">
              <a:avLst/>
            </a:prstGeom>
          </p:spPr>
        </p:pic>
        <p:sp>
          <p:nvSpPr>
            <p:cNvPr id="209" name="object 209"/>
            <p:cNvSpPr/>
            <p:nvPr/>
          </p:nvSpPr>
          <p:spPr>
            <a:xfrm>
              <a:off x="2644775" y="4961000"/>
              <a:ext cx="525780" cy="240029"/>
            </a:xfrm>
            <a:custGeom>
              <a:avLst/>
              <a:gdLst/>
              <a:ahLst/>
              <a:cxnLst/>
              <a:rect l="l" t="t" r="r" b="b"/>
              <a:pathLst>
                <a:path w="525780" h="240029">
                  <a:moveTo>
                    <a:pt x="426212" y="0"/>
                  </a:moveTo>
                  <a:lnTo>
                    <a:pt x="0" y="0"/>
                  </a:lnTo>
                  <a:lnTo>
                    <a:pt x="0" y="239649"/>
                  </a:lnTo>
                  <a:lnTo>
                    <a:pt x="426212" y="239649"/>
                  </a:lnTo>
                  <a:lnTo>
                    <a:pt x="525526" y="119761"/>
                  </a:lnTo>
                  <a:lnTo>
                    <a:pt x="426212" y="0"/>
                  </a:lnTo>
                  <a:close/>
                </a:path>
              </a:pathLst>
            </a:custGeom>
            <a:solidFill>
              <a:srgbClr val="BADFE2"/>
            </a:solidFill>
          </p:spPr>
          <p:txBody>
            <a:bodyPr wrap="square" lIns="0" tIns="0" rIns="0" bIns="0" rtlCol="0"/>
            <a:lstStyle/>
            <a:p>
              <a:endParaRPr/>
            </a:p>
          </p:txBody>
        </p:sp>
        <p:sp>
          <p:nvSpPr>
            <p:cNvPr id="210" name="object 210"/>
            <p:cNvSpPr/>
            <p:nvPr/>
          </p:nvSpPr>
          <p:spPr>
            <a:xfrm>
              <a:off x="2644775" y="4961000"/>
              <a:ext cx="525780" cy="240029"/>
            </a:xfrm>
            <a:custGeom>
              <a:avLst/>
              <a:gdLst/>
              <a:ahLst/>
              <a:cxnLst/>
              <a:rect l="l" t="t" r="r" b="b"/>
              <a:pathLst>
                <a:path w="525780" h="240029">
                  <a:moveTo>
                    <a:pt x="0" y="0"/>
                  </a:moveTo>
                  <a:lnTo>
                    <a:pt x="426212" y="0"/>
                  </a:lnTo>
                  <a:lnTo>
                    <a:pt x="525526" y="119761"/>
                  </a:lnTo>
                  <a:lnTo>
                    <a:pt x="426212" y="239649"/>
                  </a:lnTo>
                  <a:lnTo>
                    <a:pt x="0" y="239649"/>
                  </a:lnTo>
                  <a:lnTo>
                    <a:pt x="0" y="0"/>
                  </a:lnTo>
                  <a:close/>
                </a:path>
              </a:pathLst>
            </a:custGeom>
            <a:ln w="9525">
              <a:solidFill>
                <a:srgbClr val="000000"/>
              </a:solidFill>
            </a:ln>
          </p:spPr>
          <p:txBody>
            <a:bodyPr wrap="square" lIns="0" tIns="0" rIns="0" bIns="0" rtlCol="0"/>
            <a:lstStyle/>
            <a:p>
              <a:endParaRPr/>
            </a:p>
          </p:txBody>
        </p:sp>
      </p:grpSp>
      <p:sp>
        <p:nvSpPr>
          <p:cNvPr id="211" name="object 211"/>
          <p:cNvSpPr txBox="1"/>
          <p:nvPr/>
        </p:nvSpPr>
        <p:spPr>
          <a:xfrm>
            <a:off x="2002917" y="6364325"/>
            <a:ext cx="2470150" cy="391795"/>
          </a:xfrm>
          <a:prstGeom prst="rect">
            <a:avLst/>
          </a:prstGeom>
        </p:spPr>
        <p:txBody>
          <a:bodyPr vert="horz" wrap="square" lIns="0" tIns="12700" rIns="0" bIns="0" rtlCol="0">
            <a:spAutoFit/>
          </a:bodyPr>
          <a:lstStyle/>
          <a:p>
            <a:pPr marL="12065" marR="5080" algn="ctr">
              <a:lnSpc>
                <a:spcPct val="100000"/>
              </a:lnSpc>
              <a:spcBef>
                <a:spcPts val="100"/>
              </a:spcBef>
            </a:pPr>
            <a:r>
              <a:rPr sz="800" dirty="0">
                <a:latin typeface="Calibri"/>
                <a:cs typeface="Calibri"/>
              </a:rPr>
              <a:t>Use</a:t>
            </a:r>
            <a:r>
              <a:rPr sz="800" spc="-30" dirty="0">
                <a:latin typeface="Calibri"/>
                <a:cs typeface="Calibri"/>
              </a:rPr>
              <a:t> </a:t>
            </a:r>
            <a:r>
              <a:rPr sz="800" dirty="0">
                <a:latin typeface="Calibri"/>
                <a:cs typeface="Calibri"/>
              </a:rPr>
              <a:t>Numicon,</a:t>
            </a:r>
            <a:r>
              <a:rPr sz="800" spc="-20" dirty="0">
                <a:latin typeface="Calibri"/>
                <a:cs typeface="Calibri"/>
              </a:rPr>
              <a:t> </a:t>
            </a:r>
            <a:r>
              <a:rPr sz="800" dirty="0">
                <a:latin typeface="Calibri"/>
                <a:cs typeface="Calibri"/>
              </a:rPr>
              <a:t>number</a:t>
            </a:r>
            <a:r>
              <a:rPr sz="800" spc="-25" dirty="0">
                <a:latin typeface="Calibri"/>
                <a:cs typeface="Calibri"/>
              </a:rPr>
              <a:t> </a:t>
            </a:r>
            <a:r>
              <a:rPr sz="800" dirty="0">
                <a:latin typeface="Calibri"/>
                <a:cs typeface="Calibri"/>
              </a:rPr>
              <a:t>grids,</a:t>
            </a:r>
            <a:r>
              <a:rPr sz="800" spc="-30" dirty="0">
                <a:latin typeface="Calibri"/>
                <a:cs typeface="Calibri"/>
              </a:rPr>
              <a:t> </a:t>
            </a:r>
            <a:r>
              <a:rPr sz="800" dirty="0">
                <a:latin typeface="Calibri"/>
                <a:cs typeface="Calibri"/>
              </a:rPr>
              <a:t>place</a:t>
            </a:r>
            <a:r>
              <a:rPr sz="800" spc="-5" dirty="0">
                <a:latin typeface="Calibri"/>
                <a:cs typeface="Calibri"/>
              </a:rPr>
              <a:t> </a:t>
            </a:r>
            <a:r>
              <a:rPr sz="800" dirty="0">
                <a:latin typeface="Calibri"/>
                <a:cs typeface="Calibri"/>
              </a:rPr>
              <a:t>value</a:t>
            </a:r>
            <a:r>
              <a:rPr sz="800" spc="-20" dirty="0">
                <a:latin typeface="Calibri"/>
                <a:cs typeface="Calibri"/>
              </a:rPr>
              <a:t> </a:t>
            </a:r>
            <a:r>
              <a:rPr sz="800" spc="-10" dirty="0">
                <a:latin typeface="Calibri"/>
                <a:cs typeface="Calibri"/>
              </a:rPr>
              <a:t>apparatus/Dienes,</a:t>
            </a:r>
            <a:r>
              <a:rPr sz="800" spc="500" dirty="0">
                <a:latin typeface="Calibri"/>
                <a:cs typeface="Calibri"/>
              </a:rPr>
              <a:t> </a:t>
            </a:r>
            <a:r>
              <a:rPr sz="800" dirty="0">
                <a:latin typeface="Calibri"/>
                <a:cs typeface="Calibri"/>
              </a:rPr>
              <a:t>place</a:t>
            </a:r>
            <a:r>
              <a:rPr sz="800" spc="-25" dirty="0">
                <a:latin typeface="Calibri"/>
                <a:cs typeface="Calibri"/>
              </a:rPr>
              <a:t> </a:t>
            </a:r>
            <a:r>
              <a:rPr sz="800" dirty="0">
                <a:latin typeface="Calibri"/>
                <a:cs typeface="Calibri"/>
              </a:rPr>
              <a:t>value</a:t>
            </a:r>
            <a:r>
              <a:rPr sz="800" spc="-10" dirty="0">
                <a:latin typeface="Calibri"/>
                <a:cs typeface="Calibri"/>
              </a:rPr>
              <a:t> </a:t>
            </a:r>
            <a:r>
              <a:rPr sz="800" dirty="0">
                <a:latin typeface="Calibri"/>
                <a:cs typeface="Calibri"/>
              </a:rPr>
              <a:t>grids,</a:t>
            </a:r>
            <a:r>
              <a:rPr sz="800" spc="-35" dirty="0">
                <a:latin typeface="Calibri"/>
                <a:cs typeface="Calibri"/>
              </a:rPr>
              <a:t> </a:t>
            </a:r>
            <a:r>
              <a:rPr sz="800" dirty="0">
                <a:latin typeface="Calibri"/>
                <a:cs typeface="Calibri"/>
              </a:rPr>
              <a:t>place</a:t>
            </a:r>
            <a:r>
              <a:rPr sz="800" spc="-15" dirty="0">
                <a:latin typeface="Calibri"/>
                <a:cs typeface="Calibri"/>
              </a:rPr>
              <a:t> </a:t>
            </a:r>
            <a:r>
              <a:rPr sz="800" dirty="0">
                <a:latin typeface="Calibri"/>
                <a:cs typeface="Calibri"/>
              </a:rPr>
              <a:t>value</a:t>
            </a:r>
            <a:r>
              <a:rPr sz="800" spc="-25" dirty="0">
                <a:latin typeface="Calibri"/>
                <a:cs typeface="Calibri"/>
              </a:rPr>
              <a:t> </a:t>
            </a:r>
            <a:r>
              <a:rPr sz="800" dirty="0">
                <a:latin typeface="Calibri"/>
                <a:cs typeface="Calibri"/>
              </a:rPr>
              <a:t>cards,</a:t>
            </a:r>
            <a:r>
              <a:rPr sz="800" spc="-25" dirty="0">
                <a:latin typeface="Calibri"/>
                <a:cs typeface="Calibri"/>
              </a:rPr>
              <a:t> </a:t>
            </a:r>
            <a:r>
              <a:rPr sz="800" dirty="0">
                <a:latin typeface="Calibri"/>
                <a:cs typeface="Calibri"/>
              </a:rPr>
              <a:t>Encourage</a:t>
            </a:r>
            <a:r>
              <a:rPr sz="800" spc="-30" dirty="0">
                <a:latin typeface="Calibri"/>
                <a:cs typeface="Calibri"/>
              </a:rPr>
              <a:t> </a:t>
            </a:r>
            <a:r>
              <a:rPr sz="800" dirty="0">
                <a:latin typeface="Calibri"/>
                <a:cs typeface="Calibri"/>
              </a:rPr>
              <a:t>children </a:t>
            </a:r>
            <a:r>
              <a:rPr sz="800" spc="-25" dirty="0">
                <a:latin typeface="Calibri"/>
                <a:cs typeface="Calibri"/>
              </a:rPr>
              <a:t>to</a:t>
            </a:r>
            <a:r>
              <a:rPr sz="800" spc="500" dirty="0">
                <a:latin typeface="Calibri"/>
                <a:cs typeface="Calibri"/>
              </a:rPr>
              <a:t> </a:t>
            </a:r>
            <a:r>
              <a:rPr sz="800" dirty="0">
                <a:latin typeface="Calibri"/>
                <a:cs typeface="Calibri"/>
              </a:rPr>
              <a:t>partition</a:t>
            </a:r>
            <a:r>
              <a:rPr sz="800" spc="-15" dirty="0">
                <a:latin typeface="Calibri"/>
                <a:cs typeface="Calibri"/>
              </a:rPr>
              <a:t> </a:t>
            </a:r>
            <a:r>
              <a:rPr sz="800" dirty="0">
                <a:latin typeface="Calibri"/>
                <a:cs typeface="Calibri"/>
              </a:rPr>
              <a:t>numbers</a:t>
            </a:r>
            <a:r>
              <a:rPr sz="800" spc="-35" dirty="0">
                <a:latin typeface="Calibri"/>
                <a:cs typeface="Calibri"/>
              </a:rPr>
              <a:t> </a:t>
            </a:r>
            <a:r>
              <a:rPr sz="800" dirty="0">
                <a:latin typeface="Calibri"/>
                <a:cs typeface="Calibri"/>
              </a:rPr>
              <a:t>rather</a:t>
            </a:r>
            <a:r>
              <a:rPr sz="800" spc="-25" dirty="0">
                <a:latin typeface="Calibri"/>
                <a:cs typeface="Calibri"/>
              </a:rPr>
              <a:t> </a:t>
            </a:r>
            <a:r>
              <a:rPr sz="800" dirty="0">
                <a:latin typeface="Calibri"/>
                <a:cs typeface="Calibri"/>
              </a:rPr>
              <a:t>than</a:t>
            </a:r>
            <a:r>
              <a:rPr sz="800" spc="-30" dirty="0">
                <a:latin typeface="Calibri"/>
                <a:cs typeface="Calibri"/>
              </a:rPr>
              <a:t> </a:t>
            </a:r>
            <a:r>
              <a:rPr sz="800" dirty="0">
                <a:latin typeface="Calibri"/>
                <a:cs typeface="Calibri"/>
              </a:rPr>
              <a:t>counting</a:t>
            </a:r>
            <a:r>
              <a:rPr sz="800" spc="-20" dirty="0">
                <a:latin typeface="Calibri"/>
                <a:cs typeface="Calibri"/>
              </a:rPr>
              <a:t> </a:t>
            </a:r>
            <a:r>
              <a:rPr sz="800" dirty="0">
                <a:latin typeface="Calibri"/>
                <a:cs typeface="Calibri"/>
              </a:rPr>
              <a:t>in</a:t>
            </a:r>
            <a:r>
              <a:rPr sz="800" spc="-20" dirty="0">
                <a:latin typeface="Calibri"/>
                <a:cs typeface="Calibri"/>
              </a:rPr>
              <a:t> ones.</a:t>
            </a:r>
            <a:endParaRPr sz="800">
              <a:latin typeface="Calibri"/>
              <a:cs typeface="Calibri"/>
            </a:endParaRPr>
          </a:p>
        </p:txBody>
      </p:sp>
      <p:sp>
        <p:nvSpPr>
          <p:cNvPr id="212" name="object 212"/>
          <p:cNvSpPr txBox="1"/>
          <p:nvPr/>
        </p:nvSpPr>
        <p:spPr>
          <a:xfrm>
            <a:off x="2192273" y="4968620"/>
            <a:ext cx="2114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20</a:t>
            </a:r>
            <a:endParaRPr sz="1200">
              <a:latin typeface="Comic Sans MS"/>
              <a:cs typeface="Comic Sans MS"/>
            </a:endParaRPr>
          </a:p>
        </p:txBody>
      </p:sp>
      <p:sp>
        <p:nvSpPr>
          <p:cNvPr id="213" name="object 213"/>
          <p:cNvSpPr txBox="1"/>
          <p:nvPr/>
        </p:nvSpPr>
        <p:spPr>
          <a:xfrm>
            <a:off x="2914650" y="4968620"/>
            <a:ext cx="1187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2</a:t>
            </a:r>
            <a:endParaRPr sz="1200">
              <a:latin typeface="Comic Sans MS"/>
              <a:cs typeface="Comic Sans MS"/>
            </a:endParaRPr>
          </a:p>
        </p:txBody>
      </p:sp>
      <p:grpSp>
        <p:nvGrpSpPr>
          <p:cNvPr id="214" name="object 214"/>
          <p:cNvGrpSpPr/>
          <p:nvPr/>
        </p:nvGrpSpPr>
        <p:grpSpPr>
          <a:xfrm>
            <a:off x="1928876" y="5368988"/>
            <a:ext cx="2653030" cy="76200"/>
            <a:chOff x="1928876" y="5368988"/>
            <a:chExt cx="2653030" cy="76200"/>
          </a:xfrm>
        </p:grpSpPr>
        <p:sp>
          <p:nvSpPr>
            <p:cNvPr id="215" name="object 215"/>
            <p:cNvSpPr/>
            <p:nvPr/>
          </p:nvSpPr>
          <p:spPr>
            <a:xfrm>
              <a:off x="1938401" y="5406898"/>
              <a:ext cx="2633980" cy="0"/>
            </a:xfrm>
            <a:custGeom>
              <a:avLst/>
              <a:gdLst/>
              <a:ahLst/>
              <a:cxnLst/>
              <a:rect l="l" t="t" r="r" b="b"/>
              <a:pathLst>
                <a:path w="2633979">
                  <a:moveTo>
                    <a:pt x="0" y="0"/>
                  </a:moveTo>
                  <a:lnTo>
                    <a:pt x="2633599" y="0"/>
                  </a:lnTo>
                </a:path>
              </a:pathLst>
            </a:custGeom>
            <a:ln w="19050">
              <a:solidFill>
                <a:srgbClr val="000000"/>
              </a:solidFill>
            </a:ln>
          </p:spPr>
          <p:txBody>
            <a:bodyPr wrap="square" lIns="0" tIns="0" rIns="0" bIns="0" rtlCol="0"/>
            <a:lstStyle/>
            <a:p>
              <a:endParaRPr/>
            </a:p>
          </p:txBody>
        </p:sp>
        <p:sp>
          <p:nvSpPr>
            <p:cNvPr id="216" name="object 216"/>
            <p:cNvSpPr/>
            <p:nvPr/>
          </p:nvSpPr>
          <p:spPr>
            <a:xfrm>
              <a:off x="2055368" y="5373751"/>
              <a:ext cx="2341245" cy="66675"/>
            </a:xfrm>
            <a:custGeom>
              <a:avLst/>
              <a:gdLst/>
              <a:ahLst/>
              <a:cxnLst/>
              <a:rect l="l" t="t" r="r" b="b"/>
              <a:pathLst>
                <a:path w="2341245" h="66675">
                  <a:moveTo>
                    <a:pt x="0" y="0"/>
                  </a:moveTo>
                  <a:lnTo>
                    <a:pt x="0" y="66293"/>
                  </a:lnTo>
                </a:path>
                <a:path w="2341245" h="66675">
                  <a:moveTo>
                    <a:pt x="234187" y="0"/>
                  </a:moveTo>
                  <a:lnTo>
                    <a:pt x="234187" y="66293"/>
                  </a:lnTo>
                </a:path>
                <a:path w="2341245" h="66675">
                  <a:moveTo>
                    <a:pt x="468249" y="0"/>
                  </a:moveTo>
                  <a:lnTo>
                    <a:pt x="468249" y="66293"/>
                  </a:lnTo>
                </a:path>
                <a:path w="2341245" h="66675">
                  <a:moveTo>
                    <a:pt x="936498" y="0"/>
                  </a:moveTo>
                  <a:lnTo>
                    <a:pt x="936498" y="66293"/>
                  </a:lnTo>
                </a:path>
                <a:path w="2341245" h="66675">
                  <a:moveTo>
                    <a:pt x="702309" y="0"/>
                  </a:moveTo>
                  <a:lnTo>
                    <a:pt x="702309" y="66293"/>
                  </a:lnTo>
                </a:path>
                <a:path w="2341245" h="66675">
                  <a:moveTo>
                    <a:pt x="1170558" y="0"/>
                  </a:moveTo>
                  <a:lnTo>
                    <a:pt x="1170558" y="66293"/>
                  </a:lnTo>
                </a:path>
                <a:path w="2341245" h="66675">
                  <a:moveTo>
                    <a:pt x="1404620" y="0"/>
                  </a:moveTo>
                  <a:lnTo>
                    <a:pt x="1404620" y="66293"/>
                  </a:lnTo>
                </a:path>
                <a:path w="2341245" h="66675">
                  <a:moveTo>
                    <a:pt x="1638808" y="0"/>
                  </a:moveTo>
                  <a:lnTo>
                    <a:pt x="1638808" y="66293"/>
                  </a:lnTo>
                </a:path>
                <a:path w="2341245" h="66675">
                  <a:moveTo>
                    <a:pt x="1872869" y="0"/>
                  </a:moveTo>
                  <a:lnTo>
                    <a:pt x="1872869" y="66293"/>
                  </a:lnTo>
                </a:path>
                <a:path w="2341245" h="66675">
                  <a:moveTo>
                    <a:pt x="2106930" y="0"/>
                  </a:moveTo>
                  <a:lnTo>
                    <a:pt x="2106930" y="66293"/>
                  </a:lnTo>
                </a:path>
                <a:path w="2341245" h="66675">
                  <a:moveTo>
                    <a:pt x="2341118" y="0"/>
                  </a:moveTo>
                  <a:lnTo>
                    <a:pt x="2341118" y="66293"/>
                  </a:lnTo>
                </a:path>
              </a:pathLst>
            </a:custGeom>
            <a:ln w="9525">
              <a:solidFill>
                <a:srgbClr val="000000"/>
              </a:solidFill>
            </a:ln>
          </p:spPr>
          <p:txBody>
            <a:bodyPr wrap="square" lIns="0" tIns="0" rIns="0" bIns="0" rtlCol="0"/>
            <a:lstStyle/>
            <a:p>
              <a:endParaRPr/>
            </a:p>
          </p:txBody>
        </p:sp>
      </p:grpSp>
      <p:sp>
        <p:nvSpPr>
          <p:cNvPr id="217" name="object 217"/>
          <p:cNvSpPr txBox="1"/>
          <p:nvPr/>
        </p:nvSpPr>
        <p:spPr>
          <a:xfrm>
            <a:off x="2017267" y="5471871"/>
            <a:ext cx="2247900" cy="348615"/>
          </a:xfrm>
          <a:prstGeom prst="rect">
            <a:avLst/>
          </a:prstGeom>
        </p:spPr>
        <p:txBody>
          <a:bodyPr vert="horz" wrap="square" lIns="0" tIns="13335" rIns="0" bIns="0" rtlCol="0">
            <a:spAutoFit/>
          </a:bodyPr>
          <a:lstStyle/>
          <a:p>
            <a:pPr marL="12700">
              <a:lnSpc>
                <a:spcPct val="100000"/>
              </a:lnSpc>
              <a:spcBef>
                <a:spcPts val="105"/>
              </a:spcBef>
              <a:tabLst>
                <a:tab pos="252095" algn="l"/>
                <a:tab pos="490855" algn="l"/>
                <a:tab pos="1174115" algn="l"/>
                <a:tab pos="1638300" algn="l"/>
                <a:tab pos="2087245" algn="l"/>
              </a:tabLst>
            </a:pPr>
            <a:r>
              <a:rPr sz="1200" spc="-75" baseline="3472" dirty="0">
                <a:latin typeface="Calibri"/>
                <a:cs typeface="Calibri"/>
              </a:rPr>
              <a:t>0</a:t>
            </a:r>
            <a:r>
              <a:rPr sz="1200" baseline="3472" dirty="0">
                <a:latin typeface="Calibri"/>
                <a:cs typeface="Calibri"/>
              </a:rPr>
              <a:t>	</a:t>
            </a:r>
            <a:r>
              <a:rPr sz="1200" spc="-75" baseline="3472" dirty="0">
                <a:latin typeface="Calibri"/>
                <a:cs typeface="Calibri"/>
              </a:rPr>
              <a:t>5</a:t>
            </a:r>
            <a:r>
              <a:rPr sz="1200" baseline="3472" dirty="0">
                <a:latin typeface="Calibri"/>
                <a:cs typeface="Calibri"/>
              </a:rPr>
              <a:t>	10</a:t>
            </a:r>
            <a:r>
              <a:rPr sz="1200" spc="352" baseline="3472" dirty="0">
                <a:latin typeface="Calibri"/>
                <a:cs typeface="Calibri"/>
              </a:rPr>
              <a:t>  </a:t>
            </a:r>
            <a:r>
              <a:rPr sz="1200" baseline="3472" dirty="0">
                <a:latin typeface="Calibri"/>
                <a:cs typeface="Calibri"/>
              </a:rPr>
              <a:t>15</a:t>
            </a:r>
            <a:r>
              <a:rPr sz="1200" spc="390" baseline="3472" dirty="0">
                <a:latin typeface="Calibri"/>
                <a:cs typeface="Calibri"/>
              </a:rPr>
              <a:t>  </a:t>
            </a:r>
            <a:r>
              <a:rPr sz="1200" spc="-37" baseline="3472" dirty="0">
                <a:latin typeface="Calibri"/>
                <a:cs typeface="Calibri"/>
              </a:rPr>
              <a:t>20</a:t>
            </a:r>
            <a:r>
              <a:rPr sz="1200" baseline="3472" dirty="0">
                <a:latin typeface="Calibri"/>
                <a:cs typeface="Calibri"/>
              </a:rPr>
              <a:t>	</a:t>
            </a:r>
            <a:r>
              <a:rPr sz="800" dirty="0">
                <a:latin typeface="Calibri"/>
                <a:cs typeface="Calibri"/>
              </a:rPr>
              <a:t>25</a:t>
            </a:r>
            <a:r>
              <a:rPr sz="800" spc="254" dirty="0">
                <a:latin typeface="Calibri"/>
                <a:cs typeface="Calibri"/>
              </a:rPr>
              <a:t>  </a:t>
            </a:r>
            <a:r>
              <a:rPr sz="1200" spc="-37" baseline="3472" dirty="0">
                <a:latin typeface="Calibri"/>
                <a:cs typeface="Calibri"/>
              </a:rPr>
              <a:t>30</a:t>
            </a:r>
            <a:r>
              <a:rPr sz="1200" baseline="3472" dirty="0">
                <a:latin typeface="Calibri"/>
                <a:cs typeface="Calibri"/>
              </a:rPr>
              <a:t>	35</a:t>
            </a:r>
            <a:r>
              <a:rPr sz="1200" spc="337" baseline="3472" dirty="0">
                <a:latin typeface="Calibri"/>
                <a:cs typeface="Calibri"/>
              </a:rPr>
              <a:t>  </a:t>
            </a:r>
            <a:r>
              <a:rPr sz="1200" spc="-37" baseline="3472" dirty="0">
                <a:latin typeface="Calibri"/>
                <a:cs typeface="Calibri"/>
              </a:rPr>
              <a:t>40</a:t>
            </a:r>
            <a:r>
              <a:rPr sz="1200" baseline="3472" dirty="0">
                <a:latin typeface="Calibri"/>
                <a:cs typeface="Calibri"/>
              </a:rPr>
              <a:t>	</a:t>
            </a:r>
            <a:r>
              <a:rPr sz="1200" spc="-37" baseline="3472" dirty="0">
                <a:latin typeface="Calibri"/>
                <a:cs typeface="Calibri"/>
              </a:rPr>
              <a:t>45</a:t>
            </a:r>
            <a:endParaRPr sz="1200" baseline="3472">
              <a:latin typeface="Calibri"/>
              <a:cs typeface="Calibri"/>
            </a:endParaRPr>
          </a:p>
          <a:p>
            <a:pPr marL="191770">
              <a:lnSpc>
                <a:spcPct val="100000"/>
              </a:lnSpc>
              <a:spcBef>
                <a:spcPts val="615"/>
              </a:spcBef>
            </a:pPr>
            <a:r>
              <a:rPr sz="800" b="1" i="1" spc="-10" dirty="0">
                <a:latin typeface="Calibri"/>
                <a:cs typeface="Calibri"/>
              </a:rPr>
              <a:t>Numbered</a:t>
            </a:r>
            <a:r>
              <a:rPr sz="800" b="1" i="1" spc="-40" dirty="0">
                <a:latin typeface="Calibri"/>
                <a:cs typeface="Calibri"/>
              </a:rPr>
              <a:t> </a:t>
            </a:r>
            <a:r>
              <a:rPr sz="800" dirty="0">
                <a:latin typeface="Calibri"/>
                <a:cs typeface="Calibri"/>
              </a:rPr>
              <a:t>and</a:t>
            </a:r>
            <a:r>
              <a:rPr sz="800" spc="-20" dirty="0">
                <a:latin typeface="Calibri"/>
                <a:cs typeface="Calibri"/>
              </a:rPr>
              <a:t> </a:t>
            </a:r>
            <a:r>
              <a:rPr sz="800" b="1" i="1" dirty="0">
                <a:latin typeface="Calibri"/>
                <a:cs typeface="Calibri"/>
              </a:rPr>
              <a:t>partially</a:t>
            </a:r>
            <a:r>
              <a:rPr sz="800" b="1" i="1" spc="10" dirty="0">
                <a:latin typeface="Calibri"/>
                <a:cs typeface="Calibri"/>
              </a:rPr>
              <a:t> </a:t>
            </a:r>
            <a:r>
              <a:rPr sz="800" b="1" i="1" dirty="0">
                <a:latin typeface="Calibri"/>
                <a:cs typeface="Calibri"/>
              </a:rPr>
              <a:t>numbered</a:t>
            </a:r>
            <a:r>
              <a:rPr sz="800" b="1" i="1" spc="135" dirty="0">
                <a:latin typeface="Calibri"/>
                <a:cs typeface="Calibri"/>
              </a:rPr>
              <a:t> </a:t>
            </a:r>
            <a:r>
              <a:rPr sz="800" dirty="0">
                <a:latin typeface="Calibri"/>
                <a:cs typeface="Calibri"/>
              </a:rPr>
              <a:t>number</a:t>
            </a:r>
            <a:r>
              <a:rPr sz="800" spc="-20" dirty="0">
                <a:latin typeface="Calibri"/>
                <a:cs typeface="Calibri"/>
              </a:rPr>
              <a:t> lines</a:t>
            </a:r>
            <a:endParaRPr sz="800">
              <a:latin typeface="Calibri"/>
              <a:cs typeface="Calibri"/>
            </a:endParaRPr>
          </a:p>
        </p:txBody>
      </p:sp>
      <p:grpSp>
        <p:nvGrpSpPr>
          <p:cNvPr id="218" name="object 218"/>
          <p:cNvGrpSpPr/>
          <p:nvPr/>
        </p:nvGrpSpPr>
        <p:grpSpPr>
          <a:xfrm>
            <a:off x="1978088" y="1941512"/>
            <a:ext cx="5431155" cy="4300855"/>
            <a:chOff x="1978088" y="1941512"/>
            <a:chExt cx="5431155" cy="4300855"/>
          </a:xfrm>
        </p:grpSpPr>
        <p:sp>
          <p:nvSpPr>
            <p:cNvPr id="219" name="object 219"/>
            <p:cNvSpPr/>
            <p:nvPr/>
          </p:nvSpPr>
          <p:spPr>
            <a:xfrm>
              <a:off x="2195576" y="6191250"/>
              <a:ext cx="343535" cy="46355"/>
            </a:xfrm>
            <a:custGeom>
              <a:avLst/>
              <a:gdLst/>
              <a:ahLst/>
              <a:cxnLst/>
              <a:rect l="l" t="t" r="r" b="b"/>
              <a:pathLst>
                <a:path w="343535" h="46354">
                  <a:moveTo>
                    <a:pt x="0" y="46037"/>
                  </a:moveTo>
                  <a:lnTo>
                    <a:pt x="343026" y="46037"/>
                  </a:lnTo>
                  <a:lnTo>
                    <a:pt x="343026" y="0"/>
                  </a:lnTo>
                  <a:lnTo>
                    <a:pt x="0" y="0"/>
                  </a:lnTo>
                  <a:lnTo>
                    <a:pt x="0" y="46037"/>
                  </a:lnTo>
                  <a:close/>
                </a:path>
              </a:pathLst>
            </a:custGeom>
            <a:solidFill>
              <a:srgbClr val="FF0000"/>
            </a:solidFill>
          </p:spPr>
          <p:txBody>
            <a:bodyPr wrap="square" lIns="0" tIns="0" rIns="0" bIns="0" rtlCol="0"/>
            <a:lstStyle/>
            <a:p>
              <a:endParaRPr/>
            </a:p>
          </p:txBody>
        </p:sp>
        <p:sp>
          <p:nvSpPr>
            <p:cNvPr id="220" name="object 220"/>
            <p:cNvSpPr/>
            <p:nvPr/>
          </p:nvSpPr>
          <p:spPr>
            <a:xfrm>
              <a:off x="2195576" y="6191250"/>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221" name="object 221"/>
            <p:cNvSpPr/>
            <p:nvPr/>
          </p:nvSpPr>
          <p:spPr>
            <a:xfrm>
              <a:off x="2538603" y="6191250"/>
              <a:ext cx="351790" cy="46355"/>
            </a:xfrm>
            <a:custGeom>
              <a:avLst/>
              <a:gdLst/>
              <a:ahLst/>
              <a:cxnLst/>
              <a:rect l="l" t="t" r="r" b="b"/>
              <a:pathLst>
                <a:path w="351789" h="46354">
                  <a:moveTo>
                    <a:pt x="351624" y="0"/>
                  </a:moveTo>
                  <a:lnTo>
                    <a:pt x="0" y="0"/>
                  </a:lnTo>
                  <a:lnTo>
                    <a:pt x="0" y="46037"/>
                  </a:lnTo>
                  <a:lnTo>
                    <a:pt x="351624" y="46037"/>
                  </a:lnTo>
                  <a:lnTo>
                    <a:pt x="351624" y="0"/>
                  </a:lnTo>
                  <a:close/>
                </a:path>
              </a:pathLst>
            </a:custGeom>
            <a:solidFill>
              <a:srgbClr val="FFFFFF"/>
            </a:solidFill>
          </p:spPr>
          <p:txBody>
            <a:bodyPr wrap="square" lIns="0" tIns="0" rIns="0" bIns="0" rtlCol="0"/>
            <a:lstStyle/>
            <a:p>
              <a:endParaRPr/>
            </a:p>
          </p:txBody>
        </p:sp>
        <p:sp>
          <p:nvSpPr>
            <p:cNvPr id="222" name="object 222"/>
            <p:cNvSpPr/>
            <p:nvPr/>
          </p:nvSpPr>
          <p:spPr>
            <a:xfrm>
              <a:off x="2538603" y="6191250"/>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223" name="object 223"/>
            <p:cNvSpPr/>
            <p:nvPr/>
          </p:nvSpPr>
          <p:spPr>
            <a:xfrm>
              <a:off x="2890266" y="6191250"/>
              <a:ext cx="342900" cy="46355"/>
            </a:xfrm>
            <a:custGeom>
              <a:avLst/>
              <a:gdLst/>
              <a:ahLst/>
              <a:cxnLst/>
              <a:rect l="l" t="t" r="r" b="b"/>
              <a:pathLst>
                <a:path w="342900" h="46354">
                  <a:moveTo>
                    <a:pt x="0" y="46037"/>
                  </a:moveTo>
                  <a:lnTo>
                    <a:pt x="342645" y="46037"/>
                  </a:lnTo>
                  <a:lnTo>
                    <a:pt x="342645" y="0"/>
                  </a:lnTo>
                  <a:lnTo>
                    <a:pt x="0" y="0"/>
                  </a:lnTo>
                  <a:lnTo>
                    <a:pt x="0" y="46037"/>
                  </a:lnTo>
                  <a:close/>
                </a:path>
              </a:pathLst>
            </a:custGeom>
            <a:solidFill>
              <a:srgbClr val="FF0000"/>
            </a:solidFill>
          </p:spPr>
          <p:txBody>
            <a:bodyPr wrap="square" lIns="0" tIns="0" rIns="0" bIns="0" rtlCol="0"/>
            <a:lstStyle/>
            <a:p>
              <a:endParaRPr/>
            </a:p>
          </p:txBody>
        </p:sp>
        <p:sp>
          <p:nvSpPr>
            <p:cNvPr id="224" name="object 224"/>
            <p:cNvSpPr/>
            <p:nvPr/>
          </p:nvSpPr>
          <p:spPr>
            <a:xfrm>
              <a:off x="2890266" y="6191250"/>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225" name="object 225"/>
            <p:cNvSpPr/>
            <p:nvPr/>
          </p:nvSpPr>
          <p:spPr>
            <a:xfrm>
              <a:off x="3232912" y="6191250"/>
              <a:ext cx="351790" cy="46355"/>
            </a:xfrm>
            <a:custGeom>
              <a:avLst/>
              <a:gdLst/>
              <a:ahLst/>
              <a:cxnLst/>
              <a:rect l="l" t="t" r="r" b="b"/>
              <a:pathLst>
                <a:path w="351789" h="46354">
                  <a:moveTo>
                    <a:pt x="351624" y="0"/>
                  </a:moveTo>
                  <a:lnTo>
                    <a:pt x="0" y="0"/>
                  </a:lnTo>
                  <a:lnTo>
                    <a:pt x="0" y="46037"/>
                  </a:lnTo>
                  <a:lnTo>
                    <a:pt x="351624" y="46037"/>
                  </a:lnTo>
                  <a:lnTo>
                    <a:pt x="351624" y="0"/>
                  </a:lnTo>
                  <a:close/>
                </a:path>
              </a:pathLst>
            </a:custGeom>
            <a:solidFill>
              <a:srgbClr val="FFFFFF"/>
            </a:solidFill>
          </p:spPr>
          <p:txBody>
            <a:bodyPr wrap="square" lIns="0" tIns="0" rIns="0" bIns="0" rtlCol="0"/>
            <a:lstStyle/>
            <a:p>
              <a:endParaRPr/>
            </a:p>
          </p:txBody>
        </p:sp>
        <p:sp>
          <p:nvSpPr>
            <p:cNvPr id="226" name="object 226"/>
            <p:cNvSpPr/>
            <p:nvPr/>
          </p:nvSpPr>
          <p:spPr>
            <a:xfrm>
              <a:off x="3232912" y="6191250"/>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227" name="object 227"/>
            <p:cNvSpPr/>
            <p:nvPr/>
          </p:nvSpPr>
          <p:spPr>
            <a:xfrm>
              <a:off x="3584575" y="6191250"/>
              <a:ext cx="351790" cy="46355"/>
            </a:xfrm>
            <a:custGeom>
              <a:avLst/>
              <a:gdLst/>
              <a:ahLst/>
              <a:cxnLst/>
              <a:rect l="l" t="t" r="r" b="b"/>
              <a:pathLst>
                <a:path w="351789" h="46354">
                  <a:moveTo>
                    <a:pt x="351624" y="0"/>
                  </a:moveTo>
                  <a:lnTo>
                    <a:pt x="0" y="0"/>
                  </a:lnTo>
                  <a:lnTo>
                    <a:pt x="0" y="46037"/>
                  </a:lnTo>
                  <a:lnTo>
                    <a:pt x="351624" y="46037"/>
                  </a:lnTo>
                  <a:lnTo>
                    <a:pt x="351624" y="0"/>
                  </a:lnTo>
                  <a:close/>
                </a:path>
              </a:pathLst>
            </a:custGeom>
            <a:solidFill>
              <a:srgbClr val="FF0000"/>
            </a:solidFill>
          </p:spPr>
          <p:txBody>
            <a:bodyPr wrap="square" lIns="0" tIns="0" rIns="0" bIns="0" rtlCol="0"/>
            <a:lstStyle/>
            <a:p>
              <a:endParaRPr/>
            </a:p>
          </p:txBody>
        </p:sp>
        <p:sp>
          <p:nvSpPr>
            <p:cNvPr id="228" name="object 228"/>
            <p:cNvSpPr/>
            <p:nvPr/>
          </p:nvSpPr>
          <p:spPr>
            <a:xfrm>
              <a:off x="3584575" y="6191250"/>
              <a:ext cx="703580" cy="46355"/>
            </a:xfrm>
            <a:custGeom>
              <a:avLst/>
              <a:gdLst/>
              <a:ahLst/>
              <a:cxnLst/>
              <a:rect l="l" t="t" r="r" b="b"/>
              <a:pathLst>
                <a:path w="703579" h="46354">
                  <a:moveTo>
                    <a:pt x="0" y="46037"/>
                  </a:moveTo>
                  <a:lnTo>
                    <a:pt x="351624" y="46037"/>
                  </a:lnTo>
                  <a:lnTo>
                    <a:pt x="351624" y="0"/>
                  </a:lnTo>
                  <a:lnTo>
                    <a:pt x="0" y="0"/>
                  </a:lnTo>
                  <a:lnTo>
                    <a:pt x="0" y="46037"/>
                  </a:lnTo>
                  <a:close/>
                </a:path>
                <a:path w="703579" h="46354">
                  <a:moveTo>
                    <a:pt x="351663" y="46037"/>
                  </a:moveTo>
                  <a:lnTo>
                    <a:pt x="703287" y="46037"/>
                  </a:lnTo>
                  <a:lnTo>
                    <a:pt x="703287" y="0"/>
                  </a:lnTo>
                  <a:lnTo>
                    <a:pt x="351663" y="0"/>
                  </a:lnTo>
                  <a:lnTo>
                    <a:pt x="351663" y="46037"/>
                  </a:lnTo>
                  <a:close/>
                </a:path>
              </a:pathLst>
            </a:custGeom>
            <a:ln w="9525">
              <a:solidFill>
                <a:srgbClr val="000000"/>
              </a:solidFill>
            </a:ln>
          </p:spPr>
          <p:txBody>
            <a:bodyPr wrap="square" lIns="0" tIns="0" rIns="0" bIns="0" rtlCol="0"/>
            <a:lstStyle/>
            <a:p>
              <a:endParaRPr/>
            </a:p>
          </p:txBody>
        </p:sp>
        <p:pic>
          <p:nvPicPr>
            <p:cNvPr id="229" name="object 229"/>
            <p:cNvPicPr/>
            <p:nvPr/>
          </p:nvPicPr>
          <p:blipFill>
            <a:blip r:embed="rId39" cstate="print"/>
            <a:stretch>
              <a:fillRect/>
            </a:stretch>
          </p:blipFill>
          <p:spPr>
            <a:xfrm>
              <a:off x="1978088" y="1941512"/>
              <a:ext cx="2385568" cy="81025"/>
            </a:xfrm>
            <a:prstGeom prst="rect">
              <a:avLst/>
            </a:prstGeom>
          </p:spPr>
        </p:pic>
        <p:pic>
          <p:nvPicPr>
            <p:cNvPr id="230" name="object 230"/>
            <p:cNvPicPr/>
            <p:nvPr/>
          </p:nvPicPr>
          <p:blipFill>
            <a:blip r:embed="rId40" cstate="print"/>
            <a:stretch>
              <a:fillRect/>
            </a:stretch>
          </p:blipFill>
          <p:spPr>
            <a:xfrm>
              <a:off x="5660009" y="3101847"/>
              <a:ext cx="247141" cy="131952"/>
            </a:xfrm>
            <a:prstGeom prst="rect">
              <a:avLst/>
            </a:prstGeom>
          </p:spPr>
        </p:pic>
        <p:sp>
          <p:nvSpPr>
            <p:cNvPr id="231" name="object 231"/>
            <p:cNvSpPr/>
            <p:nvPr/>
          </p:nvSpPr>
          <p:spPr>
            <a:xfrm>
              <a:off x="4886325" y="3265550"/>
              <a:ext cx="2513330" cy="0"/>
            </a:xfrm>
            <a:custGeom>
              <a:avLst/>
              <a:gdLst/>
              <a:ahLst/>
              <a:cxnLst/>
              <a:rect l="l" t="t" r="r" b="b"/>
              <a:pathLst>
                <a:path w="2513329">
                  <a:moveTo>
                    <a:pt x="0" y="0"/>
                  </a:moveTo>
                  <a:lnTo>
                    <a:pt x="2513076" y="0"/>
                  </a:lnTo>
                </a:path>
              </a:pathLst>
            </a:custGeom>
            <a:ln w="19050">
              <a:solidFill>
                <a:srgbClr val="000000"/>
              </a:solidFill>
            </a:ln>
          </p:spPr>
          <p:txBody>
            <a:bodyPr wrap="square" lIns="0" tIns="0" rIns="0" bIns="0" rtlCol="0"/>
            <a:lstStyle/>
            <a:p>
              <a:endParaRPr/>
            </a:p>
          </p:txBody>
        </p:sp>
        <p:sp>
          <p:nvSpPr>
            <p:cNvPr id="232" name="object 232"/>
            <p:cNvSpPr/>
            <p:nvPr/>
          </p:nvSpPr>
          <p:spPr>
            <a:xfrm>
              <a:off x="4997958" y="3213100"/>
              <a:ext cx="2233930" cy="104775"/>
            </a:xfrm>
            <a:custGeom>
              <a:avLst/>
              <a:gdLst/>
              <a:ahLst/>
              <a:cxnLst/>
              <a:rect l="l" t="t" r="r" b="b"/>
              <a:pathLst>
                <a:path w="2233929" h="104775">
                  <a:moveTo>
                    <a:pt x="0" y="0"/>
                  </a:moveTo>
                  <a:lnTo>
                    <a:pt x="0" y="104775"/>
                  </a:lnTo>
                </a:path>
                <a:path w="2233929" h="104775">
                  <a:moveTo>
                    <a:pt x="223392" y="0"/>
                  </a:moveTo>
                  <a:lnTo>
                    <a:pt x="223392" y="104775"/>
                  </a:lnTo>
                </a:path>
                <a:path w="2233929" h="104775">
                  <a:moveTo>
                    <a:pt x="446786" y="0"/>
                  </a:moveTo>
                  <a:lnTo>
                    <a:pt x="446786" y="104775"/>
                  </a:lnTo>
                </a:path>
                <a:path w="2233929" h="104775">
                  <a:moveTo>
                    <a:pt x="893571" y="0"/>
                  </a:moveTo>
                  <a:lnTo>
                    <a:pt x="893571" y="104775"/>
                  </a:lnTo>
                </a:path>
                <a:path w="2233929" h="104775">
                  <a:moveTo>
                    <a:pt x="670178" y="0"/>
                  </a:moveTo>
                  <a:lnTo>
                    <a:pt x="670178" y="104775"/>
                  </a:lnTo>
                </a:path>
                <a:path w="2233929" h="104775">
                  <a:moveTo>
                    <a:pt x="1116964" y="0"/>
                  </a:moveTo>
                  <a:lnTo>
                    <a:pt x="1116964" y="104775"/>
                  </a:lnTo>
                </a:path>
                <a:path w="2233929" h="104775">
                  <a:moveTo>
                    <a:pt x="1340357" y="0"/>
                  </a:moveTo>
                  <a:lnTo>
                    <a:pt x="1340357" y="104775"/>
                  </a:lnTo>
                </a:path>
                <a:path w="2233929" h="104775">
                  <a:moveTo>
                    <a:pt x="1563750" y="0"/>
                  </a:moveTo>
                  <a:lnTo>
                    <a:pt x="1563750" y="104775"/>
                  </a:lnTo>
                </a:path>
                <a:path w="2233929" h="104775">
                  <a:moveTo>
                    <a:pt x="1787143" y="0"/>
                  </a:moveTo>
                  <a:lnTo>
                    <a:pt x="1787143" y="104775"/>
                  </a:lnTo>
                </a:path>
                <a:path w="2233929" h="104775">
                  <a:moveTo>
                    <a:pt x="2010410" y="0"/>
                  </a:moveTo>
                  <a:lnTo>
                    <a:pt x="2010410" y="104775"/>
                  </a:lnTo>
                </a:path>
                <a:path w="2233929" h="104775">
                  <a:moveTo>
                    <a:pt x="2233802" y="0"/>
                  </a:moveTo>
                  <a:lnTo>
                    <a:pt x="2233802" y="104775"/>
                  </a:lnTo>
                </a:path>
              </a:pathLst>
            </a:custGeom>
            <a:ln w="9525">
              <a:solidFill>
                <a:srgbClr val="000000"/>
              </a:solidFill>
            </a:ln>
          </p:spPr>
          <p:txBody>
            <a:bodyPr wrap="square" lIns="0" tIns="0" rIns="0" bIns="0" rtlCol="0"/>
            <a:lstStyle/>
            <a:p>
              <a:endParaRPr/>
            </a:p>
          </p:txBody>
        </p:sp>
      </p:grpSp>
      <p:sp>
        <p:nvSpPr>
          <p:cNvPr id="233" name="object 233"/>
          <p:cNvSpPr txBox="1"/>
          <p:nvPr/>
        </p:nvSpPr>
        <p:spPr>
          <a:xfrm>
            <a:off x="2061717" y="1119327"/>
            <a:ext cx="27559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4</a:t>
            </a:r>
            <a:r>
              <a:rPr sz="1000" spc="-20" dirty="0">
                <a:latin typeface="Calibri"/>
                <a:cs typeface="Calibri"/>
              </a:rPr>
              <a:t> </a:t>
            </a:r>
            <a:r>
              <a:rPr sz="1000" dirty="0">
                <a:latin typeface="Calibri"/>
                <a:cs typeface="Calibri"/>
              </a:rPr>
              <a:t>+ </a:t>
            </a:r>
            <a:r>
              <a:rPr sz="1000" spc="-50" dirty="0">
                <a:latin typeface="Calibri"/>
                <a:cs typeface="Calibri"/>
              </a:rPr>
              <a:t>2</a:t>
            </a:r>
            <a:endParaRPr sz="1000">
              <a:latin typeface="Calibri"/>
              <a:cs typeface="Calibri"/>
            </a:endParaRPr>
          </a:p>
        </p:txBody>
      </p:sp>
      <p:sp>
        <p:nvSpPr>
          <p:cNvPr id="234" name="object 234"/>
          <p:cNvSpPr txBox="1"/>
          <p:nvPr/>
        </p:nvSpPr>
        <p:spPr>
          <a:xfrm>
            <a:off x="2793873" y="1138554"/>
            <a:ext cx="1505585" cy="438784"/>
          </a:xfrm>
          <a:prstGeom prst="rect">
            <a:avLst/>
          </a:prstGeom>
        </p:spPr>
        <p:txBody>
          <a:bodyPr vert="horz" wrap="square" lIns="0" tIns="12065" rIns="0" bIns="0" rtlCol="0">
            <a:spAutoFit/>
          </a:bodyPr>
          <a:lstStyle/>
          <a:p>
            <a:pPr marL="490220">
              <a:lnSpc>
                <a:spcPct val="100000"/>
              </a:lnSpc>
              <a:spcBef>
                <a:spcPts val="95"/>
              </a:spcBef>
            </a:pPr>
            <a:r>
              <a:rPr sz="1000" i="1" dirty="0">
                <a:latin typeface="Calibri"/>
                <a:cs typeface="Calibri"/>
              </a:rPr>
              <a:t>two</a:t>
            </a:r>
            <a:r>
              <a:rPr sz="1000" i="1" spc="-20" dirty="0">
                <a:latin typeface="Calibri"/>
                <a:cs typeface="Calibri"/>
              </a:rPr>
              <a:t> </a:t>
            </a:r>
            <a:r>
              <a:rPr sz="1000" i="1" dirty="0">
                <a:latin typeface="Calibri"/>
                <a:cs typeface="Calibri"/>
              </a:rPr>
              <a:t>more</a:t>
            </a:r>
            <a:r>
              <a:rPr sz="1000" i="1" spc="-30" dirty="0">
                <a:latin typeface="Calibri"/>
                <a:cs typeface="Calibri"/>
              </a:rPr>
              <a:t> </a:t>
            </a:r>
            <a:r>
              <a:rPr sz="1000" i="1" dirty="0">
                <a:latin typeface="Calibri"/>
                <a:cs typeface="Calibri"/>
              </a:rPr>
              <a:t>than</a:t>
            </a:r>
            <a:r>
              <a:rPr sz="1000" i="1" spc="-30" dirty="0">
                <a:latin typeface="Calibri"/>
                <a:cs typeface="Calibri"/>
              </a:rPr>
              <a:t> </a:t>
            </a:r>
            <a:r>
              <a:rPr sz="1000" i="1" spc="-20" dirty="0">
                <a:latin typeface="Calibri"/>
                <a:cs typeface="Calibri"/>
              </a:rPr>
              <a:t>four</a:t>
            </a:r>
            <a:endParaRPr sz="1000">
              <a:latin typeface="Calibri"/>
              <a:cs typeface="Calibri"/>
            </a:endParaRPr>
          </a:p>
          <a:p>
            <a:pPr>
              <a:lnSpc>
                <a:spcPct val="100000"/>
              </a:lnSpc>
              <a:spcBef>
                <a:spcPts val="55"/>
              </a:spcBef>
            </a:pPr>
            <a:endParaRPr sz="850">
              <a:latin typeface="Calibri"/>
              <a:cs typeface="Calibri"/>
            </a:endParaRPr>
          </a:p>
          <a:p>
            <a:pPr marL="12700">
              <a:lnSpc>
                <a:spcPct val="100000"/>
              </a:lnSpc>
              <a:tabLst>
                <a:tab pos="213995" algn="l"/>
                <a:tab pos="412115" algn="l"/>
                <a:tab pos="650875" algn="l"/>
                <a:tab pos="890269" algn="l"/>
                <a:tab pos="1130300" algn="l"/>
                <a:tab pos="1369695" algn="l"/>
              </a:tabLst>
            </a:pPr>
            <a:r>
              <a:rPr sz="800" spc="-50" dirty="0">
                <a:latin typeface="Calibri"/>
                <a:cs typeface="Calibri"/>
              </a:rPr>
              <a:t>6</a:t>
            </a:r>
            <a:r>
              <a:rPr sz="800" dirty="0">
                <a:latin typeface="Calibri"/>
                <a:cs typeface="Calibri"/>
              </a:rPr>
              <a:t>	</a:t>
            </a:r>
            <a:r>
              <a:rPr sz="800" spc="-50" dirty="0">
                <a:latin typeface="Calibri"/>
                <a:cs typeface="Calibri"/>
              </a:rPr>
              <a:t>8</a:t>
            </a:r>
            <a:r>
              <a:rPr sz="800" dirty="0">
                <a:latin typeface="Calibri"/>
                <a:cs typeface="Calibri"/>
              </a:rPr>
              <a:t>	</a:t>
            </a:r>
            <a:r>
              <a:rPr sz="800" spc="-25" dirty="0">
                <a:latin typeface="Calibri"/>
                <a:cs typeface="Calibri"/>
              </a:rPr>
              <a:t>10</a:t>
            </a:r>
            <a:r>
              <a:rPr sz="800" dirty="0">
                <a:latin typeface="Calibri"/>
                <a:cs typeface="Calibri"/>
              </a:rPr>
              <a:t>	</a:t>
            </a:r>
            <a:r>
              <a:rPr sz="800" spc="-25" dirty="0">
                <a:latin typeface="Calibri"/>
                <a:cs typeface="Calibri"/>
              </a:rPr>
              <a:t>12</a:t>
            </a:r>
            <a:r>
              <a:rPr sz="800" dirty="0">
                <a:latin typeface="Calibri"/>
                <a:cs typeface="Calibri"/>
              </a:rPr>
              <a:t>	</a:t>
            </a:r>
            <a:r>
              <a:rPr sz="800" spc="-25" dirty="0">
                <a:latin typeface="Calibri"/>
                <a:cs typeface="Calibri"/>
              </a:rPr>
              <a:t>14</a:t>
            </a:r>
            <a:r>
              <a:rPr sz="800" dirty="0">
                <a:latin typeface="Calibri"/>
                <a:cs typeface="Calibri"/>
              </a:rPr>
              <a:t>	</a:t>
            </a:r>
            <a:r>
              <a:rPr sz="800" spc="-25" dirty="0">
                <a:latin typeface="Calibri"/>
                <a:cs typeface="Calibri"/>
              </a:rPr>
              <a:t>16</a:t>
            </a:r>
            <a:r>
              <a:rPr sz="800" dirty="0">
                <a:latin typeface="Calibri"/>
                <a:cs typeface="Calibri"/>
              </a:rPr>
              <a:t>	</a:t>
            </a:r>
            <a:r>
              <a:rPr sz="800" spc="-25" dirty="0">
                <a:latin typeface="Calibri"/>
                <a:cs typeface="Calibri"/>
              </a:rPr>
              <a:t>18</a:t>
            </a:r>
            <a:endParaRPr sz="800">
              <a:latin typeface="Calibri"/>
              <a:cs typeface="Calibri"/>
            </a:endParaRPr>
          </a:p>
        </p:txBody>
      </p:sp>
      <p:sp>
        <p:nvSpPr>
          <p:cNvPr id="235" name="object 235"/>
          <p:cNvSpPr txBox="1"/>
          <p:nvPr/>
        </p:nvSpPr>
        <p:spPr>
          <a:xfrm>
            <a:off x="4981702" y="2831033"/>
            <a:ext cx="27559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9</a:t>
            </a:r>
            <a:r>
              <a:rPr sz="1000" spc="-20" dirty="0">
                <a:latin typeface="Calibri"/>
                <a:cs typeface="Calibri"/>
              </a:rPr>
              <a:t> </a:t>
            </a:r>
            <a:r>
              <a:rPr sz="1000" dirty="0">
                <a:latin typeface="Calibri"/>
                <a:cs typeface="Calibri"/>
              </a:rPr>
              <a:t>+ </a:t>
            </a:r>
            <a:r>
              <a:rPr sz="1000" spc="-50" dirty="0">
                <a:latin typeface="Calibri"/>
                <a:cs typeface="Calibri"/>
              </a:rPr>
              <a:t>6</a:t>
            </a:r>
            <a:endParaRPr sz="1000">
              <a:latin typeface="Calibri"/>
              <a:cs typeface="Calibri"/>
            </a:endParaRPr>
          </a:p>
        </p:txBody>
      </p:sp>
      <p:sp>
        <p:nvSpPr>
          <p:cNvPr id="236" name="object 236"/>
          <p:cNvSpPr txBox="1"/>
          <p:nvPr/>
        </p:nvSpPr>
        <p:spPr>
          <a:xfrm>
            <a:off x="4965953" y="3312413"/>
            <a:ext cx="2336165" cy="147955"/>
          </a:xfrm>
          <a:prstGeom prst="rect">
            <a:avLst/>
          </a:prstGeom>
        </p:spPr>
        <p:txBody>
          <a:bodyPr vert="horz" wrap="square" lIns="0" tIns="13335" rIns="0" bIns="0" rtlCol="0">
            <a:spAutoFit/>
          </a:bodyPr>
          <a:lstStyle/>
          <a:p>
            <a:pPr marL="12700">
              <a:lnSpc>
                <a:spcPct val="100000"/>
              </a:lnSpc>
              <a:spcBef>
                <a:spcPts val="105"/>
              </a:spcBef>
              <a:tabLst>
                <a:tab pos="242570" algn="l"/>
                <a:tab pos="458470" algn="l"/>
                <a:tab pos="674370" algn="l"/>
                <a:tab pos="890269" algn="l"/>
                <a:tab pos="1569720" algn="l"/>
              </a:tabLst>
            </a:pPr>
            <a:r>
              <a:rPr sz="1200" spc="-75" baseline="3472" dirty="0">
                <a:latin typeface="Calibri"/>
                <a:cs typeface="Calibri"/>
              </a:rPr>
              <a:t>6</a:t>
            </a:r>
            <a:r>
              <a:rPr sz="1200" baseline="3472" dirty="0">
                <a:latin typeface="Calibri"/>
                <a:cs typeface="Calibri"/>
              </a:rPr>
              <a:t>	</a:t>
            </a:r>
            <a:r>
              <a:rPr sz="800" spc="-50" dirty="0">
                <a:latin typeface="Calibri"/>
                <a:cs typeface="Calibri"/>
              </a:rPr>
              <a:t>7</a:t>
            </a:r>
            <a:r>
              <a:rPr sz="800" dirty="0">
                <a:latin typeface="Calibri"/>
                <a:cs typeface="Calibri"/>
              </a:rPr>
              <a:t>	</a:t>
            </a:r>
            <a:r>
              <a:rPr sz="800" spc="-50" dirty="0">
                <a:latin typeface="Calibri"/>
                <a:cs typeface="Calibri"/>
              </a:rPr>
              <a:t>8</a:t>
            </a:r>
            <a:r>
              <a:rPr sz="800" dirty="0">
                <a:latin typeface="Calibri"/>
                <a:cs typeface="Calibri"/>
              </a:rPr>
              <a:t>	</a:t>
            </a:r>
            <a:r>
              <a:rPr sz="1200" spc="-75" baseline="3472" dirty="0">
                <a:latin typeface="Calibri"/>
                <a:cs typeface="Calibri"/>
              </a:rPr>
              <a:t>9</a:t>
            </a:r>
            <a:r>
              <a:rPr sz="1200" baseline="3472" dirty="0">
                <a:latin typeface="Calibri"/>
                <a:cs typeface="Calibri"/>
              </a:rPr>
              <a:t>	10</a:t>
            </a:r>
            <a:r>
              <a:rPr sz="1200" spc="382" baseline="3472" dirty="0">
                <a:latin typeface="Calibri"/>
                <a:cs typeface="Calibri"/>
              </a:rPr>
              <a:t>  </a:t>
            </a:r>
            <a:r>
              <a:rPr sz="1200" baseline="3472" dirty="0">
                <a:latin typeface="Calibri"/>
                <a:cs typeface="Calibri"/>
              </a:rPr>
              <a:t>11</a:t>
            </a:r>
            <a:r>
              <a:rPr sz="1200" spc="390" baseline="3472" dirty="0">
                <a:latin typeface="Calibri"/>
                <a:cs typeface="Calibri"/>
              </a:rPr>
              <a:t>  </a:t>
            </a:r>
            <a:r>
              <a:rPr sz="1200" spc="-37" baseline="3472" dirty="0">
                <a:latin typeface="Calibri"/>
                <a:cs typeface="Calibri"/>
              </a:rPr>
              <a:t>12</a:t>
            </a:r>
            <a:r>
              <a:rPr sz="1200" baseline="3472" dirty="0">
                <a:latin typeface="Calibri"/>
                <a:cs typeface="Calibri"/>
              </a:rPr>
              <a:t>	13</a:t>
            </a:r>
            <a:r>
              <a:rPr sz="1200" spc="382" baseline="3472" dirty="0">
                <a:latin typeface="Calibri"/>
                <a:cs typeface="Calibri"/>
              </a:rPr>
              <a:t>  </a:t>
            </a:r>
            <a:r>
              <a:rPr sz="1200" baseline="3472" dirty="0">
                <a:latin typeface="Calibri"/>
                <a:cs typeface="Calibri"/>
              </a:rPr>
              <a:t>14</a:t>
            </a:r>
            <a:r>
              <a:rPr sz="1200" spc="390" baseline="3472" dirty="0">
                <a:latin typeface="Calibri"/>
                <a:cs typeface="Calibri"/>
              </a:rPr>
              <a:t>  </a:t>
            </a:r>
            <a:r>
              <a:rPr sz="1200" baseline="3472" dirty="0">
                <a:latin typeface="Calibri"/>
                <a:cs typeface="Calibri"/>
              </a:rPr>
              <a:t>15</a:t>
            </a:r>
            <a:r>
              <a:rPr sz="1200" spc="397" baseline="3472" dirty="0">
                <a:latin typeface="Calibri"/>
                <a:cs typeface="Calibri"/>
              </a:rPr>
              <a:t>  </a:t>
            </a:r>
            <a:r>
              <a:rPr sz="1200" spc="-37" baseline="3472" dirty="0">
                <a:latin typeface="Calibri"/>
                <a:cs typeface="Calibri"/>
              </a:rPr>
              <a:t>16</a:t>
            </a:r>
            <a:endParaRPr sz="1200" baseline="3472">
              <a:latin typeface="Calibri"/>
              <a:cs typeface="Calibri"/>
            </a:endParaRPr>
          </a:p>
        </p:txBody>
      </p:sp>
      <p:grpSp>
        <p:nvGrpSpPr>
          <p:cNvPr id="237" name="object 237"/>
          <p:cNvGrpSpPr/>
          <p:nvPr/>
        </p:nvGrpSpPr>
        <p:grpSpPr>
          <a:xfrm>
            <a:off x="2063813" y="3100451"/>
            <a:ext cx="4931410" cy="2924175"/>
            <a:chOff x="2063813" y="3100451"/>
            <a:chExt cx="4931410" cy="2924175"/>
          </a:xfrm>
        </p:grpSpPr>
        <p:sp>
          <p:nvSpPr>
            <p:cNvPr id="238" name="object 238"/>
            <p:cNvSpPr/>
            <p:nvPr/>
          </p:nvSpPr>
          <p:spPr>
            <a:xfrm>
              <a:off x="5919723" y="3100451"/>
              <a:ext cx="1075055" cy="179705"/>
            </a:xfrm>
            <a:custGeom>
              <a:avLst/>
              <a:gdLst/>
              <a:ahLst/>
              <a:cxnLst/>
              <a:rect l="l" t="t" r="r" b="b"/>
              <a:pathLst>
                <a:path w="1075054" h="179704">
                  <a:moveTo>
                    <a:pt x="1040067" y="126402"/>
                  </a:moveTo>
                  <a:lnTo>
                    <a:pt x="971930" y="163702"/>
                  </a:lnTo>
                  <a:lnTo>
                    <a:pt x="968121" y="165862"/>
                  </a:lnTo>
                  <a:lnTo>
                    <a:pt x="966724" y="170687"/>
                  </a:lnTo>
                  <a:lnTo>
                    <a:pt x="968755" y="174498"/>
                  </a:lnTo>
                  <a:lnTo>
                    <a:pt x="970915" y="178308"/>
                  </a:lnTo>
                  <a:lnTo>
                    <a:pt x="975741" y="179704"/>
                  </a:lnTo>
                  <a:lnTo>
                    <a:pt x="979551" y="177673"/>
                  </a:lnTo>
                  <a:lnTo>
                    <a:pt x="1064973" y="130810"/>
                  </a:lnTo>
                  <a:lnTo>
                    <a:pt x="1061084" y="130810"/>
                  </a:lnTo>
                  <a:lnTo>
                    <a:pt x="1040067" y="126402"/>
                  </a:lnTo>
                  <a:close/>
                </a:path>
                <a:path w="1075054" h="179704">
                  <a:moveTo>
                    <a:pt x="431800" y="0"/>
                  </a:moveTo>
                  <a:lnTo>
                    <a:pt x="366522" y="2666"/>
                  </a:lnTo>
                  <a:lnTo>
                    <a:pt x="305688" y="10287"/>
                  </a:lnTo>
                  <a:lnTo>
                    <a:pt x="248665" y="21844"/>
                  </a:lnTo>
                  <a:lnTo>
                    <a:pt x="194945" y="37084"/>
                  </a:lnTo>
                  <a:lnTo>
                    <a:pt x="143763" y="55118"/>
                  </a:lnTo>
                  <a:lnTo>
                    <a:pt x="94614" y="74929"/>
                  </a:lnTo>
                  <a:lnTo>
                    <a:pt x="46862" y="96265"/>
                  </a:lnTo>
                  <a:lnTo>
                    <a:pt x="0" y="118237"/>
                  </a:lnTo>
                  <a:lnTo>
                    <a:pt x="6603" y="132587"/>
                  </a:lnTo>
                  <a:lnTo>
                    <a:pt x="53593" y="110616"/>
                  </a:lnTo>
                  <a:lnTo>
                    <a:pt x="101091" y="89535"/>
                  </a:lnTo>
                  <a:lnTo>
                    <a:pt x="149733" y="69723"/>
                  </a:lnTo>
                  <a:lnTo>
                    <a:pt x="200025" y="52197"/>
                  </a:lnTo>
                  <a:lnTo>
                    <a:pt x="252729" y="37211"/>
                  </a:lnTo>
                  <a:lnTo>
                    <a:pt x="308610" y="25781"/>
                  </a:lnTo>
                  <a:lnTo>
                    <a:pt x="368173" y="18541"/>
                  </a:lnTo>
                  <a:lnTo>
                    <a:pt x="432053" y="15875"/>
                  </a:lnTo>
                  <a:lnTo>
                    <a:pt x="594607" y="15875"/>
                  </a:lnTo>
                  <a:lnTo>
                    <a:pt x="593851" y="15748"/>
                  </a:lnTo>
                  <a:lnTo>
                    <a:pt x="549401" y="9144"/>
                  </a:lnTo>
                  <a:lnTo>
                    <a:pt x="507111" y="4318"/>
                  </a:lnTo>
                  <a:lnTo>
                    <a:pt x="467740" y="1143"/>
                  </a:lnTo>
                  <a:lnTo>
                    <a:pt x="449325" y="253"/>
                  </a:lnTo>
                  <a:lnTo>
                    <a:pt x="431800" y="0"/>
                  </a:lnTo>
                  <a:close/>
                </a:path>
                <a:path w="1075054" h="179704">
                  <a:moveTo>
                    <a:pt x="1050537" y="120670"/>
                  </a:moveTo>
                  <a:lnTo>
                    <a:pt x="1040067" y="126402"/>
                  </a:lnTo>
                  <a:lnTo>
                    <a:pt x="1061084" y="130810"/>
                  </a:lnTo>
                  <a:lnTo>
                    <a:pt x="1061652" y="128015"/>
                  </a:lnTo>
                  <a:lnTo>
                    <a:pt x="1056512" y="128015"/>
                  </a:lnTo>
                  <a:lnTo>
                    <a:pt x="1050537" y="120670"/>
                  </a:lnTo>
                  <a:close/>
                </a:path>
                <a:path w="1075054" h="179704">
                  <a:moveTo>
                    <a:pt x="998474" y="37084"/>
                  </a:moveTo>
                  <a:lnTo>
                    <a:pt x="995172" y="39877"/>
                  </a:lnTo>
                  <a:lnTo>
                    <a:pt x="991743" y="42672"/>
                  </a:lnTo>
                  <a:lnTo>
                    <a:pt x="991430" y="45720"/>
                  </a:lnTo>
                  <a:lnTo>
                    <a:pt x="991333" y="47751"/>
                  </a:lnTo>
                  <a:lnTo>
                    <a:pt x="993901" y="51053"/>
                  </a:lnTo>
                  <a:lnTo>
                    <a:pt x="1042438" y="110715"/>
                  </a:lnTo>
                  <a:lnTo>
                    <a:pt x="1064259" y="115188"/>
                  </a:lnTo>
                  <a:lnTo>
                    <a:pt x="1061084" y="130810"/>
                  </a:lnTo>
                  <a:lnTo>
                    <a:pt x="1064973" y="130810"/>
                  </a:lnTo>
                  <a:lnTo>
                    <a:pt x="1074927" y="125349"/>
                  </a:lnTo>
                  <a:lnTo>
                    <a:pt x="1006221" y="41021"/>
                  </a:lnTo>
                  <a:lnTo>
                    <a:pt x="1003553" y="37591"/>
                  </a:lnTo>
                  <a:lnTo>
                    <a:pt x="998474" y="37084"/>
                  </a:lnTo>
                  <a:close/>
                </a:path>
                <a:path w="1075054" h="179704">
                  <a:moveTo>
                    <a:pt x="1058926" y="116077"/>
                  </a:moveTo>
                  <a:lnTo>
                    <a:pt x="1050537" y="120670"/>
                  </a:lnTo>
                  <a:lnTo>
                    <a:pt x="1056512" y="128015"/>
                  </a:lnTo>
                  <a:lnTo>
                    <a:pt x="1058926" y="116077"/>
                  </a:lnTo>
                  <a:close/>
                </a:path>
                <a:path w="1075054" h="179704">
                  <a:moveTo>
                    <a:pt x="1064079" y="116077"/>
                  </a:moveTo>
                  <a:lnTo>
                    <a:pt x="1058926" y="116077"/>
                  </a:lnTo>
                  <a:lnTo>
                    <a:pt x="1056512" y="128015"/>
                  </a:lnTo>
                  <a:lnTo>
                    <a:pt x="1061652" y="128015"/>
                  </a:lnTo>
                  <a:lnTo>
                    <a:pt x="1064079" y="116077"/>
                  </a:lnTo>
                  <a:close/>
                </a:path>
                <a:path w="1075054" h="179704">
                  <a:moveTo>
                    <a:pt x="594607" y="15875"/>
                  </a:moveTo>
                  <a:lnTo>
                    <a:pt x="432053" y="15875"/>
                  </a:lnTo>
                  <a:lnTo>
                    <a:pt x="449072" y="16128"/>
                  </a:lnTo>
                  <a:lnTo>
                    <a:pt x="466978" y="17018"/>
                  </a:lnTo>
                  <a:lnTo>
                    <a:pt x="505713" y="20065"/>
                  </a:lnTo>
                  <a:lnTo>
                    <a:pt x="569213" y="27939"/>
                  </a:lnTo>
                  <a:lnTo>
                    <a:pt x="637285" y="39115"/>
                  </a:lnTo>
                  <a:lnTo>
                    <a:pt x="684149" y="47751"/>
                  </a:lnTo>
                  <a:lnTo>
                    <a:pt x="731520" y="57150"/>
                  </a:lnTo>
                  <a:lnTo>
                    <a:pt x="824865" y="77215"/>
                  </a:lnTo>
                  <a:lnTo>
                    <a:pt x="1036827" y="125729"/>
                  </a:lnTo>
                  <a:lnTo>
                    <a:pt x="1040067" y="126402"/>
                  </a:lnTo>
                  <a:lnTo>
                    <a:pt x="1050537" y="120670"/>
                  </a:lnTo>
                  <a:lnTo>
                    <a:pt x="1042438" y="110715"/>
                  </a:lnTo>
                  <a:lnTo>
                    <a:pt x="1040129" y="110236"/>
                  </a:lnTo>
                  <a:lnTo>
                    <a:pt x="828294" y="61722"/>
                  </a:lnTo>
                  <a:lnTo>
                    <a:pt x="734568" y="41528"/>
                  </a:lnTo>
                  <a:lnTo>
                    <a:pt x="687070" y="32131"/>
                  </a:lnTo>
                  <a:lnTo>
                    <a:pt x="639952" y="23495"/>
                  </a:lnTo>
                  <a:lnTo>
                    <a:pt x="594607" y="15875"/>
                  </a:lnTo>
                  <a:close/>
                </a:path>
                <a:path w="1075054" h="179704">
                  <a:moveTo>
                    <a:pt x="1042438" y="110715"/>
                  </a:moveTo>
                  <a:lnTo>
                    <a:pt x="1050537" y="120670"/>
                  </a:lnTo>
                  <a:lnTo>
                    <a:pt x="1058926" y="116077"/>
                  </a:lnTo>
                  <a:lnTo>
                    <a:pt x="1064079" y="116077"/>
                  </a:lnTo>
                  <a:lnTo>
                    <a:pt x="1064259" y="115188"/>
                  </a:lnTo>
                  <a:lnTo>
                    <a:pt x="1042438" y="110715"/>
                  </a:lnTo>
                  <a:close/>
                </a:path>
              </a:pathLst>
            </a:custGeom>
            <a:solidFill>
              <a:srgbClr val="000000"/>
            </a:solidFill>
          </p:spPr>
          <p:txBody>
            <a:bodyPr wrap="square" lIns="0" tIns="0" rIns="0" bIns="0" rtlCol="0"/>
            <a:lstStyle/>
            <a:p>
              <a:endParaRPr/>
            </a:p>
          </p:txBody>
        </p:sp>
        <p:pic>
          <p:nvPicPr>
            <p:cNvPr id="239" name="object 239"/>
            <p:cNvPicPr/>
            <p:nvPr/>
          </p:nvPicPr>
          <p:blipFill>
            <a:blip r:embed="rId41" cstate="print"/>
            <a:stretch>
              <a:fillRect/>
            </a:stretch>
          </p:blipFill>
          <p:spPr>
            <a:xfrm>
              <a:off x="2063813" y="5942012"/>
              <a:ext cx="2385568" cy="82550"/>
            </a:xfrm>
            <a:prstGeom prst="rect">
              <a:avLst/>
            </a:prstGeom>
          </p:spPr>
        </p:pic>
      </p:grpSp>
      <p:graphicFrame>
        <p:nvGraphicFramePr>
          <p:cNvPr id="240" name="object 240"/>
          <p:cNvGraphicFramePr>
            <a:graphicFrameLocks noGrp="1"/>
          </p:cNvGraphicFramePr>
          <p:nvPr/>
        </p:nvGraphicFramePr>
        <p:xfrm>
          <a:off x="3779901" y="4605401"/>
          <a:ext cx="882015" cy="394970"/>
        </p:xfrm>
        <a:graphic>
          <a:graphicData uri="http://schemas.openxmlformats.org/drawingml/2006/table">
            <a:tbl>
              <a:tblPr firstRow="1" bandRow="1">
                <a:tableStyleId>{2D5ABB26-0587-4C30-8999-92F81FD0307C}</a:tableStyleId>
              </a:tblPr>
              <a:tblGrid>
                <a:gridCol w="509270">
                  <a:extLst>
                    <a:ext uri="{9D8B030D-6E8A-4147-A177-3AD203B41FA5}">
                      <a16:colId xmlns:a16="http://schemas.microsoft.com/office/drawing/2014/main" val="20000"/>
                    </a:ext>
                  </a:extLst>
                </a:gridCol>
                <a:gridCol w="372745">
                  <a:extLst>
                    <a:ext uri="{9D8B030D-6E8A-4147-A177-3AD203B41FA5}">
                      <a16:colId xmlns:a16="http://schemas.microsoft.com/office/drawing/2014/main" val="20001"/>
                    </a:ext>
                  </a:extLst>
                </a:gridCol>
              </a:tblGrid>
              <a:tr h="234950">
                <a:tc gridSpan="2">
                  <a:txBody>
                    <a:bodyPr/>
                    <a:lstStyle/>
                    <a:p>
                      <a:pPr marL="57785" algn="ctr">
                        <a:lnSpc>
                          <a:spcPts val="1405"/>
                        </a:lnSpc>
                        <a:spcBef>
                          <a:spcPts val="345"/>
                        </a:spcBef>
                      </a:pPr>
                      <a:r>
                        <a:rPr sz="1200" b="1" dirty="0">
                          <a:latin typeface="Calibri"/>
                          <a:cs typeface="Calibri"/>
                        </a:rPr>
                        <a:t>?</a:t>
                      </a:r>
                      <a:endParaRPr sz="1200">
                        <a:latin typeface="Calibri"/>
                        <a:cs typeface="Calibri"/>
                      </a:endParaRPr>
                    </a:p>
                  </a:txBody>
                  <a:tcPr marL="0" marR="0" marT="4381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60020">
                <a:tc>
                  <a:txBody>
                    <a:bodyPr/>
                    <a:lstStyle/>
                    <a:p>
                      <a:pPr algn="ctr">
                        <a:lnSpc>
                          <a:spcPts val="1160"/>
                        </a:lnSpc>
                      </a:pPr>
                      <a:r>
                        <a:rPr sz="1200" b="1" dirty="0">
                          <a:latin typeface="Calibri"/>
                          <a:cs typeface="Calibri"/>
                        </a:rPr>
                        <a:t>7</a:t>
                      </a:r>
                      <a:endParaRPr sz="12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gn="ctr">
                        <a:lnSpc>
                          <a:spcPts val="1160"/>
                        </a:lnSpc>
                      </a:pPr>
                      <a:r>
                        <a:rPr sz="1200" b="1" dirty="0">
                          <a:latin typeface="Calibri"/>
                          <a:cs typeface="Calibri"/>
                        </a:rPr>
                        <a:t>3</a:t>
                      </a:r>
                      <a:endParaRPr sz="12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sp>
        <p:nvSpPr>
          <p:cNvPr id="241" name="object 241"/>
          <p:cNvSpPr txBox="1"/>
          <p:nvPr/>
        </p:nvSpPr>
        <p:spPr>
          <a:xfrm>
            <a:off x="3916426" y="5092446"/>
            <a:ext cx="56197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15" dirty="0">
                <a:latin typeface="Calibri"/>
                <a:cs typeface="Calibri"/>
              </a:rPr>
              <a:t> </a:t>
            </a:r>
            <a:r>
              <a:rPr sz="1000" spc="-10" dirty="0">
                <a:latin typeface="Calibri"/>
                <a:cs typeface="Calibri"/>
              </a:rPr>
              <a:t>Model</a:t>
            </a:r>
            <a:endParaRPr sz="1000">
              <a:latin typeface="Calibri"/>
              <a:cs typeface="Calibri"/>
            </a:endParaRPr>
          </a:p>
        </p:txBody>
      </p:sp>
      <p:sp>
        <p:nvSpPr>
          <p:cNvPr id="242" name="object 242"/>
          <p:cNvSpPr txBox="1"/>
          <p:nvPr/>
        </p:nvSpPr>
        <p:spPr>
          <a:xfrm>
            <a:off x="3956050" y="3814064"/>
            <a:ext cx="56388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Cuisenaire</a:t>
            </a:r>
            <a:endParaRPr sz="1000">
              <a:latin typeface="Calibri"/>
              <a:cs typeface="Calibri"/>
            </a:endParaRPr>
          </a:p>
        </p:txBody>
      </p:sp>
      <p:graphicFrame>
        <p:nvGraphicFramePr>
          <p:cNvPr id="243" name="object 243"/>
          <p:cNvGraphicFramePr>
            <a:graphicFrameLocks noGrp="1"/>
          </p:cNvGraphicFramePr>
          <p:nvPr/>
        </p:nvGraphicFramePr>
        <p:xfrm>
          <a:off x="3787775" y="4048125"/>
          <a:ext cx="860425" cy="293370"/>
        </p:xfrm>
        <a:graphic>
          <a:graphicData uri="http://schemas.openxmlformats.org/drawingml/2006/table">
            <a:tbl>
              <a:tblPr firstRow="1" bandRow="1">
                <a:tableStyleId>{2D5ABB26-0587-4C30-8999-92F81FD0307C}</a:tableStyleId>
              </a:tblPr>
              <a:tblGrid>
                <a:gridCol w="511175">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8275">
                <a:tc gridSpan="2">
                  <a:txBody>
                    <a:bodyPr/>
                    <a:lstStyle/>
                    <a:p>
                      <a:pPr marL="72390" algn="ctr">
                        <a:lnSpc>
                          <a:spcPts val="1225"/>
                        </a:lnSpc>
                      </a:pPr>
                      <a:r>
                        <a:rPr sz="1100" b="1" dirty="0">
                          <a:latin typeface="Calibri"/>
                          <a:cs typeface="Calibri"/>
                        </a:rPr>
                        <a:t>?</a:t>
                      </a:r>
                      <a:endParaRPr sz="11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25095">
                <a:tc>
                  <a:txBody>
                    <a:bodyPr/>
                    <a:lstStyle/>
                    <a:p>
                      <a:pPr>
                        <a:lnSpc>
                          <a:spcPct val="100000"/>
                        </a:lnSpc>
                      </a:pPr>
                      <a:endParaRPr sz="600">
                        <a:latin typeface="Times New Roman"/>
                        <a:cs typeface="Times New Roman"/>
                      </a:endParaRPr>
                    </a:p>
                  </a:txBody>
                  <a:tcPr marL="0" marR="0" marT="0" marB="0">
                    <a:lnT w="28575" cap="flat" cmpd="sng" algn="ctr">
                      <a:solidFill>
                        <a:srgbClr val="000000"/>
                      </a:solidFill>
                      <a:prstDash val="solid"/>
                      <a:round/>
                      <a:headEnd type="none" w="med" len="med"/>
                      <a:tailEnd type="none" w="med" len="med"/>
                    </a:lnT>
                    <a:solidFill>
                      <a:srgbClr val="000000"/>
                    </a:solidFill>
                  </a:tcPr>
                </a:tc>
                <a:tc>
                  <a:txBody>
                    <a:bodyPr/>
                    <a:lstStyle/>
                    <a:p>
                      <a:pPr>
                        <a:lnSpc>
                          <a:spcPct val="100000"/>
                        </a:lnSpc>
                      </a:pPr>
                      <a:endParaRPr sz="600">
                        <a:latin typeface="Times New Roman"/>
                        <a:cs typeface="Times New Roman"/>
                      </a:endParaRPr>
                    </a:p>
                  </a:txBody>
                  <a:tcPr marL="0" marR="0" marT="0" marB="0">
                    <a:lnR w="28575">
                      <a:solidFill>
                        <a:srgbClr val="000000"/>
                      </a:solidFill>
                      <a:prstDash val="solid"/>
                    </a:lnR>
                    <a:lnT w="28575">
                      <a:solidFill>
                        <a:srgbClr val="000000"/>
                      </a:solidFill>
                      <a:prstDash val="solid"/>
                    </a:lnT>
                    <a:lnB w="28575">
                      <a:solidFill>
                        <a:srgbClr val="000000"/>
                      </a:solidFill>
                      <a:prstDash val="solid"/>
                    </a:lnB>
                    <a:solidFill>
                      <a:srgbClr val="99FF3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97126" y="95250"/>
            <a:ext cx="30480" cy="6732905"/>
          </a:xfrm>
          <a:custGeom>
            <a:avLst/>
            <a:gdLst/>
            <a:ahLst/>
            <a:cxnLst/>
            <a:rect l="l" t="t" r="r" b="b"/>
            <a:pathLst>
              <a:path w="30480" h="6732905">
                <a:moveTo>
                  <a:pt x="0" y="0"/>
                </a:moveTo>
                <a:lnTo>
                  <a:pt x="30099" y="6732587"/>
                </a:lnTo>
              </a:path>
            </a:pathLst>
          </a:custGeom>
          <a:ln w="38099">
            <a:solidFill>
              <a:srgbClr val="000000"/>
            </a:solidFill>
          </a:ln>
        </p:spPr>
        <p:txBody>
          <a:bodyPr wrap="square" lIns="0" tIns="0" rIns="0" bIns="0" rtlCol="0"/>
          <a:lstStyle/>
          <a:p>
            <a:endParaRPr/>
          </a:p>
        </p:txBody>
      </p:sp>
      <p:sp>
        <p:nvSpPr>
          <p:cNvPr id="4" name="object 4"/>
          <p:cNvSpPr txBox="1"/>
          <p:nvPr/>
        </p:nvSpPr>
        <p:spPr>
          <a:xfrm>
            <a:off x="409752" y="117475"/>
            <a:ext cx="834390" cy="391795"/>
          </a:xfrm>
          <a:prstGeom prst="rect">
            <a:avLst/>
          </a:prstGeom>
        </p:spPr>
        <p:txBody>
          <a:bodyPr vert="horz" wrap="square" lIns="0" tIns="12700" rIns="0" bIns="0" rtlCol="0">
            <a:spAutoFit/>
          </a:bodyPr>
          <a:lstStyle/>
          <a:p>
            <a:pPr marL="12700" marR="5080" indent="4826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a:t>
            </a:r>
            <a:r>
              <a:rPr sz="1200" b="1" spc="15" dirty="0">
                <a:latin typeface="Calibri"/>
                <a:cs typeface="Calibri"/>
              </a:rPr>
              <a:t> </a:t>
            </a:r>
            <a:r>
              <a:rPr sz="1200" b="1" spc="-20" dirty="0">
                <a:latin typeface="Calibri"/>
                <a:cs typeface="Calibri"/>
              </a:rPr>
              <a:t>Year </a:t>
            </a:r>
            <a:r>
              <a:rPr sz="1200" b="1" spc="-10" dirty="0">
                <a:latin typeface="Calibri"/>
                <a:cs typeface="Calibri"/>
              </a:rPr>
              <a:t>Expectations</a:t>
            </a:r>
            <a:endParaRPr sz="1200">
              <a:latin typeface="Calibri"/>
              <a:cs typeface="Calibri"/>
            </a:endParaRPr>
          </a:p>
        </p:txBody>
      </p:sp>
      <p:sp>
        <p:nvSpPr>
          <p:cNvPr id="5" name="object 5"/>
          <p:cNvSpPr txBox="1"/>
          <p:nvPr/>
        </p:nvSpPr>
        <p:spPr>
          <a:xfrm>
            <a:off x="4624196" y="206502"/>
            <a:ext cx="255651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endParaRPr sz="1200">
              <a:latin typeface="Calibri"/>
              <a:cs typeface="Calibri"/>
            </a:endParaRPr>
          </a:p>
        </p:txBody>
      </p:sp>
      <p:sp>
        <p:nvSpPr>
          <p:cNvPr id="6" name="object 6"/>
          <p:cNvSpPr/>
          <p:nvPr/>
        </p:nvSpPr>
        <p:spPr>
          <a:xfrm>
            <a:off x="0" y="3743325"/>
            <a:ext cx="1897380" cy="0"/>
          </a:xfrm>
          <a:custGeom>
            <a:avLst/>
            <a:gdLst/>
            <a:ahLst/>
            <a:cxnLst/>
            <a:rect l="l" t="t" r="r" b="b"/>
            <a:pathLst>
              <a:path w="1897380">
                <a:moveTo>
                  <a:pt x="0" y="0"/>
                </a:moveTo>
                <a:lnTo>
                  <a:pt x="1897126" y="0"/>
                </a:lnTo>
              </a:path>
            </a:pathLst>
          </a:custGeom>
          <a:ln w="38100">
            <a:solidFill>
              <a:srgbClr val="000000"/>
            </a:solidFill>
          </a:ln>
        </p:spPr>
        <p:txBody>
          <a:bodyPr wrap="square" lIns="0" tIns="0" rIns="0" bIns="0" rtlCol="0"/>
          <a:lstStyle/>
          <a:p>
            <a:endParaRPr/>
          </a:p>
        </p:txBody>
      </p:sp>
      <p:grpSp>
        <p:nvGrpSpPr>
          <p:cNvPr id="7" name="object 7"/>
          <p:cNvGrpSpPr/>
          <p:nvPr/>
        </p:nvGrpSpPr>
        <p:grpSpPr>
          <a:xfrm>
            <a:off x="-19050" y="74676"/>
            <a:ext cx="9182100" cy="6802755"/>
            <a:chOff x="-19050" y="74676"/>
            <a:chExt cx="9182100" cy="6802755"/>
          </a:xfrm>
        </p:grpSpPr>
        <p:sp>
          <p:nvSpPr>
            <p:cNvPr id="8" name="object 8"/>
            <p:cNvSpPr/>
            <p:nvPr/>
          </p:nvSpPr>
          <p:spPr>
            <a:xfrm>
              <a:off x="0" y="525526"/>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9" name="object 9"/>
            <p:cNvSpPr/>
            <p:nvPr/>
          </p:nvSpPr>
          <p:spPr>
            <a:xfrm>
              <a:off x="34925" y="74676"/>
              <a:ext cx="9109075" cy="38100"/>
            </a:xfrm>
            <a:custGeom>
              <a:avLst/>
              <a:gdLst/>
              <a:ahLst/>
              <a:cxnLst/>
              <a:rect l="l" t="t" r="r" b="b"/>
              <a:pathLst>
                <a:path w="9109075" h="38100">
                  <a:moveTo>
                    <a:pt x="0" y="38100"/>
                  </a:moveTo>
                  <a:lnTo>
                    <a:pt x="9109074" y="38100"/>
                  </a:lnTo>
                  <a:lnTo>
                    <a:pt x="9109074" y="0"/>
                  </a:lnTo>
                  <a:lnTo>
                    <a:pt x="0" y="0"/>
                  </a:lnTo>
                  <a:lnTo>
                    <a:pt x="0" y="38100"/>
                  </a:lnTo>
                  <a:close/>
                </a:path>
              </a:pathLst>
            </a:custGeom>
            <a:solidFill>
              <a:srgbClr val="000000"/>
            </a:solidFill>
          </p:spPr>
          <p:txBody>
            <a:bodyPr wrap="square" lIns="0" tIns="0" rIns="0" bIns="0" rtlCol="0"/>
            <a:lstStyle/>
            <a:p>
              <a:endParaRPr/>
            </a:p>
          </p:txBody>
        </p:sp>
        <p:sp>
          <p:nvSpPr>
            <p:cNvPr id="10" name="object 10"/>
            <p:cNvSpPr/>
            <p:nvPr/>
          </p:nvSpPr>
          <p:spPr>
            <a:xfrm>
              <a:off x="7807325" y="93726"/>
              <a:ext cx="46355" cy="6764655"/>
            </a:xfrm>
            <a:custGeom>
              <a:avLst/>
              <a:gdLst/>
              <a:ahLst/>
              <a:cxnLst/>
              <a:rect l="l" t="t" r="r" b="b"/>
              <a:pathLst>
                <a:path w="46354" h="6764655">
                  <a:moveTo>
                    <a:pt x="0" y="0"/>
                  </a:moveTo>
                  <a:lnTo>
                    <a:pt x="46100" y="6764273"/>
                  </a:lnTo>
                </a:path>
              </a:pathLst>
            </a:custGeom>
            <a:ln w="38100">
              <a:solidFill>
                <a:srgbClr val="000000"/>
              </a:solidFill>
            </a:ln>
          </p:spPr>
          <p:txBody>
            <a:bodyPr wrap="square" lIns="0" tIns="0" rIns="0" bIns="0" rtlCol="0"/>
            <a:lstStyle/>
            <a:p>
              <a:endParaRPr/>
            </a:p>
          </p:txBody>
        </p:sp>
      </p:grpSp>
      <p:sp>
        <p:nvSpPr>
          <p:cNvPr id="11" name="object 11"/>
          <p:cNvSpPr txBox="1"/>
          <p:nvPr/>
        </p:nvSpPr>
        <p:spPr>
          <a:xfrm>
            <a:off x="36512" y="595312"/>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3</a:t>
            </a:r>
            <a:endParaRPr sz="1200">
              <a:latin typeface="Calibri"/>
              <a:cs typeface="Calibri"/>
            </a:endParaRPr>
          </a:p>
        </p:txBody>
      </p:sp>
      <p:sp>
        <p:nvSpPr>
          <p:cNvPr id="12" name="object 12"/>
          <p:cNvSpPr txBox="1"/>
          <p:nvPr/>
        </p:nvSpPr>
        <p:spPr>
          <a:xfrm>
            <a:off x="8209026" y="20345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3" name="object 13"/>
          <p:cNvSpPr txBox="1"/>
          <p:nvPr/>
        </p:nvSpPr>
        <p:spPr>
          <a:xfrm>
            <a:off x="7893811" y="900430"/>
            <a:ext cx="1141095" cy="513715"/>
          </a:xfrm>
          <a:prstGeom prst="rect">
            <a:avLst/>
          </a:prstGeom>
        </p:spPr>
        <p:txBody>
          <a:bodyPr vert="horz" wrap="square" lIns="0" tIns="13335" rIns="0" bIns="0" rtlCol="0">
            <a:spAutoFit/>
          </a:bodyPr>
          <a:lstStyle/>
          <a:p>
            <a:pPr marL="12700" marR="5080" algn="ctr">
              <a:lnSpc>
                <a:spcPct val="100000"/>
              </a:lnSpc>
              <a:spcBef>
                <a:spcPts val="105"/>
              </a:spcBef>
            </a:pPr>
            <a:r>
              <a:rPr sz="800" dirty="0">
                <a:latin typeface="Calibri"/>
                <a:cs typeface="Calibri"/>
              </a:rPr>
              <a:t>Count</a:t>
            </a:r>
            <a:r>
              <a:rPr sz="800" spc="-25"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ones,</a:t>
            </a:r>
            <a:r>
              <a:rPr sz="800" spc="-15" dirty="0">
                <a:latin typeface="Calibri"/>
                <a:cs typeface="Calibri"/>
              </a:rPr>
              <a:t> </a:t>
            </a:r>
            <a:r>
              <a:rPr sz="800" dirty="0">
                <a:latin typeface="Calibri"/>
                <a:cs typeface="Calibri"/>
              </a:rPr>
              <a:t>tens</a:t>
            </a:r>
            <a:r>
              <a:rPr sz="800" spc="-2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hundreds</a:t>
            </a:r>
            <a:r>
              <a:rPr sz="800" spc="-20" dirty="0">
                <a:latin typeface="Calibri"/>
                <a:cs typeface="Calibri"/>
              </a:rPr>
              <a:t> </a:t>
            </a:r>
            <a:r>
              <a:rPr sz="800" spc="-10" dirty="0">
                <a:latin typeface="Calibri"/>
                <a:cs typeface="Calibri"/>
              </a:rPr>
              <a:t>maintaining</a:t>
            </a:r>
            <a:r>
              <a:rPr sz="800" spc="500" dirty="0">
                <a:latin typeface="Calibri"/>
                <a:cs typeface="Calibri"/>
              </a:rPr>
              <a:t> </a:t>
            </a:r>
            <a:r>
              <a:rPr sz="800" dirty="0">
                <a:latin typeface="Calibri"/>
                <a:cs typeface="Calibri"/>
              </a:rPr>
              <a:t>fluency</a:t>
            </a:r>
            <a:r>
              <a:rPr sz="800" spc="-10" dirty="0">
                <a:latin typeface="Calibri"/>
                <a:cs typeface="Calibri"/>
              </a:rPr>
              <a:t> </a:t>
            </a:r>
            <a:r>
              <a:rPr sz="800" dirty="0">
                <a:latin typeface="Calibri"/>
                <a:cs typeface="Calibri"/>
              </a:rPr>
              <a:t>through</a:t>
            </a:r>
            <a:r>
              <a:rPr sz="800" spc="-35" dirty="0">
                <a:latin typeface="Calibri"/>
                <a:cs typeface="Calibri"/>
              </a:rPr>
              <a:t> </a:t>
            </a:r>
            <a:r>
              <a:rPr sz="800" dirty="0">
                <a:latin typeface="Calibri"/>
                <a:cs typeface="Calibri"/>
              </a:rPr>
              <a:t>varied</a:t>
            </a:r>
            <a:r>
              <a:rPr sz="800" spc="-25" dirty="0">
                <a:latin typeface="Calibri"/>
                <a:cs typeface="Calibri"/>
              </a:rPr>
              <a:t> and</a:t>
            </a:r>
            <a:r>
              <a:rPr sz="800" spc="500" dirty="0">
                <a:latin typeface="Calibri"/>
                <a:cs typeface="Calibri"/>
              </a:rPr>
              <a:t> </a:t>
            </a:r>
            <a:r>
              <a:rPr sz="800" dirty="0">
                <a:latin typeface="Calibri"/>
                <a:cs typeface="Calibri"/>
              </a:rPr>
              <a:t>frequent</a:t>
            </a:r>
            <a:r>
              <a:rPr sz="800" spc="-30" dirty="0">
                <a:latin typeface="Calibri"/>
                <a:cs typeface="Calibri"/>
              </a:rPr>
              <a:t> </a:t>
            </a:r>
            <a:r>
              <a:rPr sz="800" spc="-10" dirty="0">
                <a:latin typeface="Calibri"/>
                <a:cs typeface="Calibri"/>
              </a:rPr>
              <a:t>practice</a:t>
            </a:r>
            <a:endParaRPr sz="800">
              <a:latin typeface="Calibri"/>
              <a:cs typeface="Calibri"/>
            </a:endParaRPr>
          </a:p>
        </p:txBody>
      </p:sp>
      <p:sp>
        <p:nvSpPr>
          <p:cNvPr id="14" name="object 14"/>
          <p:cNvSpPr txBox="1"/>
          <p:nvPr/>
        </p:nvSpPr>
        <p:spPr>
          <a:xfrm>
            <a:off x="36512" y="3860736"/>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4</a:t>
            </a:r>
            <a:endParaRPr sz="1200">
              <a:latin typeface="Calibri"/>
              <a:cs typeface="Calibri"/>
            </a:endParaRPr>
          </a:p>
        </p:txBody>
      </p:sp>
      <p:sp>
        <p:nvSpPr>
          <p:cNvPr id="18" name="object 18"/>
          <p:cNvSpPr txBox="1"/>
          <p:nvPr/>
        </p:nvSpPr>
        <p:spPr>
          <a:xfrm>
            <a:off x="35458" y="914247"/>
            <a:ext cx="1800860" cy="391795"/>
          </a:xfrm>
          <a:prstGeom prst="rect">
            <a:avLst/>
          </a:prstGeom>
        </p:spPr>
        <p:txBody>
          <a:bodyPr vert="horz" wrap="square" lIns="0" tIns="12700" rIns="0" bIns="0" rtlCol="0">
            <a:spAutoFit/>
          </a:bodyPr>
          <a:lstStyle/>
          <a:p>
            <a:pPr marL="12700" marR="5080" indent="137160">
              <a:lnSpc>
                <a:spcPct val="150200"/>
              </a:lnSpc>
              <a:spcBef>
                <a:spcPts val="100"/>
              </a:spcBef>
            </a:pPr>
            <a:r>
              <a:rPr sz="800" dirty="0">
                <a:latin typeface="Calibri"/>
                <a:cs typeface="Calibri"/>
              </a:rPr>
              <a:t>Add</a:t>
            </a:r>
            <a:r>
              <a:rPr sz="800" spc="-15" dirty="0">
                <a:latin typeface="Calibri"/>
                <a:cs typeface="Calibri"/>
              </a:rPr>
              <a:t> </a:t>
            </a:r>
            <a:r>
              <a:rPr sz="800" dirty="0">
                <a:latin typeface="Calibri"/>
                <a:cs typeface="Calibri"/>
              </a:rPr>
              <a:t>numbers</a:t>
            </a:r>
            <a:r>
              <a:rPr sz="800" spc="-10" dirty="0">
                <a:latin typeface="Calibri"/>
                <a:cs typeface="Calibri"/>
              </a:rPr>
              <a:t> </a:t>
            </a:r>
            <a:r>
              <a:rPr sz="800" dirty="0">
                <a:latin typeface="Calibri"/>
                <a:cs typeface="Calibri"/>
              </a:rPr>
              <a:t>with up</a:t>
            </a:r>
            <a:r>
              <a:rPr sz="800" spc="-10" dirty="0">
                <a:latin typeface="Calibri"/>
                <a:cs typeface="Calibri"/>
              </a:rPr>
              <a:t> </a:t>
            </a:r>
            <a:r>
              <a:rPr sz="800" dirty="0">
                <a:latin typeface="Calibri"/>
                <a:cs typeface="Calibri"/>
              </a:rPr>
              <a:t>to</a:t>
            </a:r>
            <a:r>
              <a:rPr sz="800" spc="-10" dirty="0">
                <a:latin typeface="Calibri"/>
                <a:cs typeface="Calibri"/>
              </a:rPr>
              <a:t> three-digits</a:t>
            </a:r>
            <a:r>
              <a:rPr sz="800" spc="500" dirty="0">
                <a:latin typeface="Calibri"/>
                <a:cs typeface="Calibri"/>
              </a:rPr>
              <a:t> </a:t>
            </a:r>
            <a:r>
              <a:rPr sz="800" dirty="0">
                <a:latin typeface="Calibri"/>
                <a:cs typeface="Calibri"/>
              </a:rPr>
              <a:t>(leading</a:t>
            </a:r>
            <a:r>
              <a:rPr sz="800" spc="-1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formal</a:t>
            </a:r>
            <a:r>
              <a:rPr sz="800" spc="-25" dirty="0">
                <a:latin typeface="Calibri"/>
                <a:cs typeface="Calibri"/>
              </a:rPr>
              <a:t> </a:t>
            </a:r>
            <a:r>
              <a:rPr sz="800" dirty="0">
                <a:latin typeface="Calibri"/>
                <a:cs typeface="Calibri"/>
              </a:rPr>
              <a:t>written</a:t>
            </a:r>
            <a:r>
              <a:rPr sz="800" spc="-15" dirty="0">
                <a:latin typeface="Calibri"/>
                <a:cs typeface="Calibri"/>
              </a:rPr>
              <a:t> </a:t>
            </a:r>
            <a:r>
              <a:rPr sz="800" dirty="0">
                <a:latin typeface="Calibri"/>
                <a:cs typeface="Calibri"/>
              </a:rPr>
              <a:t>column</a:t>
            </a:r>
            <a:r>
              <a:rPr sz="800" spc="-25" dirty="0">
                <a:latin typeface="Calibri"/>
                <a:cs typeface="Calibri"/>
              </a:rPr>
              <a:t> </a:t>
            </a:r>
            <a:r>
              <a:rPr sz="800" spc="-10" dirty="0">
                <a:latin typeface="Calibri"/>
                <a:cs typeface="Calibri"/>
              </a:rPr>
              <a:t>method)</a:t>
            </a:r>
            <a:endParaRPr sz="800">
              <a:latin typeface="Calibri"/>
              <a:cs typeface="Calibri"/>
            </a:endParaRPr>
          </a:p>
        </p:txBody>
      </p:sp>
      <p:sp>
        <p:nvSpPr>
          <p:cNvPr id="19" name="object 19"/>
          <p:cNvSpPr txBox="1"/>
          <p:nvPr/>
        </p:nvSpPr>
        <p:spPr>
          <a:xfrm>
            <a:off x="8067293" y="2204085"/>
            <a:ext cx="820419" cy="391795"/>
          </a:xfrm>
          <a:prstGeom prst="rect">
            <a:avLst/>
          </a:prstGeom>
        </p:spPr>
        <p:txBody>
          <a:bodyPr vert="horz" wrap="square" lIns="0" tIns="13335" rIns="0" bIns="0" rtlCol="0">
            <a:spAutoFit/>
          </a:bodyPr>
          <a:lstStyle/>
          <a:p>
            <a:pPr marL="34925">
              <a:lnSpc>
                <a:spcPct val="100000"/>
              </a:lnSpc>
              <a:spcBef>
                <a:spcPts val="105"/>
              </a:spcBef>
            </a:pPr>
            <a:r>
              <a:rPr sz="800" dirty="0">
                <a:latin typeface="Calibri"/>
                <a:cs typeface="Calibri"/>
              </a:rPr>
              <a:t>Mentally</a:t>
            </a:r>
            <a:r>
              <a:rPr sz="800" spc="-10" dirty="0">
                <a:latin typeface="Calibri"/>
                <a:cs typeface="Calibri"/>
              </a:rPr>
              <a:t> </a:t>
            </a:r>
            <a:r>
              <a:rPr sz="800" dirty="0">
                <a:latin typeface="Calibri"/>
                <a:cs typeface="Calibri"/>
              </a:rPr>
              <a:t>add</a:t>
            </a:r>
            <a:r>
              <a:rPr sz="800" spc="-15" dirty="0">
                <a:latin typeface="Calibri"/>
                <a:cs typeface="Calibri"/>
              </a:rPr>
              <a:t> </a:t>
            </a:r>
            <a:r>
              <a:rPr sz="800" spc="-25" dirty="0">
                <a:latin typeface="Calibri"/>
                <a:cs typeface="Calibri"/>
              </a:rPr>
              <a:t>HTU</a:t>
            </a:r>
            <a:endParaRPr sz="800">
              <a:latin typeface="Calibri"/>
              <a:cs typeface="Calibri"/>
            </a:endParaRPr>
          </a:p>
          <a:p>
            <a:pPr marL="78105" marR="5080" indent="-66040">
              <a:lnSpc>
                <a:spcPct val="100000"/>
              </a:lnSpc>
            </a:pPr>
            <a:r>
              <a:rPr sz="800" dirty="0">
                <a:latin typeface="Calibri"/>
                <a:cs typeface="Calibri"/>
              </a:rPr>
              <a:t>+</a:t>
            </a:r>
            <a:r>
              <a:rPr sz="800" spc="-15" dirty="0">
                <a:latin typeface="Calibri"/>
                <a:cs typeface="Calibri"/>
              </a:rPr>
              <a:t> </a:t>
            </a:r>
            <a:r>
              <a:rPr sz="800" dirty="0">
                <a:latin typeface="Calibri"/>
                <a:cs typeface="Calibri"/>
              </a:rPr>
              <a:t>ones,</a:t>
            </a:r>
            <a:r>
              <a:rPr sz="800" spc="-5" dirty="0">
                <a:latin typeface="Calibri"/>
                <a:cs typeface="Calibri"/>
              </a:rPr>
              <a:t> </a:t>
            </a:r>
            <a:r>
              <a:rPr sz="800" dirty="0">
                <a:latin typeface="Calibri"/>
                <a:cs typeface="Calibri"/>
              </a:rPr>
              <a:t>HTU</a:t>
            </a:r>
            <a:r>
              <a:rPr sz="800" spc="-20" dirty="0">
                <a:latin typeface="Calibri"/>
                <a:cs typeface="Calibri"/>
              </a:rPr>
              <a:t> </a:t>
            </a:r>
            <a:r>
              <a:rPr sz="800" dirty="0">
                <a:latin typeface="Calibri"/>
                <a:cs typeface="Calibri"/>
              </a:rPr>
              <a:t>+</a:t>
            </a:r>
            <a:r>
              <a:rPr sz="800" spc="-10" dirty="0">
                <a:latin typeface="Calibri"/>
                <a:cs typeface="Calibri"/>
              </a:rPr>
              <a:t> tens,</a:t>
            </a:r>
            <a:r>
              <a:rPr sz="800" spc="500" dirty="0">
                <a:latin typeface="Calibri"/>
                <a:cs typeface="Calibri"/>
              </a:rPr>
              <a:t> </a:t>
            </a:r>
            <a:r>
              <a:rPr sz="800" dirty="0">
                <a:latin typeface="Calibri"/>
                <a:cs typeface="Calibri"/>
              </a:rPr>
              <a:t>HTU</a:t>
            </a:r>
            <a:r>
              <a:rPr sz="800" spc="-35" dirty="0">
                <a:latin typeface="Calibri"/>
                <a:cs typeface="Calibri"/>
              </a:rPr>
              <a:t> </a:t>
            </a:r>
            <a:r>
              <a:rPr sz="800" dirty="0">
                <a:latin typeface="Calibri"/>
                <a:cs typeface="Calibri"/>
              </a:rPr>
              <a:t>+</a:t>
            </a:r>
            <a:r>
              <a:rPr sz="800" spc="-5" dirty="0">
                <a:latin typeface="Calibri"/>
                <a:cs typeface="Calibri"/>
              </a:rPr>
              <a:t> </a:t>
            </a:r>
            <a:r>
              <a:rPr sz="800" spc="-10" dirty="0">
                <a:latin typeface="Calibri"/>
                <a:cs typeface="Calibri"/>
              </a:rPr>
              <a:t>hundreds</a:t>
            </a:r>
            <a:endParaRPr sz="800">
              <a:latin typeface="Calibri"/>
              <a:cs typeface="Calibri"/>
            </a:endParaRPr>
          </a:p>
        </p:txBody>
      </p:sp>
      <p:sp>
        <p:nvSpPr>
          <p:cNvPr id="20" name="object 20"/>
          <p:cNvSpPr txBox="1"/>
          <p:nvPr/>
        </p:nvSpPr>
        <p:spPr>
          <a:xfrm>
            <a:off x="7944993" y="2726563"/>
            <a:ext cx="1070610" cy="513715"/>
          </a:xfrm>
          <a:prstGeom prst="rect">
            <a:avLst/>
          </a:prstGeom>
        </p:spPr>
        <p:txBody>
          <a:bodyPr vert="horz" wrap="square" lIns="0" tIns="13335" rIns="0" bIns="0" rtlCol="0">
            <a:spAutoFit/>
          </a:bodyPr>
          <a:lstStyle/>
          <a:p>
            <a:pPr marL="12065" marR="5080" indent="635" algn="ctr">
              <a:lnSpc>
                <a:spcPct val="100000"/>
              </a:lnSpc>
              <a:spcBef>
                <a:spcPts val="105"/>
              </a:spcBef>
            </a:pPr>
            <a:r>
              <a:rPr sz="800" dirty="0">
                <a:latin typeface="Calibri"/>
                <a:cs typeface="Calibri"/>
              </a:rPr>
              <a:t>Perform</a:t>
            </a:r>
            <a:r>
              <a:rPr sz="800" spc="-35" dirty="0">
                <a:latin typeface="Calibri"/>
                <a:cs typeface="Calibri"/>
              </a:rPr>
              <a:t> </a:t>
            </a:r>
            <a:r>
              <a:rPr sz="800" spc="-10" dirty="0">
                <a:latin typeface="Calibri"/>
                <a:cs typeface="Calibri"/>
              </a:rPr>
              <a:t>mental</a:t>
            </a:r>
            <a:r>
              <a:rPr sz="800" spc="500" dirty="0">
                <a:latin typeface="Calibri"/>
                <a:cs typeface="Calibri"/>
              </a:rPr>
              <a:t> </a:t>
            </a:r>
            <a:r>
              <a:rPr sz="800" dirty="0">
                <a:latin typeface="Calibri"/>
                <a:cs typeface="Calibri"/>
              </a:rPr>
              <a:t>calculations</a:t>
            </a:r>
            <a:r>
              <a:rPr sz="800" spc="-15" dirty="0">
                <a:latin typeface="Calibri"/>
                <a:cs typeface="Calibri"/>
              </a:rPr>
              <a:t> </a:t>
            </a:r>
            <a:r>
              <a:rPr sz="800" dirty="0">
                <a:latin typeface="Calibri"/>
                <a:cs typeface="Calibri"/>
              </a:rPr>
              <a:t>with</a:t>
            </a:r>
            <a:r>
              <a:rPr sz="800" spc="-30" dirty="0">
                <a:latin typeface="Calibri"/>
                <a:cs typeface="Calibri"/>
              </a:rPr>
              <a:t> </a:t>
            </a:r>
            <a:r>
              <a:rPr sz="800" spc="-20" dirty="0">
                <a:latin typeface="Calibri"/>
                <a:cs typeface="Calibri"/>
              </a:rPr>
              <a:t>two-</a:t>
            </a:r>
            <a:r>
              <a:rPr sz="800" spc="500" dirty="0">
                <a:latin typeface="Calibri"/>
                <a:cs typeface="Calibri"/>
              </a:rPr>
              <a:t> </a:t>
            </a:r>
            <a:r>
              <a:rPr sz="800" dirty="0">
                <a:latin typeface="Calibri"/>
                <a:cs typeface="Calibri"/>
              </a:rPr>
              <a:t>digit</a:t>
            </a:r>
            <a:r>
              <a:rPr sz="800" spc="-40" dirty="0">
                <a:latin typeface="Calibri"/>
                <a:cs typeface="Calibri"/>
              </a:rPr>
              <a:t> </a:t>
            </a:r>
            <a:r>
              <a:rPr sz="800" dirty="0">
                <a:latin typeface="Calibri"/>
                <a:cs typeface="Calibri"/>
              </a:rPr>
              <a:t>numbers,</a:t>
            </a:r>
            <a:r>
              <a:rPr sz="800" spc="-25" dirty="0">
                <a:latin typeface="Calibri"/>
                <a:cs typeface="Calibri"/>
              </a:rPr>
              <a:t> the</a:t>
            </a:r>
            <a:r>
              <a:rPr sz="800" spc="500" dirty="0">
                <a:latin typeface="Calibri"/>
                <a:cs typeface="Calibri"/>
              </a:rPr>
              <a:t> </a:t>
            </a:r>
            <a:r>
              <a:rPr sz="800" dirty="0">
                <a:latin typeface="Calibri"/>
                <a:cs typeface="Calibri"/>
              </a:rPr>
              <a:t>answer</a:t>
            </a:r>
            <a:r>
              <a:rPr sz="800" spc="-35" dirty="0">
                <a:latin typeface="Calibri"/>
                <a:cs typeface="Calibri"/>
              </a:rPr>
              <a:t> </a:t>
            </a:r>
            <a:r>
              <a:rPr sz="800" dirty="0">
                <a:latin typeface="Calibri"/>
                <a:cs typeface="Calibri"/>
              </a:rPr>
              <a:t>could</a:t>
            </a:r>
            <a:r>
              <a:rPr sz="800" spc="-10" dirty="0">
                <a:latin typeface="Calibri"/>
                <a:cs typeface="Calibri"/>
              </a:rPr>
              <a:t> </a:t>
            </a:r>
            <a:r>
              <a:rPr sz="800" dirty="0">
                <a:latin typeface="Calibri"/>
                <a:cs typeface="Calibri"/>
              </a:rPr>
              <a:t>exceed</a:t>
            </a:r>
            <a:r>
              <a:rPr sz="800" spc="-20" dirty="0">
                <a:latin typeface="Calibri"/>
                <a:cs typeface="Calibri"/>
              </a:rPr>
              <a:t> </a:t>
            </a:r>
            <a:r>
              <a:rPr sz="800" spc="-25" dirty="0">
                <a:latin typeface="Calibri"/>
                <a:cs typeface="Calibri"/>
              </a:rPr>
              <a:t>100</a:t>
            </a:r>
            <a:endParaRPr sz="800">
              <a:latin typeface="Calibri"/>
              <a:cs typeface="Calibri"/>
            </a:endParaRPr>
          </a:p>
        </p:txBody>
      </p:sp>
      <p:sp>
        <p:nvSpPr>
          <p:cNvPr id="22" name="object 22"/>
          <p:cNvSpPr txBox="1"/>
          <p:nvPr/>
        </p:nvSpPr>
        <p:spPr>
          <a:xfrm>
            <a:off x="7979409" y="4345940"/>
            <a:ext cx="955675" cy="270510"/>
          </a:xfrm>
          <a:prstGeom prst="rect">
            <a:avLst/>
          </a:prstGeom>
        </p:spPr>
        <p:txBody>
          <a:bodyPr vert="horz" wrap="square" lIns="0" tIns="12700" rIns="0" bIns="0" rtlCol="0">
            <a:spAutoFit/>
          </a:bodyPr>
          <a:lstStyle/>
          <a:p>
            <a:pPr marL="289560" marR="5080" indent="-277495">
              <a:lnSpc>
                <a:spcPct val="100000"/>
              </a:lnSpc>
              <a:spcBef>
                <a:spcPts val="100"/>
              </a:spcBef>
            </a:pPr>
            <a:r>
              <a:rPr sz="800" dirty="0">
                <a:latin typeface="Calibri"/>
                <a:cs typeface="Calibri"/>
              </a:rPr>
              <a:t>Count</a:t>
            </a:r>
            <a:r>
              <a:rPr sz="800" spc="-25" dirty="0">
                <a:latin typeface="Calibri"/>
                <a:cs typeface="Calibri"/>
              </a:rPr>
              <a:t> </a:t>
            </a:r>
            <a:r>
              <a:rPr sz="800" dirty="0">
                <a:latin typeface="Calibri"/>
                <a:cs typeface="Calibri"/>
              </a:rPr>
              <a:t>in 6s,</a:t>
            </a:r>
            <a:r>
              <a:rPr sz="800" spc="-30" dirty="0">
                <a:latin typeface="Calibri"/>
                <a:cs typeface="Calibri"/>
              </a:rPr>
              <a:t> </a:t>
            </a:r>
            <a:r>
              <a:rPr sz="800" dirty="0">
                <a:latin typeface="Calibri"/>
                <a:cs typeface="Calibri"/>
              </a:rPr>
              <a:t>7s,</a:t>
            </a:r>
            <a:r>
              <a:rPr sz="800" spc="-20" dirty="0">
                <a:latin typeface="Calibri"/>
                <a:cs typeface="Calibri"/>
              </a:rPr>
              <a:t> </a:t>
            </a:r>
            <a:r>
              <a:rPr sz="800" dirty="0">
                <a:latin typeface="Calibri"/>
                <a:cs typeface="Calibri"/>
              </a:rPr>
              <a:t>9s,</a:t>
            </a:r>
            <a:r>
              <a:rPr sz="800" spc="-15" dirty="0">
                <a:latin typeface="Calibri"/>
                <a:cs typeface="Calibri"/>
              </a:rPr>
              <a:t> </a:t>
            </a:r>
            <a:r>
              <a:rPr sz="800" spc="-25" dirty="0">
                <a:latin typeface="Calibri"/>
                <a:cs typeface="Calibri"/>
              </a:rPr>
              <a:t>25s</a:t>
            </a:r>
            <a:r>
              <a:rPr sz="800" spc="500" dirty="0">
                <a:latin typeface="Calibri"/>
                <a:cs typeface="Calibri"/>
              </a:rPr>
              <a:t> </a:t>
            </a:r>
            <a:r>
              <a:rPr sz="800" dirty="0">
                <a:latin typeface="Calibri"/>
                <a:cs typeface="Calibri"/>
              </a:rPr>
              <a:t>and</a:t>
            </a:r>
            <a:r>
              <a:rPr sz="800" spc="-10" dirty="0">
                <a:latin typeface="Calibri"/>
                <a:cs typeface="Calibri"/>
              </a:rPr>
              <a:t> </a:t>
            </a:r>
            <a:r>
              <a:rPr sz="800" spc="-20" dirty="0">
                <a:latin typeface="Calibri"/>
                <a:cs typeface="Calibri"/>
              </a:rPr>
              <a:t>100s</a:t>
            </a:r>
            <a:endParaRPr sz="800">
              <a:latin typeface="Calibri"/>
              <a:cs typeface="Calibri"/>
            </a:endParaRPr>
          </a:p>
        </p:txBody>
      </p:sp>
      <p:sp>
        <p:nvSpPr>
          <p:cNvPr id="23" name="object 23"/>
          <p:cNvSpPr txBox="1"/>
          <p:nvPr/>
        </p:nvSpPr>
        <p:spPr>
          <a:xfrm>
            <a:off x="7948930" y="5317997"/>
            <a:ext cx="973455" cy="513715"/>
          </a:xfrm>
          <a:prstGeom prst="rect">
            <a:avLst/>
          </a:prstGeom>
        </p:spPr>
        <p:txBody>
          <a:bodyPr vert="horz" wrap="square" lIns="0" tIns="12700" rIns="0" bIns="0" rtlCol="0">
            <a:spAutoFit/>
          </a:bodyPr>
          <a:lstStyle/>
          <a:p>
            <a:pPr marL="12700" marR="5080" algn="ctr">
              <a:lnSpc>
                <a:spcPct val="100000"/>
              </a:lnSpc>
              <a:spcBef>
                <a:spcPts val="100"/>
              </a:spcBef>
            </a:pPr>
            <a:r>
              <a:rPr sz="800" dirty="0">
                <a:latin typeface="Calibri"/>
                <a:cs typeface="Calibri"/>
              </a:rPr>
              <a:t>Perform</a:t>
            </a:r>
            <a:r>
              <a:rPr sz="800" spc="-35" dirty="0">
                <a:latin typeface="Calibri"/>
                <a:cs typeface="Calibri"/>
              </a:rPr>
              <a:t> </a:t>
            </a:r>
            <a:r>
              <a:rPr sz="800" spc="-10" dirty="0">
                <a:latin typeface="Calibri"/>
                <a:cs typeface="Calibri"/>
              </a:rPr>
              <a:t>mental</a:t>
            </a:r>
            <a:r>
              <a:rPr sz="800" spc="500" dirty="0">
                <a:latin typeface="Calibri"/>
                <a:cs typeface="Calibri"/>
              </a:rPr>
              <a:t> </a:t>
            </a:r>
            <a:r>
              <a:rPr sz="800" dirty="0">
                <a:latin typeface="Calibri"/>
                <a:cs typeface="Calibri"/>
              </a:rPr>
              <a:t>calculations</a:t>
            </a:r>
            <a:r>
              <a:rPr sz="800" spc="-45"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increasingly</a:t>
            </a:r>
            <a:r>
              <a:rPr sz="800" spc="-35" dirty="0">
                <a:latin typeface="Calibri"/>
                <a:cs typeface="Calibri"/>
              </a:rPr>
              <a:t> </a:t>
            </a:r>
            <a:r>
              <a:rPr sz="800" spc="-10" dirty="0">
                <a:latin typeface="Calibri"/>
                <a:cs typeface="Calibri"/>
              </a:rPr>
              <a:t>large</a:t>
            </a:r>
            <a:r>
              <a:rPr sz="800" spc="500" dirty="0">
                <a:latin typeface="Calibri"/>
                <a:cs typeface="Calibri"/>
              </a:rPr>
              <a:t> </a:t>
            </a:r>
            <a:r>
              <a:rPr sz="800" dirty="0">
                <a:latin typeface="Calibri"/>
                <a:cs typeface="Calibri"/>
              </a:rPr>
              <a:t>numbers</a:t>
            </a:r>
            <a:r>
              <a:rPr sz="800" spc="-20"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aid</a:t>
            </a:r>
            <a:r>
              <a:rPr sz="800" spc="-10" dirty="0">
                <a:latin typeface="Calibri"/>
                <a:cs typeface="Calibri"/>
              </a:rPr>
              <a:t> fluency</a:t>
            </a:r>
            <a:endParaRPr sz="800">
              <a:latin typeface="Calibri"/>
              <a:cs typeface="Calibri"/>
            </a:endParaRPr>
          </a:p>
        </p:txBody>
      </p:sp>
      <p:sp>
        <p:nvSpPr>
          <p:cNvPr id="24" name="object 24"/>
          <p:cNvSpPr txBox="1"/>
          <p:nvPr/>
        </p:nvSpPr>
        <p:spPr>
          <a:xfrm>
            <a:off x="251256" y="4293870"/>
            <a:ext cx="1378585" cy="635635"/>
          </a:xfrm>
          <a:prstGeom prst="rect">
            <a:avLst/>
          </a:prstGeom>
        </p:spPr>
        <p:txBody>
          <a:bodyPr vert="horz" wrap="square" lIns="0" tIns="12700" rIns="0" bIns="0" rtlCol="0">
            <a:spAutoFit/>
          </a:bodyPr>
          <a:lstStyle/>
          <a:p>
            <a:pPr marL="12065" marR="5080" indent="1270" algn="ctr">
              <a:lnSpc>
                <a:spcPct val="100000"/>
              </a:lnSpc>
              <a:spcBef>
                <a:spcPts val="100"/>
              </a:spcBef>
            </a:pPr>
            <a:r>
              <a:rPr sz="800" dirty="0">
                <a:latin typeface="Calibri"/>
                <a:cs typeface="Calibri"/>
              </a:rPr>
              <a:t>Add</a:t>
            </a:r>
            <a:r>
              <a:rPr sz="800" spc="-20" dirty="0">
                <a:latin typeface="Calibri"/>
                <a:cs typeface="Calibri"/>
              </a:rPr>
              <a:t> </a:t>
            </a:r>
            <a:r>
              <a:rPr sz="800" dirty="0">
                <a:latin typeface="Calibri"/>
                <a:cs typeface="Calibri"/>
              </a:rPr>
              <a:t>numbers</a:t>
            </a:r>
            <a:r>
              <a:rPr sz="800" spc="-20" dirty="0">
                <a:latin typeface="Calibri"/>
                <a:cs typeface="Calibri"/>
              </a:rPr>
              <a:t> </a:t>
            </a:r>
            <a:r>
              <a:rPr sz="800" dirty="0">
                <a:latin typeface="Calibri"/>
                <a:cs typeface="Calibri"/>
              </a:rPr>
              <a:t>with</a:t>
            </a:r>
            <a:r>
              <a:rPr sz="800" spc="-5"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15" dirty="0">
                <a:latin typeface="Calibri"/>
                <a:cs typeface="Calibri"/>
              </a:rPr>
              <a:t> </a:t>
            </a:r>
            <a:r>
              <a:rPr sz="800" spc="-20" dirty="0">
                <a:latin typeface="Calibri"/>
                <a:cs typeface="Calibri"/>
              </a:rPr>
              <a:t>four-</a:t>
            </a:r>
            <a:r>
              <a:rPr sz="800" spc="500" dirty="0">
                <a:latin typeface="Calibri"/>
                <a:cs typeface="Calibri"/>
              </a:rPr>
              <a:t> </a:t>
            </a:r>
            <a:r>
              <a:rPr sz="800" dirty="0">
                <a:latin typeface="Calibri"/>
                <a:cs typeface="Calibri"/>
              </a:rPr>
              <a:t>digits</a:t>
            </a:r>
            <a:r>
              <a:rPr sz="800" spc="-40" dirty="0">
                <a:latin typeface="Calibri"/>
                <a:cs typeface="Calibri"/>
              </a:rPr>
              <a:t> </a:t>
            </a:r>
            <a:r>
              <a:rPr sz="800" dirty="0">
                <a:latin typeface="Calibri"/>
                <a:cs typeface="Calibri"/>
              </a:rPr>
              <a:t>(formal</a:t>
            </a:r>
            <a:r>
              <a:rPr sz="800" spc="-25" dirty="0">
                <a:latin typeface="Calibri"/>
                <a:cs typeface="Calibri"/>
              </a:rPr>
              <a:t> </a:t>
            </a:r>
            <a:r>
              <a:rPr sz="800" dirty="0">
                <a:latin typeface="Calibri"/>
                <a:cs typeface="Calibri"/>
              </a:rPr>
              <a:t>written</a:t>
            </a:r>
            <a:r>
              <a:rPr sz="800" spc="-20" dirty="0">
                <a:latin typeface="Calibri"/>
                <a:cs typeface="Calibri"/>
              </a:rPr>
              <a:t> </a:t>
            </a:r>
            <a:r>
              <a:rPr sz="800" spc="-10" dirty="0">
                <a:latin typeface="Calibri"/>
                <a:cs typeface="Calibri"/>
              </a:rPr>
              <a:t>column</a:t>
            </a:r>
            <a:r>
              <a:rPr sz="800" spc="500" dirty="0">
                <a:latin typeface="Calibri"/>
                <a:cs typeface="Calibri"/>
              </a:rPr>
              <a:t> </a:t>
            </a:r>
            <a:r>
              <a:rPr sz="800" dirty="0">
                <a:latin typeface="Calibri"/>
                <a:cs typeface="Calibri"/>
              </a:rPr>
              <a:t>method)</a:t>
            </a:r>
            <a:r>
              <a:rPr sz="800" spc="-55" dirty="0">
                <a:latin typeface="Calibri"/>
                <a:cs typeface="Calibri"/>
              </a:rPr>
              <a:t> </a:t>
            </a:r>
            <a:r>
              <a:rPr sz="800" dirty="0">
                <a:latin typeface="Calibri"/>
                <a:cs typeface="Calibri"/>
              </a:rPr>
              <a:t>including</a:t>
            </a:r>
            <a:r>
              <a:rPr sz="800" spc="-15" dirty="0">
                <a:latin typeface="Calibri"/>
                <a:cs typeface="Calibri"/>
              </a:rPr>
              <a:t> </a:t>
            </a:r>
            <a:r>
              <a:rPr sz="800" dirty="0">
                <a:latin typeface="Calibri"/>
                <a:cs typeface="Calibri"/>
              </a:rPr>
              <a:t>numbers</a:t>
            </a:r>
            <a:r>
              <a:rPr sz="800" spc="-30"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two</a:t>
            </a:r>
            <a:r>
              <a:rPr sz="800" spc="-15" dirty="0">
                <a:latin typeface="Calibri"/>
                <a:cs typeface="Calibri"/>
              </a:rPr>
              <a:t> </a:t>
            </a:r>
            <a:r>
              <a:rPr sz="800" dirty="0">
                <a:latin typeface="Calibri"/>
                <a:cs typeface="Calibri"/>
              </a:rPr>
              <a:t>decimal</a:t>
            </a:r>
            <a:r>
              <a:rPr sz="800" spc="-15" dirty="0">
                <a:latin typeface="Calibri"/>
                <a:cs typeface="Calibri"/>
              </a:rPr>
              <a:t> </a:t>
            </a:r>
            <a:r>
              <a:rPr sz="800" dirty="0">
                <a:latin typeface="Calibri"/>
                <a:cs typeface="Calibri"/>
              </a:rPr>
              <a:t>places</a:t>
            </a:r>
            <a:r>
              <a:rPr sz="800" spc="10" dirty="0">
                <a:latin typeface="Calibri"/>
                <a:cs typeface="Calibri"/>
              </a:rPr>
              <a:t> </a:t>
            </a:r>
            <a:r>
              <a:rPr sz="800" dirty="0">
                <a:latin typeface="Calibri"/>
                <a:cs typeface="Calibri"/>
              </a:rPr>
              <a:t>in</a:t>
            </a:r>
            <a:r>
              <a:rPr sz="800" spc="-15" dirty="0">
                <a:latin typeface="Calibri"/>
                <a:cs typeface="Calibri"/>
              </a:rPr>
              <a:t> </a:t>
            </a:r>
            <a:r>
              <a:rPr sz="800" spc="-25" dirty="0">
                <a:latin typeface="Calibri"/>
                <a:cs typeface="Calibri"/>
              </a:rPr>
              <a:t>the</a:t>
            </a:r>
            <a:r>
              <a:rPr sz="800" spc="500" dirty="0">
                <a:latin typeface="Calibri"/>
                <a:cs typeface="Calibri"/>
              </a:rPr>
              <a:t> </a:t>
            </a:r>
            <a:r>
              <a:rPr sz="800" dirty="0">
                <a:latin typeface="Calibri"/>
                <a:cs typeface="Calibri"/>
              </a:rPr>
              <a:t>context</a:t>
            </a:r>
            <a:r>
              <a:rPr sz="800" spc="-20" dirty="0">
                <a:latin typeface="Calibri"/>
                <a:cs typeface="Calibri"/>
              </a:rPr>
              <a:t> </a:t>
            </a:r>
            <a:r>
              <a:rPr sz="800" dirty="0">
                <a:latin typeface="Calibri"/>
                <a:cs typeface="Calibri"/>
              </a:rPr>
              <a:t>of</a:t>
            </a:r>
            <a:r>
              <a:rPr sz="800" spc="-15" dirty="0">
                <a:latin typeface="Calibri"/>
                <a:cs typeface="Calibri"/>
              </a:rPr>
              <a:t> </a:t>
            </a:r>
            <a:r>
              <a:rPr sz="800" spc="-10" dirty="0">
                <a:latin typeface="Calibri"/>
                <a:cs typeface="Calibri"/>
              </a:rPr>
              <a:t>money</a:t>
            </a:r>
            <a:endParaRPr sz="800">
              <a:latin typeface="Calibri"/>
              <a:cs typeface="Calibri"/>
            </a:endParaRPr>
          </a:p>
        </p:txBody>
      </p:sp>
      <p:sp>
        <p:nvSpPr>
          <p:cNvPr id="27" name="object 27"/>
          <p:cNvSpPr txBox="1"/>
          <p:nvPr/>
        </p:nvSpPr>
        <p:spPr>
          <a:xfrm>
            <a:off x="179628" y="2927985"/>
            <a:ext cx="1520190" cy="269875"/>
          </a:xfrm>
          <a:prstGeom prst="rect">
            <a:avLst/>
          </a:prstGeom>
        </p:spPr>
        <p:txBody>
          <a:bodyPr vert="horz" wrap="square" lIns="0" tIns="13335" rIns="0" bIns="0" rtlCol="0">
            <a:spAutoFit/>
          </a:bodyPr>
          <a:lstStyle/>
          <a:p>
            <a:pPr marL="24765" marR="5080" indent="-12700">
              <a:lnSpc>
                <a:spcPct val="100000"/>
              </a:lnSpc>
              <a:spcBef>
                <a:spcPts val="105"/>
              </a:spcBef>
            </a:pPr>
            <a:r>
              <a:rPr sz="800" dirty="0">
                <a:latin typeface="Calibri"/>
                <a:cs typeface="Calibri"/>
              </a:rPr>
              <a:t>Solve</a:t>
            </a:r>
            <a:r>
              <a:rPr sz="800" spc="-30" dirty="0">
                <a:latin typeface="Calibri"/>
                <a:cs typeface="Calibri"/>
              </a:rPr>
              <a:t> </a:t>
            </a:r>
            <a:r>
              <a:rPr sz="800" dirty="0">
                <a:latin typeface="Calibri"/>
                <a:cs typeface="Calibri"/>
              </a:rPr>
              <a:t>problems</a:t>
            </a:r>
            <a:r>
              <a:rPr sz="800" spc="-20"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different </a:t>
            </a:r>
            <a:r>
              <a:rPr sz="800" spc="-10" dirty="0">
                <a:latin typeface="Calibri"/>
                <a:cs typeface="Calibri"/>
              </a:rPr>
              <a:t>contexts</a:t>
            </a:r>
            <a:r>
              <a:rPr sz="800" spc="500" dirty="0">
                <a:latin typeface="Calibri"/>
                <a:cs typeface="Calibri"/>
              </a:rPr>
              <a:t> </a:t>
            </a:r>
            <a:r>
              <a:rPr sz="800" dirty="0">
                <a:latin typeface="Calibri"/>
                <a:cs typeface="Calibri"/>
              </a:rPr>
              <a:t>including</a:t>
            </a:r>
            <a:r>
              <a:rPr sz="800" spc="-15" dirty="0">
                <a:latin typeface="Calibri"/>
                <a:cs typeface="Calibri"/>
              </a:rPr>
              <a:t> </a:t>
            </a:r>
            <a:r>
              <a:rPr sz="800" dirty="0">
                <a:latin typeface="Calibri"/>
                <a:cs typeface="Calibri"/>
              </a:rPr>
              <a:t>missing</a:t>
            </a:r>
            <a:r>
              <a:rPr sz="800" spc="-30" dirty="0">
                <a:latin typeface="Calibri"/>
                <a:cs typeface="Calibri"/>
              </a:rPr>
              <a:t> </a:t>
            </a:r>
            <a:r>
              <a:rPr sz="800" dirty="0">
                <a:latin typeface="Calibri"/>
                <a:cs typeface="Calibri"/>
              </a:rPr>
              <a:t>number</a:t>
            </a:r>
            <a:r>
              <a:rPr sz="800" spc="-30" dirty="0">
                <a:latin typeface="Calibri"/>
                <a:cs typeface="Calibri"/>
              </a:rPr>
              <a:t> </a:t>
            </a:r>
            <a:r>
              <a:rPr sz="800" spc="-10" dirty="0">
                <a:latin typeface="Calibri"/>
                <a:cs typeface="Calibri"/>
              </a:rPr>
              <a:t>problems</a:t>
            </a:r>
            <a:endParaRPr sz="800">
              <a:latin typeface="Calibri"/>
              <a:cs typeface="Calibri"/>
            </a:endParaRPr>
          </a:p>
        </p:txBody>
      </p:sp>
      <p:sp>
        <p:nvSpPr>
          <p:cNvPr id="28" name="object 28"/>
          <p:cNvSpPr txBox="1"/>
          <p:nvPr/>
        </p:nvSpPr>
        <p:spPr>
          <a:xfrm>
            <a:off x="212852" y="2270582"/>
            <a:ext cx="1474470" cy="453390"/>
          </a:xfrm>
          <a:prstGeom prst="rect">
            <a:avLst/>
          </a:prstGeom>
        </p:spPr>
        <p:txBody>
          <a:bodyPr vert="horz" wrap="square" lIns="0" tIns="13335" rIns="0" bIns="0" rtlCol="0">
            <a:spAutoFit/>
          </a:bodyPr>
          <a:lstStyle/>
          <a:p>
            <a:pPr algn="ctr">
              <a:lnSpc>
                <a:spcPct val="100000"/>
              </a:lnSpc>
              <a:spcBef>
                <a:spcPts val="105"/>
              </a:spcBef>
            </a:pPr>
            <a:r>
              <a:rPr sz="800" dirty="0">
                <a:latin typeface="Calibri"/>
                <a:cs typeface="Calibri"/>
              </a:rPr>
              <a:t>Children</a:t>
            </a:r>
            <a:r>
              <a:rPr sz="800" spc="-10" dirty="0">
                <a:latin typeface="Calibri"/>
                <a:cs typeface="Calibri"/>
              </a:rPr>
              <a:t> </a:t>
            </a:r>
            <a:r>
              <a:rPr sz="800" dirty="0">
                <a:latin typeface="Calibri"/>
                <a:cs typeface="Calibri"/>
              </a:rPr>
              <a:t>should</a:t>
            </a:r>
            <a:r>
              <a:rPr sz="800" spc="-5" dirty="0">
                <a:latin typeface="Calibri"/>
                <a:cs typeface="Calibri"/>
              </a:rPr>
              <a:t> </a:t>
            </a:r>
            <a:r>
              <a:rPr sz="800" spc="-10" dirty="0">
                <a:latin typeface="Calibri"/>
                <a:cs typeface="Calibri"/>
              </a:rPr>
              <a:t>partition</a:t>
            </a:r>
            <a:r>
              <a:rPr sz="800" spc="-5" dirty="0">
                <a:latin typeface="Calibri"/>
                <a:cs typeface="Calibri"/>
              </a:rPr>
              <a:t> </a:t>
            </a:r>
            <a:r>
              <a:rPr sz="800" spc="-10" dirty="0">
                <a:latin typeface="Calibri"/>
                <a:cs typeface="Calibri"/>
              </a:rPr>
              <a:t>numbers,</a:t>
            </a:r>
            <a:endParaRPr sz="800">
              <a:latin typeface="Calibri"/>
              <a:cs typeface="Calibri"/>
            </a:endParaRPr>
          </a:p>
          <a:p>
            <a:pPr algn="ctr">
              <a:lnSpc>
                <a:spcPct val="100000"/>
              </a:lnSpc>
            </a:pPr>
            <a:r>
              <a:rPr sz="800" dirty="0">
                <a:latin typeface="Calibri"/>
                <a:cs typeface="Calibri"/>
              </a:rPr>
              <a:t>up</a:t>
            </a:r>
            <a:r>
              <a:rPr sz="800" spc="-30"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1000,</a:t>
            </a:r>
            <a:r>
              <a:rPr sz="800" spc="125" dirty="0">
                <a:latin typeface="Calibri"/>
                <a:cs typeface="Calibri"/>
              </a:rPr>
              <a:t> </a:t>
            </a:r>
            <a:r>
              <a:rPr sz="800" dirty="0">
                <a:latin typeface="Calibri"/>
                <a:cs typeface="Calibri"/>
              </a:rPr>
              <a:t>in</a:t>
            </a:r>
            <a:r>
              <a:rPr sz="800" spc="-20" dirty="0">
                <a:latin typeface="Calibri"/>
                <a:cs typeface="Calibri"/>
              </a:rPr>
              <a:t> </a:t>
            </a:r>
            <a:r>
              <a:rPr sz="800" dirty="0">
                <a:latin typeface="Calibri"/>
                <a:cs typeface="Calibri"/>
              </a:rPr>
              <a:t>different</a:t>
            </a:r>
            <a:r>
              <a:rPr sz="800" spc="15" dirty="0">
                <a:latin typeface="Calibri"/>
                <a:cs typeface="Calibri"/>
              </a:rPr>
              <a:t> </a:t>
            </a:r>
            <a:r>
              <a:rPr sz="800" spc="-20" dirty="0">
                <a:latin typeface="Calibri"/>
                <a:cs typeface="Calibri"/>
              </a:rPr>
              <a:t>ways</a:t>
            </a:r>
            <a:endParaRPr sz="800">
              <a:latin typeface="Calibri"/>
              <a:cs typeface="Calibri"/>
            </a:endParaRPr>
          </a:p>
          <a:p>
            <a:pPr marL="74930">
              <a:lnSpc>
                <a:spcPct val="100000"/>
              </a:lnSpc>
              <a:spcBef>
                <a:spcPts val="480"/>
              </a:spcBef>
            </a:pPr>
            <a:r>
              <a:rPr sz="800" dirty="0">
                <a:latin typeface="Calibri"/>
                <a:cs typeface="Calibri"/>
              </a:rPr>
              <a:t>e.g.</a:t>
            </a:r>
            <a:r>
              <a:rPr sz="800" spc="-30" dirty="0">
                <a:latin typeface="Calibri"/>
                <a:cs typeface="Calibri"/>
              </a:rPr>
              <a:t> </a:t>
            </a:r>
            <a:r>
              <a:rPr sz="800" dirty="0">
                <a:latin typeface="Calibri"/>
                <a:cs typeface="Calibri"/>
              </a:rPr>
              <a:t>100</a:t>
            </a:r>
            <a:r>
              <a:rPr sz="800" spc="-25" dirty="0">
                <a:latin typeface="Calibri"/>
                <a:cs typeface="Calibri"/>
              </a:rPr>
              <a:t> </a:t>
            </a:r>
            <a:r>
              <a:rPr sz="800" dirty="0">
                <a:latin typeface="Calibri"/>
                <a:cs typeface="Calibri"/>
              </a:rPr>
              <a:t>+</a:t>
            </a:r>
            <a:r>
              <a:rPr sz="800" spc="-5" dirty="0">
                <a:latin typeface="Calibri"/>
                <a:cs typeface="Calibri"/>
              </a:rPr>
              <a:t> </a:t>
            </a:r>
            <a:r>
              <a:rPr sz="800" dirty="0">
                <a:latin typeface="Calibri"/>
                <a:cs typeface="Calibri"/>
              </a:rPr>
              <a:t>40</a:t>
            </a:r>
            <a:r>
              <a:rPr sz="800" spc="-30" dirty="0">
                <a:latin typeface="Calibri"/>
                <a:cs typeface="Calibri"/>
              </a:rPr>
              <a:t> </a:t>
            </a:r>
            <a:r>
              <a:rPr sz="800" dirty="0">
                <a:latin typeface="Calibri"/>
                <a:cs typeface="Calibri"/>
              </a:rPr>
              <a:t>+</a:t>
            </a:r>
            <a:r>
              <a:rPr sz="800" spc="-5" dirty="0">
                <a:latin typeface="Calibri"/>
                <a:cs typeface="Calibri"/>
              </a:rPr>
              <a:t> </a:t>
            </a:r>
            <a:r>
              <a:rPr sz="800" dirty="0">
                <a:latin typeface="Calibri"/>
                <a:cs typeface="Calibri"/>
              </a:rPr>
              <a:t>6</a:t>
            </a:r>
            <a:r>
              <a:rPr sz="800" spc="-20" dirty="0">
                <a:latin typeface="Calibri"/>
                <a:cs typeface="Calibri"/>
              </a:rPr>
              <a:t> </a:t>
            </a:r>
            <a:r>
              <a:rPr sz="800" dirty="0">
                <a:latin typeface="Calibri"/>
                <a:cs typeface="Calibri"/>
              </a:rPr>
              <a:t>or</a:t>
            </a:r>
            <a:r>
              <a:rPr sz="800" spc="-5" dirty="0">
                <a:latin typeface="Calibri"/>
                <a:cs typeface="Calibri"/>
              </a:rPr>
              <a:t> </a:t>
            </a:r>
            <a:r>
              <a:rPr sz="800" dirty="0">
                <a:latin typeface="Calibri"/>
                <a:cs typeface="Calibri"/>
              </a:rPr>
              <a:t>100</a:t>
            </a:r>
            <a:r>
              <a:rPr sz="800" spc="-40" dirty="0">
                <a:latin typeface="Calibri"/>
                <a:cs typeface="Calibri"/>
              </a:rPr>
              <a:t> </a:t>
            </a:r>
            <a:r>
              <a:rPr sz="800" dirty="0">
                <a:latin typeface="Calibri"/>
                <a:cs typeface="Calibri"/>
              </a:rPr>
              <a:t>+</a:t>
            </a:r>
            <a:r>
              <a:rPr sz="800" spc="-5" dirty="0">
                <a:latin typeface="Calibri"/>
                <a:cs typeface="Calibri"/>
              </a:rPr>
              <a:t> </a:t>
            </a:r>
            <a:r>
              <a:rPr sz="800" dirty="0">
                <a:latin typeface="Calibri"/>
                <a:cs typeface="Calibri"/>
              </a:rPr>
              <a:t>30</a:t>
            </a:r>
            <a:r>
              <a:rPr sz="800" spc="-30" dirty="0">
                <a:latin typeface="Calibri"/>
                <a:cs typeface="Calibri"/>
              </a:rPr>
              <a:t> </a:t>
            </a:r>
            <a:r>
              <a:rPr sz="800" dirty="0">
                <a:latin typeface="Calibri"/>
                <a:cs typeface="Calibri"/>
              </a:rPr>
              <a:t>+</a:t>
            </a:r>
            <a:r>
              <a:rPr sz="800" spc="-5" dirty="0">
                <a:latin typeface="Calibri"/>
                <a:cs typeface="Calibri"/>
              </a:rPr>
              <a:t> </a:t>
            </a:r>
            <a:r>
              <a:rPr sz="800" spc="-25" dirty="0">
                <a:latin typeface="Calibri"/>
                <a:cs typeface="Calibri"/>
              </a:rPr>
              <a:t>16</a:t>
            </a:r>
            <a:endParaRPr sz="800">
              <a:latin typeface="Calibri"/>
              <a:cs typeface="Calibri"/>
            </a:endParaRPr>
          </a:p>
        </p:txBody>
      </p:sp>
      <p:sp>
        <p:nvSpPr>
          <p:cNvPr id="29" name="object 29"/>
          <p:cNvSpPr txBox="1"/>
          <p:nvPr/>
        </p:nvSpPr>
        <p:spPr>
          <a:xfrm>
            <a:off x="7967598" y="1510030"/>
            <a:ext cx="1075055" cy="608330"/>
          </a:xfrm>
          <a:prstGeom prst="rect">
            <a:avLst/>
          </a:prstGeom>
        </p:spPr>
        <p:txBody>
          <a:bodyPr vert="horz" wrap="square" lIns="0" tIns="13335" rIns="0" bIns="0" rtlCol="0">
            <a:spAutoFit/>
          </a:bodyPr>
          <a:lstStyle/>
          <a:p>
            <a:pPr marL="12065" marR="5080" algn="ctr">
              <a:lnSpc>
                <a:spcPct val="100000"/>
              </a:lnSpc>
              <a:spcBef>
                <a:spcPts val="105"/>
              </a:spcBef>
            </a:pPr>
            <a:r>
              <a:rPr sz="800" dirty="0">
                <a:latin typeface="Calibri"/>
                <a:cs typeface="Calibri"/>
              </a:rPr>
              <a:t>Count</a:t>
            </a:r>
            <a:r>
              <a:rPr sz="800" spc="-15" dirty="0">
                <a:latin typeface="Calibri"/>
                <a:cs typeface="Calibri"/>
              </a:rPr>
              <a:t> </a:t>
            </a:r>
            <a:r>
              <a:rPr sz="800" dirty="0">
                <a:latin typeface="Calibri"/>
                <a:cs typeface="Calibri"/>
              </a:rPr>
              <a:t>from</a:t>
            </a:r>
            <a:r>
              <a:rPr sz="800" spc="-10" dirty="0">
                <a:latin typeface="Calibri"/>
                <a:cs typeface="Calibri"/>
              </a:rPr>
              <a:t> </a:t>
            </a:r>
            <a:r>
              <a:rPr sz="800" dirty="0">
                <a:latin typeface="Calibri"/>
                <a:cs typeface="Calibri"/>
              </a:rPr>
              <a:t>0</a:t>
            </a:r>
            <a:r>
              <a:rPr sz="800" spc="-20" dirty="0">
                <a:latin typeface="Calibri"/>
                <a:cs typeface="Calibri"/>
              </a:rPr>
              <a:t> </a:t>
            </a:r>
            <a:r>
              <a:rPr sz="800" dirty="0">
                <a:latin typeface="Calibri"/>
                <a:cs typeface="Calibri"/>
              </a:rPr>
              <a:t>in</a:t>
            </a:r>
            <a:r>
              <a:rPr sz="800" spc="-5" dirty="0">
                <a:latin typeface="Calibri"/>
                <a:cs typeface="Calibri"/>
              </a:rPr>
              <a:t> </a:t>
            </a:r>
            <a:r>
              <a:rPr sz="800" spc="-10" dirty="0">
                <a:latin typeface="Calibri"/>
                <a:cs typeface="Calibri"/>
              </a:rPr>
              <a:t>multiples</a:t>
            </a:r>
            <a:r>
              <a:rPr sz="800" spc="500" dirty="0">
                <a:latin typeface="Calibri"/>
                <a:cs typeface="Calibri"/>
              </a:rPr>
              <a:t> </a:t>
            </a:r>
            <a:r>
              <a:rPr sz="800" dirty="0">
                <a:latin typeface="Calibri"/>
                <a:cs typeface="Calibri"/>
              </a:rPr>
              <a:t>of 4,</a:t>
            </a:r>
            <a:r>
              <a:rPr sz="800" spc="-25" dirty="0">
                <a:latin typeface="Calibri"/>
                <a:cs typeface="Calibri"/>
              </a:rPr>
              <a:t> </a:t>
            </a:r>
            <a:r>
              <a:rPr sz="800" dirty="0">
                <a:latin typeface="Calibri"/>
                <a:cs typeface="Calibri"/>
              </a:rPr>
              <a:t>8,</a:t>
            </a:r>
            <a:r>
              <a:rPr sz="800" spc="-20" dirty="0">
                <a:latin typeface="Calibri"/>
                <a:cs typeface="Calibri"/>
              </a:rPr>
              <a:t> </a:t>
            </a:r>
            <a:r>
              <a:rPr sz="800" dirty="0">
                <a:latin typeface="Calibri"/>
                <a:cs typeface="Calibri"/>
              </a:rPr>
              <a:t>50</a:t>
            </a:r>
            <a:r>
              <a:rPr sz="800" spc="-25" dirty="0">
                <a:latin typeface="Calibri"/>
                <a:cs typeface="Calibri"/>
              </a:rPr>
              <a:t> </a:t>
            </a:r>
            <a:r>
              <a:rPr sz="800" dirty="0">
                <a:latin typeface="Calibri"/>
                <a:cs typeface="Calibri"/>
              </a:rPr>
              <a:t>and</a:t>
            </a:r>
            <a:r>
              <a:rPr sz="800" spc="5" dirty="0">
                <a:latin typeface="Calibri"/>
                <a:cs typeface="Calibri"/>
              </a:rPr>
              <a:t> </a:t>
            </a:r>
            <a:r>
              <a:rPr sz="800" spc="-25" dirty="0">
                <a:latin typeface="Calibri"/>
                <a:cs typeface="Calibri"/>
              </a:rPr>
              <a:t>100</a:t>
            </a:r>
            <a:endParaRPr sz="800">
              <a:latin typeface="Calibri"/>
              <a:cs typeface="Calibri"/>
            </a:endParaRPr>
          </a:p>
          <a:p>
            <a:pPr>
              <a:lnSpc>
                <a:spcPct val="100000"/>
              </a:lnSpc>
              <a:spcBef>
                <a:spcPts val="10"/>
              </a:spcBef>
            </a:pPr>
            <a:endParaRPr sz="600">
              <a:latin typeface="Calibri"/>
              <a:cs typeface="Calibri"/>
            </a:endParaRPr>
          </a:p>
          <a:p>
            <a:pPr marL="123825" marR="112395" algn="ctr">
              <a:lnSpc>
                <a:spcPct val="100000"/>
              </a:lnSpc>
            </a:pPr>
            <a:r>
              <a:rPr sz="800" dirty="0">
                <a:latin typeface="Calibri"/>
                <a:cs typeface="Calibri"/>
              </a:rPr>
              <a:t>Find</a:t>
            </a:r>
            <a:r>
              <a:rPr sz="800" spc="-10" dirty="0">
                <a:latin typeface="Calibri"/>
                <a:cs typeface="Calibri"/>
              </a:rPr>
              <a:t> </a:t>
            </a:r>
            <a:r>
              <a:rPr sz="800" dirty="0">
                <a:latin typeface="Calibri"/>
                <a:cs typeface="Calibri"/>
              </a:rPr>
              <a:t>10</a:t>
            </a:r>
            <a:r>
              <a:rPr sz="800" spc="-35" dirty="0">
                <a:latin typeface="Calibri"/>
                <a:cs typeface="Calibri"/>
              </a:rPr>
              <a:t> </a:t>
            </a:r>
            <a:r>
              <a:rPr sz="800" dirty="0">
                <a:latin typeface="Calibri"/>
                <a:cs typeface="Calibri"/>
              </a:rPr>
              <a:t>or</a:t>
            </a:r>
            <a:r>
              <a:rPr sz="800" spc="-10" dirty="0">
                <a:latin typeface="Calibri"/>
                <a:cs typeface="Calibri"/>
              </a:rPr>
              <a:t> </a:t>
            </a:r>
            <a:r>
              <a:rPr sz="800" dirty="0">
                <a:latin typeface="Calibri"/>
                <a:cs typeface="Calibri"/>
              </a:rPr>
              <a:t>100</a:t>
            </a:r>
            <a:r>
              <a:rPr sz="800" spc="-30" dirty="0">
                <a:latin typeface="Calibri"/>
                <a:cs typeface="Calibri"/>
              </a:rPr>
              <a:t> </a:t>
            </a:r>
            <a:r>
              <a:rPr sz="800" spc="-20" dirty="0">
                <a:latin typeface="Calibri"/>
                <a:cs typeface="Calibri"/>
              </a:rPr>
              <a:t>more</a:t>
            </a:r>
            <a:r>
              <a:rPr sz="800" spc="500" dirty="0">
                <a:latin typeface="Calibri"/>
                <a:cs typeface="Calibri"/>
              </a:rPr>
              <a:t> </a:t>
            </a:r>
            <a:r>
              <a:rPr sz="800" dirty="0">
                <a:latin typeface="Calibri"/>
                <a:cs typeface="Calibri"/>
              </a:rPr>
              <a:t>than</a:t>
            </a:r>
            <a:r>
              <a:rPr sz="800" spc="-10" dirty="0">
                <a:latin typeface="Calibri"/>
                <a:cs typeface="Calibri"/>
              </a:rPr>
              <a:t> </a:t>
            </a:r>
            <a:r>
              <a:rPr sz="800" dirty="0">
                <a:latin typeface="Calibri"/>
                <a:cs typeface="Calibri"/>
              </a:rPr>
              <a:t>a</a:t>
            </a:r>
            <a:r>
              <a:rPr sz="800" spc="-20" dirty="0">
                <a:latin typeface="Calibri"/>
                <a:cs typeface="Calibri"/>
              </a:rPr>
              <a:t> </a:t>
            </a:r>
            <a:r>
              <a:rPr sz="800" spc="-10" dirty="0">
                <a:latin typeface="Calibri"/>
                <a:cs typeface="Calibri"/>
              </a:rPr>
              <a:t>number</a:t>
            </a:r>
            <a:endParaRPr sz="800">
              <a:latin typeface="Calibri"/>
              <a:cs typeface="Calibri"/>
            </a:endParaRPr>
          </a:p>
        </p:txBody>
      </p:sp>
      <p:sp>
        <p:nvSpPr>
          <p:cNvPr id="30" name="object 30"/>
          <p:cNvSpPr txBox="1"/>
          <p:nvPr/>
        </p:nvSpPr>
        <p:spPr>
          <a:xfrm>
            <a:off x="8133333" y="4807965"/>
            <a:ext cx="672465" cy="270510"/>
          </a:xfrm>
          <a:prstGeom prst="rect">
            <a:avLst/>
          </a:prstGeom>
        </p:spPr>
        <p:txBody>
          <a:bodyPr vert="horz" wrap="square" lIns="0" tIns="12700" rIns="0" bIns="0" rtlCol="0">
            <a:spAutoFit/>
          </a:bodyPr>
          <a:lstStyle/>
          <a:p>
            <a:pPr marL="30480" marR="5080" indent="-18415">
              <a:lnSpc>
                <a:spcPct val="100000"/>
              </a:lnSpc>
              <a:spcBef>
                <a:spcPts val="100"/>
              </a:spcBef>
            </a:pPr>
            <a:r>
              <a:rPr sz="800" dirty="0">
                <a:latin typeface="Calibri"/>
                <a:cs typeface="Calibri"/>
              </a:rPr>
              <a:t>Find</a:t>
            </a:r>
            <a:r>
              <a:rPr sz="800" spc="-25" dirty="0">
                <a:latin typeface="Calibri"/>
                <a:cs typeface="Calibri"/>
              </a:rPr>
              <a:t> </a:t>
            </a:r>
            <a:r>
              <a:rPr sz="800" dirty="0">
                <a:latin typeface="Calibri"/>
                <a:cs typeface="Calibri"/>
              </a:rPr>
              <a:t>1000</a:t>
            </a:r>
            <a:r>
              <a:rPr sz="800" spc="-40" dirty="0">
                <a:latin typeface="Calibri"/>
                <a:cs typeface="Calibri"/>
              </a:rPr>
              <a:t> </a:t>
            </a:r>
            <a:r>
              <a:rPr sz="800" spc="-20" dirty="0">
                <a:latin typeface="Calibri"/>
                <a:cs typeface="Calibri"/>
              </a:rPr>
              <a:t>more</a:t>
            </a:r>
            <a:r>
              <a:rPr sz="800" spc="500" dirty="0">
                <a:latin typeface="Calibri"/>
                <a:cs typeface="Calibri"/>
              </a:rPr>
              <a:t> </a:t>
            </a:r>
            <a:r>
              <a:rPr sz="800" dirty="0">
                <a:latin typeface="Calibri"/>
                <a:cs typeface="Calibri"/>
              </a:rPr>
              <a:t>than</a:t>
            </a:r>
            <a:r>
              <a:rPr sz="800" spc="-10" dirty="0">
                <a:latin typeface="Calibri"/>
                <a:cs typeface="Calibri"/>
              </a:rPr>
              <a:t> </a:t>
            </a:r>
            <a:r>
              <a:rPr sz="800" dirty="0">
                <a:latin typeface="Calibri"/>
                <a:cs typeface="Calibri"/>
              </a:rPr>
              <a:t>a</a:t>
            </a:r>
            <a:r>
              <a:rPr sz="800" spc="-20" dirty="0">
                <a:latin typeface="Calibri"/>
                <a:cs typeface="Calibri"/>
              </a:rPr>
              <a:t> </a:t>
            </a:r>
            <a:r>
              <a:rPr sz="800" spc="-10" dirty="0">
                <a:latin typeface="Calibri"/>
                <a:cs typeface="Calibri"/>
              </a:rPr>
              <a:t>number</a:t>
            </a:r>
            <a:endParaRPr sz="800">
              <a:latin typeface="Calibri"/>
              <a:cs typeface="Calibri"/>
            </a:endParaRPr>
          </a:p>
        </p:txBody>
      </p:sp>
      <p:sp>
        <p:nvSpPr>
          <p:cNvPr id="31" name="object 31"/>
          <p:cNvSpPr txBox="1"/>
          <p:nvPr/>
        </p:nvSpPr>
        <p:spPr>
          <a:xfrm>
            <a:off x="329895" y="5697423"/>
            <a:ext cx="1160145" cy="391795"/>
          </a:xfrm>
          <a:prstGeom prst="rect">
            <a:avLst/>
          </a:prstGeom>
        </p:spPr>
        <p:txBody>
          <a:bodyPr vert="horz" wrap="square" lIns="0" tIns="12700" rIns="0" bIns="0" rtlCol="0">
            <a:spAutoFit/>
          </a:bodyPr>
          <a:lstStyle/>
          <a:p>
            <a:pPr marL="12700" marR="5080" indent="4445" algn="just">
              <a:lnSpc>
                <a:spcPct val="100000"/>
              </a:lnSpc>
              <a:spcBef>
                <a:spcPts val="100"/>
              </a:spcBef>
            </a:pPr>
            <a:r>
              <a:rPr sz="800" dirty="0">
                <a:latin typeface="Calibri"/>
                <a:cs typeface="Calibri"/>
              </a:rPr>
              <a:t>Solve</a:t>
            </a:r>
            <a:r>
              <a:rPr sz="800" spc="-20" dirty="0">
                <a:latin typeface="Calibri"/>
                <a:cs typeface="Calibri"/>
              </a:rPr>
              <a:t> </a:t>
            </a:r>
            <a:r>
              <a:rPr sz="800" spc="-10" dirty="0">
                <a:latin typeface="Calibri"/>
                <a:cs typeface="Calibri"/>
              </a:rPr>
              <a:t>two-</a:t>
            </a:r>
            <a:r>
              <a:rPr sz="800" dirty="0">
                <a:latin typeface="Calibri"/>
                <a:cs typeface="Calibri"/>
              </a:rPr>
              <a:t>step</a:t>
            </a:r>
            <a:r>
              <a:rPr sz="800" spc="-10" dirty="0">
                <a:latin typeface="Calibri"/>
                <a:cs typeface="Calibri"/>
              </a:rPr>
              <a:t> </a:t>
            </a:r>
            <a:r>
              <a:rPr sz="800" dirty="0">
                <a:latin typeface="Calibri"/>
                <a:cs typeface="Calibri"/>
              </a:rPr>
              <a:t>problems</a:t>
            </a:r>
            <a:r>
              <a:rPr sz="800" spc="-5" dirty="0">
                <a:latin typeface="Calibri"/>
                <a:cs typeface="Calibri"/>
              </a:rPr>
              <a:t> </a:t>
            </a:r>
            <a:r>
              <a:rPr sz="800" spc="-25" dirty="0">
                <a:latin typeface="Calibri"/>
                <a:cs typeface="Calibri"/>
              </a:rPr>
              <a:t>in</a:t>
            </a:r>
            <a:r>
              <a:rPr sz="800" spc="500" dirty="0">
                <a:latin typeface="Calibri"/>
                <a:cs typeface="Calibri"/>
              </a:rPr>
              <a:t> </a:t>
            </a:r>
            <a:r>
              <a:rPr sz="800" dirty="0">
                <a:latin typeface="Calibri"/>
                <a:cs typeface="Calibri"/>
              </a:rPr>
              <a:t>different</a:t>
            </a:r>
            <a:r>
              <a:rPr sz="800" spc="-25" dirty="0">
                <a:latin typeface="Calibri"/>
                <a:cs typeface="Calibri"/>
              </a:rPr>
              <a:t> </a:t>
            </a:r>
            <a:r>
              <a:rPr sz="800" dirty="0">
                <a:latin typeface="Calibri"/>
                <a:cs typeface="Calibri"/>
              </a:rPr>
              <a:t>contexts</a:t>
            </a:r>
            <a:r>
              <a:rPr sz="800" spc="-35" dirty="0">
                <a:latin typeface="Calibri"/>
                <a:cs typeface="Calibri"/>
              </a:rPr>
              <a:t> </a:t>
            </a:r>
            <a:r>
              <a:rPr sz="800" spc="-10" dirty="0">
                <a:latin typeface="Calibri"/>
                <a:cs typeface="Calibri"/>
              </a:rPr>
              <a:t>including</a:t>
            </a:r>
            <a:r>
              <a:rPr sz="800" spc="500" dirty="0">
                <a:latin typeface="Calibri"/>
                <a:cs typeface="Calibri"/>
              </a:rPr>
              <a:t> </a:t>
            </a:r>
            <a:r>
              <a:rPr sz="800" dirty="0">
                <a:latin typeface="Calibri"/>
                <a:cs typeface="Calibri"/>
              </a:rPr>
              <a:t>missing</a:t>
            </a:r>
            <a:r>
              <a:rPr sz="800" spc="-25" dirty="0">
                <a:latin typeface="Calibri"/>
                <a:cs typeface="Calibri"/>
              </a:rPr>
              <a:t> </a:t>
            </a:r>
            <a:r>
              <a:rPr sz="800" dirty="0">
                <a:latin typeface="Calibri"/>
                <a:cs typeface="Calibri"/>
              </a:rPr>
              <a:t>number</a:t>
            </a:r>
            <a:r>
              <a:rPr sz="800" spc="-25" dirty="0">
                <a:latin typeface="Calibri"/>
                <a:cs typeface="Calibri"/>
              </a:rPr>
              <a:t> </a:t>
            </a:r>
            <a:r>
              <a:rPr sz="800" spc="-10" dirty="0">
                <a:latin typeface="Calibri"/>
                <a:cs typeface="Calibri"/>
              </a:rPr>
              <a:t>problems</a:t>
            </a:r>
            <a:endParaRPr sz="800">
              <a:latin typeface="Calibri"/>
              <a:cs typeface="Calibri"/>
            </a:endParaRPr>
          </a:p>
        </p:txBody>
      </p:sp>
      <p:sp>
        <p:nvSpPr>
          <p:cNvPr id="34" name="object 34"/>
          <p:cNvSpPr/>
          <p:nvPr/>
        </p:nvSpPr>
        <p:spPr>
          <a:xfrm>
            <a:off x="7829550" y="3702050"/>
            <a:ext cx="1314450" cy="0"/>
          </a:xfrm>
          <a:custGeom>
            <a:avLst/>
            <a:gdLst/>
            <a:ahLst/>
            <a:cxnLst/>
            <a:rect l="l" t="t" r="r" b="b"/>
            <a:pathLst>
              <a:path w="1314450">
                <a:moveTo>
                  <a:pt x="0" y="0"/>
                </a:moveTo>
                <a:lnTo>
                  <a:pt x="1314450" y="0"/>
                </a:lnTo>
              </a:path>
            </a:pathLst>
          </a:custGeom>
          <a:ln w="38100">
            <a:solidFill>
              <a:srgbClr val="000000"/>
            </a:solidFill>
          </a:ln>
        </p:spPr>
        <p:txBody>
          <a:bodyPr wrap="square" lIns="0" tIns="0" rIns="0" bIns="0" rtlCol="0"/>
          <a:lstStyle/>
          <a:p>
            <a:endParaRPr/>
          </a:p>
        </p:txBody>
      </p:sp>
      <p:sp>
        <p:nvSpPr>
          <p:cNvPr id="36" name="object 36"/>
          <p:cNvSpPr txBox="1"/>
          <p:nvPr/>
        </p:nvSpPr>
        <p:spPr>
          <a:xfrm>
            <a:off x="4994275" y="550875"/>
            <a:ext cx="2319655" cy="270510"/>
          </a:xfrm>
          <a:prstGeom prst="rect">
            <a:avLst/>
          </a:prstGeom>
        </p:spPr>
        <p:txBody>
          <a:bodyPr vert="horz" wrap="square" lIns="0" tIns="13335" rIns="0" bIns="0" rtlCol="0">
            <a:spAutoFit/>
          </a:bodyPr>
          <a:lstStyle/>
          <a:p>
            <a:pPr algn="ctr">
              <a:lnSpc>
                <a:spcPct val="100000"/>
              </a:lnSpc>
              <a:spcBef>
                <a:spcPts val="105"/>
              </a:spcBef>
            </a:pPr>
            <a:r>
              <a:rPr sz="800" dirty="0">
                <a:latin typeface="Calibri"/>
                <a:cs typeface="Calibri"/>
              </a:rPr>
              <a:t>Children</a:t>
            </a:r>
            <a:r>
              <a:rPr sz="800" spc="-25" dirty="0">
                <a:latin typeface="Calibri"/>
                <a:cs typeface="Calibri"/>
              </a:rPr>
              <a:t> </a:t>
            </a:r>
            <a:r>
              <a:rPr sz="800" dirty="0">
                <a:latin typeface="Calibri"/>
                <a:cs typeface="Calibri"/>
              </a:rPr>
              <a:t>apply,</a:t>
            </a:r>
            <a:r>
              <a:rPr sz="800" spc="-25" dirty="0">
                <a:latin typeface="Calibri"/>
                <a:cs typeface="Calibri"/>
              </a:rPr>
              <a:t> </a:t>
            </a:r>
            <a:r>
              <a:rPr sz="800" dirty="0">
                <a:latin typeface="Calibri"/>
                <a:cs typeface="Calibri"/>
              </a:rPr>
              <a:t>develop</a:t>
            </a:r>
            <a:r>
              <a:rPr sz="800" spc="-25" dirty="0">
                <a:latin typeface="Calibri"/>
                <a:cs typeface="Calibri"/>
              </a:rPr>
              <a:t> </a:t>
            </a:r>
            <a:r>
              <a:rPr sz="800" dirty="0">
                <a:latin typeface="Calibri"/>
                <a:cs typeface="Calibri"/>
              </a:rPr>
              <a:t>and</a:t>
            </a:r>
            <a:r>
              <a:rPr sz="800" spc="-30" dirty="0">
                <a:latin typeface="Calibri"/>
                <a:cs typeface="Calibri"/>
              </a:rPr>
              <a:t> </a:t>
            </a:r>
            <a:r>
              <a:rPr sz="800" dirty="0">
                <a:latin typeface="Calibri"/>
                <a:cs typeface="Calibri"/>
              </a:rPr>
              <a:t>secure</a:t>
            </a:r>
            <a:r>
              <a:rPr sz="800" spc="-30" dirty="0">
                <a:latin typeface="Calibri"/>
                <a:cs typeface="Calibri"/>
              </a:rPr>
              <a:t> </a:t>
            </a:r>
            <a:r>
              <a:rPr sz="800" dirty="0">
                <a:latin typeface="Calibri"/>
                <a:cs typeface="Calibri"/>
              </a:rPr>
              <a:t>their</a:t>
            </a:r>
            <a:r>
              <a:rPr sz="800" spc="-35" dirty="0">
                <a:latin typeface="Calibri"/>
                <a:cs typeface="Calibri"/>
              </a:rPr>
              <a:t> </a:t>
            </a:r>
            <a:r>
              <a:rPr sz="800" spc="-10" dirty="0">
                <a:latin typeface="Calibri"/>
                <a:cs typeface="Calibri"/>
              </a:rPr>
              <a:t>understanding</a:t>
            </a:r>
            <a:endParaRPr sz="800" dirty="0">
              <a:latin typeface="Calibri"/>
              <a:cs typeface="Calibri"/>
            </a:endParaRPr>
          </a:p>
          <a:p>
            <a:pPr algn="ctr">
              <a:lnSpc>
                <a:spcPct val="100000"/>
              </a:lnSpc>
            </a:pPr>
            <a:r>
              <a:rPr sz="800" dirty="0">
                <a:latin typeface="Calibri"/>
                <a:cs typeface="Calibri"/>
              </a:rPr>
              <a:t>of</a:t>
            </a:r>
            <a:r>
              <a:rPr sz="800" spc="-10" dirty="0">
                <a:latin typeface="Calibri"/>
                <a:cs typeface="Calibri"/>
              </a:rPr>
              <a:t> </a:t>
            </a:r>
            <a:r>
              <a:rPr sz="800" dirty="0">
                <a:latin typeface="Calibri"/>
                <a:cs typeface="Calibri"/>
              </a:rPr>
              <a:t>place</a:t>
            </a:r>
            <a:r>
              <a:rPr sz="800" spc="-10" dirty="0">
                <a:latin typeface="Calibri"/>
                <a:cs typeface="Calibri"/>
              </a:rPr>
              <a:t> </a:t>
            </a:r>
            <a:r>
              <a:rPr sz="800" dirty="0">
                <a:latin typeface="Calibri"/>
                <a:cs typeface="Calibri"/>
              </a:rPr>
              <a:t>value and</a:t>
            </a:r>
            <a:r>
              <a:rPr sz="800" spc="-20" dirty="0">
                <a:latin typeface="Calibri"/>
                <a:cs typeface="Calibri"/>
              </a:rPr>
              <a:t> </a:t>
            </a:r>
            <a:r>
              <a:rPr sz="800" dirty="0">
                <a:latin typeface="Calibri"/>
                <a:cs typeface="Calibri"/>
              </a:rPr>
              <a:t>begin</a:t>
            </a:r>
            <a:r>
              <a:rPr sz="800" spc="-5"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record</a:t>
            </a:r>
            <a:r>
              <a:rPr sz="800" spc="-10" dirty="0">
                <a:latin typeface="Calibri"/>
                <a:cs typeface="Calibri"/>
              </a:rPr>
              <a:t> </a:t>
            </a:r>
            <a:r>
              <a:rPr sz="800" dirty="0">
                <a:latin typeface="Calibri"/>
                <a:cs typeface="Calibri"/>
              </a:rPr>
              <a:t>in</a:t>
            </a:r>
            <a:r>
              <a:rPr sz="800" spc="-15" dirty="0">
                <a:latin typeface="Calibri"/>
                <a:cs typeface="Calibri"/>
              </a:rPr>
              <a:t> </a:t>
            </a:r>
            <a:r>
              <a:rPr sz="800" spc="-10" dirty="0">
                <a:latin typeface="Calibri"/>
                <a:cs typeface="Calibri"/>
              </a:rPr>
              <a:t>columns</a:t>
            </a:r>
            <a:endParaRPr sz="800" dirty="0">
              <a:latin typeface="Calibri"/>
              <a:cs typeface="Calibri"/>
            </a:endParaRPr>
          </a:p>
        </p:txBody>
      </p:sp>
      <p:sp>
        <p:nvSpPr>
          <p:cNvPr id="37" name="object 37"/>
          <p:cNvSpPr txBox="1"/>
          <p:nvPr/>
        </p:nvSpPr>
        <p:spPr>
          <a:xfrm>
            <a:off x="4495672" y="855980"/>
            <a:ext cx="3124328" cy="259686"/>
          </a:xfrm>
          <a:prstGeom prst="rect">
            <a:avLst/>
          </a:prstGeom>
        </p:spPr>
        <p:txBody>
          <a:bodyPr vert="horz" wrap="square" lIns="0" tIns="13335" rIns="0" bIns="0" rtlCol="0">
            <a:spAutoFit/>
          </a:bodyPr>
          <a:lstStyle/>
          <a:p>
            <a:pPr marL="12700">
              <a:lnSpc>
                <a:spcPct val="100000"/>
              </a:lnSpc>
              <a:spcBef>
                <a:spcPts val="105"/>
              </a:spcBef>
            </a:pPr>
            <a:r>
              <a:rPr sz="800" i="1" u="sng" spc="-10" dirty="0">
                <a:uFill>
                  <a:solidFill>
                    <a:srgbClr val="000000"/>
                  </a:solidFill>
                </a:uFill>
                <a:latin typeface="Calibri"/>
                <a:cs typeface="Calibri"/>
              </a:rPr>
              <a:t>Manipulatives</a:t>
            </a:r>
            <a:r>
              <a:rPr sz="800" i="1" u="sng" spc="25" dirty="0">
                <a:uFill>
                  <a:solidFill>
                    <a:srgbClr val="000000"/>
                  </a:solidFill>
                </a:uFill>
                <a:latin typeface="Calibri"/>
                <a:cs typeface="Calibri"/>
              </a:rPr>
              <a:t> </a:t>
            </a:r>
            <a:r>
              <a:rPr lang="en-GB" sz="800" i="1" u="sng" spc="25" dirty="0">
                <a:uFill>
                  <a:solidFill>
                    <a:srgbClr val="000000"/>
                  </a:solidFill>
                </a:uFill>
                <a:latin typeface="Calibri"/>
                <a:cs typeface="Calibri"/>
              </a:rPr>
              <a:t>such as Dienes and Place value counters </a:t>
            </a:r>
            <a:r>
              <a:rPr sz="800" i="1" u="sng" dirty="0">
                <a:uFill>
                  <a:solidFill>
                    <a:srgbClr val="000000"/>
                  </a:solidFill>
                </a:uFill>
                <a:latin typeface="Calibri"/>
                <a:cs typeface="Calibri"/>
              </a:rPr>
              <a:t>SHOULD</a:t>
            </a:r>
            <a:r>
              <a:rPr sz="800" i="1" u="sng" spc="-30" dirty="0">
                <a:uFill>
                  <a:solidFill>
                    <a:srgbClr val="000000"/>
                  </a:solidFill>
                </a:uFill>
                <a:latin typeface="Calibri"/>
                <a:cs typeface="Calibri"/>
              </a:rPr>
              <a:t> </a:t>
            </a:r>
            <a:r>
              <a:rPr sz="800" i="1" u="sng" dirty="0">
                <a:uFill>
                  <a:solidFill>
                    <a:srgbClr val="000000"/>
                  </a:solidFill>
                </a:uFill>
                <a:latin typeface="Calibri"/>
                <a:cs typeface="Calibri"/>
              </a:rPr>
              <a:t>be</a:t>
            </a:r>
            <a:r>
              <a:rPr sz="800" i="1" u="sng" spc="-10" dirty="0">
                <a:uFill>
                  <a:solidFill>
                    <a:srgbClr val="000000"/>
                  </a:solidFill>
                </a:uFill>
                <a:latin typeface="Calibri"/>
                <a:cs typeface="Calibri"/>
              </a:rPr>
              <a:t> </a:t>
            </a:r>
            <a:r>
              <a:rPr sz="800" i="1" u="sng" dirty="0">
                <a:uFill>
                  <a:solidFill>
                    <a:srgbClr val="000000"/>
                  </a:solidFill>
                </a:uFill>
                <a:latin typeface="Calibri"/>
                <a:cs typeface="Calibri"/>
              </a:rPr>
              <a:t>used</a:t>
            </a:r>
            <a:r>
              <a:rPr sz="800" i="1" u="sng" spc="-15" dirty="0">
                <a:uFill>
                  <a:solidFill>
                    <a:srgbClr val="000000"/>
                  </a:solidFill>
                </a:uFill>
                <a:latin typeface="Calibri"/>
                <a:cs typeface="Calibri"/>
              </a:rPr>
              <a:t> </a:t>
            </a:r>
            <a:r>
              <a:rPr sz="800" i="1" u="sng" dirty="0">
                <a:uFill>
                  <a:solidFill>
                    <a:srgbClr val="000000"/>
                  </a:solidFill>
                </a:uFill>
                <a:latin typeface="Calibri"/>
                <a:cs typeface="Calibri"/>
              </a:rPr>
              <a:t>alongside</a:t>
            </a:r>
            <a:r>
              <a:rPr sz="800" i="1" u="sng" spc="20" dirty="0">
                <a:uFill>
                  <a:solidFill>
                    <a:srgbClr val="000000"/>
                  </a:solidFill>
                </a:uFill>
                <a:latin typeface="Calibri"/>
                <a:cs typeface="Calibri"/>
              </a:rPr>
              <a:t> </a:t>
            </a:r>
            <a:r>
              <a:rPr lang="en-GB" sz="800" i="1" u="sng" spc="-10" dirty="0">
                <a:uFill>
                  <a:solidFill>
                    <a:srgbClr val="000000"/>
                  </a:solidFill>
                </a:uFill>
                <a:latin typeface="Calibri"/>
                <a:cs typeface="Calibri"/>
              </a:rPr>
              <a:t>written methods</a:t>
            </a:r>
            <a:endParaRPr sz="800" dirty="0">
              <a:latin typeface="Calibri"/>
              <a:cs typeface="Calibri"/>
            </a:endParaRPr>
          </a:p>
        </p:txBody>
      </p:sp>
      <p:sp>
        <p:nvSpPr>
          <p:cNvPr id="45" name="object 45"/>
          <p:cNvSpPr txBox="1"/>
          <p:nvPr/>
        </p:nvSpPr>
        <p:spPr>
          <a:xfrm>
            <a:off x="204927" y="4982667"/>
            <a:ext cx="1461770" cy="636270"/>
          </a:xfrm>
          <a:prstGeom prst="rect">
            <a:avLst/>
          </a:prstGeom>
        </p:spPr>
        <p:txBody>
          <a:bodyPr vert="horz" wrap="square" lIns="0" tIns="13335" rIns="0" bIns="0" rtlCol="0">
            <a:spAutoFit/>
          </a:bodyPr>
          <a:lstStyle/>
          <a:p>
            <a:pPr marL="12065" marR="5080" indent="-1905" algn="ctr">
              <a:lnSpc>
                <a:spcPct val="100000"/>
              </a:lnSpc>
              <a:spcBef>
                <a:spcPts val="105"/>
              </a:spcBef>
            </a:pPr>
            <a:r>
              <a:rPr sz="800" spc="-10" dirty="0">
                <a:latin typeface="Calibri"/>
                <a:cs typeface="Calibri"/>
              </a:rPr>
              <a:t>ENSURE</a:t>
            </a:r>
            <a:r>
              <a:rPr sz="800" spc="-25" dirty="0">
                <a:latin typeface="Calibri"/>
                <a:cs typeface="Calibri"/>
              </a:rPr>
              <a:t> </a:t>
            </a:r>
            <a:r>
              <a:rPr sz="800" spc="-10" dirty="0">
                <a:latin typeface="Calibri"/>
                <a:cs typeface="Calibri"/>
              </a:rPr>
              <a:t>CHILDREN</a:t>
            </a:r>
            <a:r>
              <a:rPr sz="800" dirty="0">
                <a:latin typeface="Calibri"/>
                <a:cs typeface="Calibri"/>
              </a:rPr>
              <a:t> HAVE</a:t>
            </a:r>
            <a:r>
              <a:rPr sz="800" spc="-10" dirty="0">
                <a:latin typeface="Calibri"/>
                <a:cs typeface="Calibri"/>
              </a:rPr>
              <a:t> </a:t>
            </a:r>
            <a:r>
              <a:rPr sz="800" spc="-25" dirty="0">
                <a:latin typeface="Calibri"/>
                <a:cs typeface="Calibri"/>
              </a:rPr>
              <a:t>THE</a:t>
            </a:r>
            <a:r>
              <a:rPr sz="800" spc="500" dirty="0">
                <a:latin typeface="Calibri"/>
                <a:cs typeface="Calibri"/>
              </a:rPr>
              <a:t> </a:t>
            </a:r>
            <a:r>
              <a:rPr sz="800" spc="-10" dirty="0">
                <a:latin typeface="Calibri"/>
                <a:cs typeface="Calibri"/>
              </a:rPr>
              <a:t>OPPORTUNITY</a:t>
            </a:r>
            <a:r>
              <a:rPr sz="800" spc="-40" dirty="0">
                <a:latin typeface="Calibri"/>
                <a:cs typeface="Calibri"/>
              </a:rPr>
              <a:t> </a:t>
            </a:r>
            <a:r>
              <a:rPr sz="800" dirty="0">
                <a:latin typeface="Calibri"/>
                <a:cs typeface="Calibri"/>
              </a:rPr>
              <a:t>TO</a:t>
            </a:r>
            <a:r>
              <a:rPr sz="800" spc="5" dirty="0">
                <a:latin typeface="Calibri"/>
                <a:cs typeface="Calibri"/>
              </a:rPr>
              <a:t> </a:t>
            </a:r>
            <a:r>
              <a:rPr sz="800" dirty="0">
                <a:latin typeface="Calibri"/>
                <a:cs typeface="Calibri"/>
              </a:rPr>
              <a:t>ADD</a:t>
            </a:r>
            <a:r>
              <a:rPr sz="800" spc="5" dirty="0">
                <a:latin typeface="Calibri"/>
                <a:cs typeface="Calibri"/>
              </a:rPr>
              <a:t> </a:t>
            </a:r>
            <a:r>
              <a:rPr sz="800" b="1" spc="-20" dirty="0">
                <a:latin typeface="Calibri"/>
                <a:cs typeface="Calibri"/>
              </a:rPr>
              <a:t>MORE</a:t>
            </a:r>
            <a:r>
              <a:rPr sz="800" b="1" spc="500" dirty="0">
                <a:latin typeface="Calibri"/>
                <a:cs typeface="Calibri"/>
              </a:rPr>
              <a:t> </a:t>
            </a:r>
            <a:r>
              <a:rPr sz="800" b="1" dirty="0">
                <a:latin typeface="Calibri"/>
                <a:cs typeface="Calibri"/>
              </a:rPr>
              <a:t>THAN</a:t>
            </a:r>
            <a:r>
              <a:rPr sz="800" b="1" spc="-25" dirty="0">
                <a:latin typeface="Calibri"/>
                <a:cs typeface="Calibri"/>
              </a:rPr>
              <a:t> </a:t>
            </a:r>
            <a:r>
              <a:rPr sz="800" dirty="0">
                <a:latin typeface="Calibri"/>
                <a:cs typeface="Calibri"/>
              </a:rPr>
              <a:t>TWO</a:t>
            </a:r>
            <a:r>
              <a:rPr sz="800" spc="-40" dirty="0">
                <a:latin typeface="Calibri"/>
                <a:cs typeface="Calibri"/>
              </a:rPr>
              <a:t> </a:t>
            </a:r>
            <a:r>
              <a:rPr sz="800" dirty="0">
                <a:latin typeface="Calibri"/>
                <a:cs typeface="Calibri"/>
              </a:rPr>
              <a:t>NUMBERS</a:t>
            </a:r>
            <a:r>
              <a:rPr sz="800" spc="150" dirty="0">
                <a:latin typeface="Calibri"/>
                <a:cs typeface="Calibri"/>
              </a:rPr>
              <a:t> </a:t>
            </a:r>
            <a:r>
              <a:rPr sz="800" spc="-10" dirty="0">
                <a:latin typeface="Calibri"/>
                <a:cs typeface="Calibri"/>
              </a:rPr>
              <a:t>INCLUDING</a:t>
            </a:r>
            <a:r>
              <a:rPr sz="800" spc="500" dirty="0">
                <a:latin typeface="Calibri"/>
                <a:cs typeface="Calibri"/>
              </a:rPr>
              <a:t> </a:t>
            </a:r>
            <a:r>
              <a:rPr sz="800" spc="-10" dirty="0">
                <a:latin typeface="Calibri"/>
                <a:cs typeface="Calibri"/>
              </a:rPr>
              <a:t>DECIMALS, </a:t>
            </a:r>
            <a:r>
              <a:rPr sz="800" dirty="0">
                <a:latin typeface="Calibri"/>
                <a:cs typeface="Calibri"/>
              </a:rPr>
              <a:t>WITH</a:t>
            </a:r>
            <a:r>
              <a:rPr sz="800" spc="25" dirty="0">
                <a:latin typeface="Calibri"/>
                <a:cs typeface="Calibri"/>
              </a:rPr>
              <a:t> </a:t>
            </a:r>
            <a:r>
              <a:rPr sz="800" spc="-10" dirty="0">
                <a:latin typeface="Calibri"/>
                <a:cs typeface="Calibri"/>
              </a:rPr>
              <a:t>DIFFERING</a:t>
            </a:r>
            <a:r>
              <a:rPr sz="800" spc="500" dirty="0">
                <a:latin typeface="Calibri"/>
                <a:cs typeface="Calibri"/>
              </a:rPr>
              <a:t> </a:t>
            </a:r>
            <a:r>
              <a:rPr sz="800" dirty="0">
                <a:latin typeface="Calibri"/>
                <a:cs typeface="Calibri"/>
              </a:rPr>
              <a:t>NUMBERS</a:t>
            </a:r>
            <a:r>
              <a:rPr sz="800" spc="-35" dirty="0">
                <a:latin typeface="Calibri"/>
                <a:cs typeface="Calibri"/>
              </a:rPr>
              <a:t> </a:t>
            </a:r>
            <a:r>
              <a:rPr sz="800" dirty="0">
                <a:latin typeface="Calibri"/>
                <a:cs typeface="Calibri"/>
              </a:rPr>
              <a:t>OF</a:t>
            </a:r>
            <a:r>
              <a:rPr sz="800" spc="-35" dirty="0">
                <a:latin typeface="Calibri"/>
                <a:cs typeface="Calibri"/>
              </a:rPr>
              <a:t> </a:t>
            </a:r>
            <a:r>
              <a:rPr sz="800" spc="-10" dirty="0">
                <a:latin typeface="Calibri"/>
                <a:cs typeface="Calibri"/>
              </a:rPr>
              <a:t>DIGITS</a:t>
            </a:r>
            <a:endParaRPr sz="800">
              <a:latin typeface="Calibri"/>
              <a:cs typeface="Calibri"/>
            </a:endParaRPr>
          </a:p>
        </p:txBody>
      </p:sp>
      <p:graphicFrame>
        <p:nvGraphicFramePr>
          <p:cNvPr id="46" name="object 46"/>
          <p:cNvGraphicFramePr>
            <a:graphicFrameLocks noGrp="1"/>
          </p:cNvGraphicFramePr>
          <p:nvPr>
            <p:extLst>
              <p:ext uri="{D42A27DB-BD31-4B8C-83A1-F6EECF244321}">
                <p14:modId xmlns:p14="http://schemas.microsoft.com/office/powerpoint/2010/main" val="3216992891"/>
              </p:ext>
            </p:extLst>
          </p:nvPr>
        </p:nvGraphicFramePr>
        <p:xfrm>
          <a:off x="238607" y="1478533"/>
          <a:ext cx="2980055" cy="587375"/>
        </p:xfrm>
        <a:graphic>
          <a:graphicData uri="http://schemas.openxmlformats.org/drawingml/2006/table">
            <a:tbl>
              <a:tblPr firstRow="1" bandRow="1">
                <a:tableStyleId>{2D5ABB26-0587-4C30-8999-92F81FD0307C}</a:tableStyleId>
              </a:tblPr>
              <a:tblGrid>
                <a:gridCol w="2980055">
                  <a:extLst>
                    <a:ext uri="{9D8B030D-6E8A-4147-A177-3AD203B41FA5}">
                      <a16:colId xmlns:a16="http://schemas.microsoft.com/office/drawing/2014/main" val="20000"/>
                    </a:ext>
                  </a:extLst>
                </a:gridCol>
              </a:tblGrid>
              <a:tr h="353060">
                <a:tc>
                  <a:txBody>
                    <a:bodyPr/>
                    <a:lstStyle/>
                    <a:p>
                      <a:pPr marL="86360">
                        <a:lnSpc>
                          <a:spcPct val="100000"/>
                        </a:lnSpc>
                        <a:spcBef>
                          <a:spcPts val="615"/>
                        </a:spcBef>
                      </a:pPr>
                      <a:r>
                        <a:rPr sz="800" spc="-10" dirty="0">
                          <a:latin typeface="Calibri"/>
                          <a:cs typeface="Calibri"/>
                        </a:rPr>
                        <a:t>ENSURE</a:t>
                      </a:r>
                      <a:r>
                        <a:rPr sz="800" spc="-25" dirty="0">
                          <a:latin typeface="Calibri"/>
                          <a:cs typeface="Calibri"/>
                        </a:rPr>
                        <a:t> </a:t>
                      </a:r>
                      <a:r>
                        <a:rPr sz="800" spc="-10" dirty="0">
                          <a:latin typeface="Calibri"/>
                          <a:cs typeface="Calibri"/>
                        </a:rPr>
                        <a:t>CHILDREN</a:t>
                      </a:r>
                      <a:r>
                        <a:rPr sz="800" dirty="0">
                          <a:latin typeface="Calibri"/>
                          <a:cs typeface="Calibri"/>
                        </a:rPr>
                        <a:t> HAVE</a:t>
                      </a:r>
                      <a:r>
                        <a:rPr sz="800" spc="-10" dirty="0">
                          <a:latin typeface="Calibri"/>
                          <a:cs typeface="Calibri"/>
                        </a:rPr>
                        <a:t> </a:t>
                      </a:r>
                      <a:r>
                        <a:rPr sz="800" spc="-25" dirty="0">
                          <a:latin typeface="Calibri"/>
                          <a:cs typeface="Calibri"/>
                        </a:rPr>
                        <a:t>THE</a:t>
                      </a:r>
                      <a:endParaRPr sz="800" dirty="0">
                        <a:latin typeface="Calibri"/>
                        <a:cs typeface="Calibri"/>
                      </a:endParaRPr>
                    </a:p>
                    <a:p>
                      <a:pPr marL="75565">
                        <a:lnSpc>
                          <a:spcPct val="100000"/>
                        </a:lnSpc>
                      </a:pPr>
                      <a:r>
                        <a:rPr sz="800" spc="-10" dirty="0">
                          <a:latin typeface="Calibri"/>
                          <a:cs typeface="Calibri"/>
                        </a:rPr>
                        <a:t>OPPORTUNITY</a:t>
                      </a:r>
                      <a:r>
                        <a:rPr sz="800" spc="-40" dirty="0">
                          <a:latin typeface="Calibri"/>
                          <a:cs typeface="Calibri"/>
                        </a:rPr>
                        <a:t> </a:t>
                      </a:r>
                      <a:r>
                        <a:rPr sz="800" dirty="0">
                          <a:latin typeface="Calibri"/>
                          <a:cs typeface="Calibri"/>
                        </a:rPr>
                        <a:t>TO</a:t>
                      </a:r>
                      <a:r>
                        <a:rPr sz="800" spc="5" dirty="0">
                          <a:latin typeface="Calibri"/>
                          <a:cs typeface="Calibri"/>
                        </a:rPr>
                        <a:t> </a:t>
                      </a:r>
                      <a:r>
                        <a:rPr sz="800" dirty="0">
                          <a:latin typeface="Calibri"/>
                          <a:cs typeface="Calibri"/>
                        </a:rPr>
                        <a:t>ADD</a:t>
                      </a:r>
                      <a:r>
                        <a:rPr sz="800" spc="5" dirty="0">
                          <a:latin typeface="Calibri"/>
                          <a:cs typeface="Calibri"/>
                        </a:rPr>
                        <a:t> </a:t>
                      </a:r>
                      <a:r>
                        <a:rPr sz="800" b="1" spc="-20" dirty="0">
                          <a:latin typeface="Calibri"/>
                          <a:cs typeface="Calibri"/>
                        </a:rPr>
                        <a:t>MORE</a:t>
                      </a:r>
                      <a:endParaRPr sz="800" dirty="0">
                        <a:latin typeface="Calibri"/>
                        <a:cs typeface="Calibri"/>
                      </a:endParaRPr>
                    </a:p>
                  </a:txBody>
                  <a:tcPr marL="0" marR="0" marT="78105" marB="0"/>
                </a:tc>
                <a:extLst>
                  <a:ext uri="{0D108BD9-81ED-4DB2-BD59-A6C34878D82A}">
                    <a16:rowId xmlns:a16="http://schemas.microsoft.com/office/drawing/2014/main" val="10000"/>
                  </a:ext>
                </a:extLst>
              </a:tr>
              <a:tr h="101600">
                <a:tc>
                  <a:txBody>
                    <a:bodyPr/>
                    <a:lstStyle/>
                    <a:p>
                      <a:pPr marR="1592580" algn="ctr">
                        <a:lnSpc>
                          <a:spcPts val="705"/>
                        </a:lnSpc>
                      </a:pPr>
                      <a:r>
                        <a:rPr sz="800" b="1" dirty="0">
                          <a:latin typeface="Calibri"/>
                          <a:cs typeface="Calibri"/>
                        </a:rPr>
                        <a:t>THAN</a:t>
                      </a:r>
                      <a:r>
                        <a:rPr sz="800" b="1" spc="-25" dirty="0">
                          <a:latin typeface="Calibri"/>
                          <a:cs typeface="Calibri"/>
                        </a:rPr>
                        <a:t> </a:t>
                      </a:r>
                      <a:r>
                        <a:rPr sz="800" dirty="0">
                          <a:latin typeface="Calibri"/>
                          <a:cs typeface="Calibri"/>
                        </a:rPr>
                        <a:t>TWO</a:t>
                      </a:r>
                      <a:r>
                        <a:rPr sz="800" spc="-40" dirty="0">
                          <a:latin typeface="Calibri"/>
                          <a:cs typeface="Calibri"/>
                        </a:rPr>
                        <a:t> </a:t>
                      </a:r>
                      <a:r>
                        <a:rPr sz="800" dirty="0">
                          <a:latin typeface="Calibri"/>
                          <a:cs typeface="Calibri"/>
                        </a:rPr>
                        <a:t>NUMBERS</a:t>
                      </a:r>
                      <a:r>
                        <a:rPr sz="800" spc="150" dirty="0">
                          <a:latin typeface="Calibri"/>
                          <a:cs typeface="Calibri"/>
                        </a:rPr>
                        <a:t> </a:t>
                      </a:r>
                      <a:r>
                        <a:rPr sz="800" spc="-20" dirty="0">
                          <a:latin typeface="Calibri"/>
                          <a:cs typeface="Calibri"/>
                        </a:rPr>
                        <a:t>WITH</a:t>
                      </a:r>
                      <a:endParaRPr sz="800">
                        <a:latin typeface="Calibri"/>
                        <a:cs typeface="Calibri"/>
                      </a:endParaRPr>
                    </a:p>
                  </a:txBody>
                  <a:tcPr marL="0" marR="0" marT="0" marB="0"/>
                </a:tc>
                <a:extLst>
                  <a:ext uri="{0D108BD9-81ED-4DB2-BD59-A6C34878D82A}">
                    <a16:rowId xmlns:a16="http://schemas.microsoft.com/office/drawing/2014/main" val="10001"/>
                  </a:ext>
                </a:extLst>
              </a:tr>
              <a:tr h="132715">
                <a:tc>
                  <a:txBody>
                    <a:bodyPr/>
                    <a:lstStyle/>
                    <a:p>
                      <a:pPr marR="1592580" algn="ctr">
                        <a:lnSpc>
                          <a:spcPts val="869"/>
                        </a:lnSpc>
                      </a:pPr>
                      <a:r>
                        <a:rPr sz="800" spc="-10" dirty="0">
                          <a:latin typeface="Calibri"/>
                          <a:cs typeface="Calibri"/>
                        </a:rPr>
                        <a:t>DIFFERING</a:t>
                      </a:r>
                      <a:r>
                        <a:rPr sz="800" spc="-45" dirty="0">
                          <a:latin typeface="Calibri"/>
                          <a:cs typeface="Calibri"/>
                        </a:rPr>
                        <a:t> </a:t>
                      </a:r>
                      <a:r>
                        <a:rPr sz="800" dirty="0">
                          <a:latin typeface="Calibri"/>
                          <a:cs typeface="Calibri"/>
                        </a:rPr>
                        <a:t>NUMBERS</a:t>
                      </a:r>
                      <a:r>
                        <a:rPr sz="800" spc="5" dirty="0">
                          <a:latin typeface="Calibri"/>
                          <a:cs typeface="Calibri"/>
                        </a:rPr>
                        <a:t> </a:t>
                      </a:r>
                      <a:r>
                        <a:rPr sz="800" dirty="0">
                          <a:latin typeface="Calibri"/>
                          <a:cs typeface="Calibri"/>
                        </a:rPr>
                        <a:t>OF</a:t>
                      </a:r>
                      <a:r>
                        <a:rPr sz="800" spc="-5" dirty="0">
                          <a:latin typeface="Calibri"/>
                          <a:cs typeface="Calibri"/>
                        </a:rPr>
                        <a:t> </a:t>
                      </a:r>
                      <a:r>
                        <a:rPr sz="800" spc="-10" dirty="0">
                          <a:latin typeface="Calibri"/>
                          <a:cs typeface="Calibri"/>
                        </a:rPr>
                        <a:t>DIGITS</a:t>
                      </a:r>
                      <a:endParaRPr sz="800" dirty="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grpSp>
        <p:nvGrpSpPr>
          <p:cNvPr id="47" name="object 47"/>
          <p:cNvGrpSpPr/>
          <p:nvPr/>
        </p:nvGrpSpPr>
        <p:grpSpPr>
          <a:xfrm>
            <a:off x="2036826" y="146050"/>
            <a:ext cx="2365375" cy="6731000"/>
            <a:chOff x="2036826" y="146050"/>
            <a:chExt cx="2365375" cy="6731000"/>
          </a:xfrm>
        </p:grpSpPr>
        <p:sp>
          <p:nvSpPr>
            <p:cNvPr id="48" name="object 48"/>
            <p:cNvSpPr/>
            <p:nvPr/>
          </p:nvSpPr>
          <p:spPr>
            <a:xfrm>
              <a:off x="4352925" y="165100"/>
              <a:ext cx="30480" cy="6692900"/>
            </a:xfrm>
            <a:custGeom>
              <a:avLst/>
              <a:gdLst/>
              <a:ahLst/>
              <a:cxnLst/>
              <a:rect l="l" t="t" r="r" b="b"/>
              <a:pathLst>
                <a:path w="30479" h="6692900">
                  <a:moveTo>
                    <a:pt x="0" y="0"/>
                  </a:moveTo>
                  <a:lnTo>
                    <a:pt x="30047" y="6692896"/>
                  </a:lnTo>
                </a:path>
              </a:pathLst>
            </a:custGeom>
            <a:ln w="38099">
              <a:solidFill>
                <a:srgbClr val="000000"/>
              </a:solidFill>
            </a:ln>
          </p:spPr>
          <p:txBody>
            <a:bodyPr wrap="square" lIns="0" tIns="0" rIns="0" bIns="0" rtlCol="0"/>
            <a:lstStyle/>
            <a:p>
              <a:endParaRPr/>
            </a:p>
          </p:txBody>
        </p:sp>
        <p:pic>
          <p:nvPicPr>
            <p:cNvPr id="49" name="object 49"/>
            <p:cNvPicPr/>
            <p:nvPr/>
          </p:nvPicPr>
          <p:blipFill>
            <a:blip r:embed="rId2" cstate="print"/>
            <a:stretch>
              <a:fillRect/>
            </a:stretch>
          </p:blipFill>
          <p:spPr>
            <a:xfrm>
              <a:off x="2036826" y="639698"/>
              <a:ext cx="1106487" cy="1781175"/>
            </a:xfrm>
            <a:prstGeom prst="rect">
              <a:avLst/>
            </a:prstGeom>
          </p:spPr>
        </p:pic>
        <p:pic>
          <p:nvPicPr>
            <p:cNvPr id="50" name="object 50"/>
            <p:cNvPicPr/>
            <p:nvPr/>
          </p:nvPicPr>
          <p:blipFill>
            <a:blip r:embed="rId3" cstate="print"/>
            <a:stretch>
              <a:fillRect/>
            </a:stretch>
          </p:blipFill>
          <p:spPr>
            <a:xfrm>
              <a:off x="3082925" y="769937"/>
              <a:ext cx="1208087" cy="1258887"/>
            </a:xfrm>
            <a:prstGeom prst="rect">
              <a:avLst/>
            </a:prstGeom>
          </p:spPr>
        </p:pic>
      </p:grpSp>
      <p:sp>
        <p:nvSpPr>
          <p:cNvPr id="51" name="object 51"/>
          <p:cNvSpPr txBox="1"/>
          <p:nvPr/>
        </p:nvSpPr>
        <p:spPr>
          <a:xfrm>
            <a:off x="2435479" y="135128"/>
            <a:ext cx="1475105" cy="391160"/>
          </a:xfrm>
          <a:prstGeom prst="rect">
            <a:avLst/>
          </a:prstGeom>
        </p:spPr>
        <p:txBody>
          <a:bodyPr vert="horz" wrap="square" lIns="0" tIns="12700" rIns="0" bIns="0" rtlCol="0">
            <a:spAutoFit/>
          </a:bodyPr>
          <a:lstStyle/>
          <a:p>
            <a:pPr marL="12700" marR="5080" indent="30480">
              <a:lnSpc>
                <a:spcPct val="100000"/>
              </a:lnSpc>
              <a:spcBef>
                <a:spcPts val="100"/>
              </a:spcBef>
            </a:pPr>
            <a:r>
              <a:rPr sz="1200" b="1" dirty="0">
                <a:latin typeface="Calibri"/>
                <a:cs typeface="Calibri"/>
              </a:rPr>
              <a:t>Possible</a:t>
            </a:r>
            <a:r>
              <a:rPr sz="1200" b="1" spc="-45" dirty="0">
                <a:latin typeface="Calibri"/>
                <a:cs typeface="Calibri"/>
              </a:rPr>
              <a:t> </a:t>
            </a:r>
            <a:r>
              <a:rPr sz="1200" b="1" dirty="0">
                <a:latin typeface="Calibri"/>
                <a:cs typeface="Calibri"/>
              </a:rPr>
              <a:t>Concrete</a:t>
            </a:r>
            <a:r>
              <a:rPr sz="1200" b="1" spc="-50" dirty="0">
                <a:latin typeface="Calibri"/>
                <a:cs typeface="Calibri"/>
              </a:rPr>
              <a:t> </a:t>
            </a:r>
            <a:r>
              <a:rPr sz="1200" b="1" spc="-25" dirty="0">
                <a:latin typeface="Calibri"/>
                <a:cs typeface="Calibri"/>
              </a:rPr>
              <a:t>and </a:t>
            </a:r>
            <a:r>
              <a:rPr sz="1200" b="1" dirty="0">
                <a:latin typeface="Calibri"/>
                <a:cs typeface="Calibri"/>
              </a:rPr>
              <a:t>Visual</a:t>
            </a:r>
            <a:r>
              <a:rPr sz="1200" b="1" spc="-10" dirty="0">
                <a:latin typeface="Calibri"/>
                <a:cs typeface="Calibri"/>
              </a:rPr>
              <a:t> Representations</a:t>
            </a:r>
            <a:endParaRPr sz="1200">
              <a:latin typeface="Calibri"/>
              <a:cs typeface="Calibri"/>
            </a:endParaRPr>
          </a:p>
        </p:txBody>
      </p:sp>
      <p:grpSp>
        <p:nvGrpSpPr>
          <p:cNvPr id="52" name="object 52"/>
          <p:cNvGrpSpPr/>
          <p:nvPr/>
        </p:nvGrpSpPr>
        <p:grpSpPr>
          <a:xfrm>
            <a:off x="2113026" y="2489200"/>
            <a:ext cx="2054225" cy="1983105"/>
            <a:chOff x="2113026" y="2489200"/>
            <a:chExt cx="2054225" cy="1983105"/>
          </a:xfrm>
        </p:grpSpPr>
        <p:pic>
          <p:nvPicPr>
            <p:cNvPr id="53" name="object 53"/>
            <p:cNvPicPr/>
            <p:nvPr/>
          </p:nvPicPr>
          <p:blipFill>
            <a:blip r:embed="rId4" cstate="print"/>
            <a:stretch>
              <a:fillRect/>
            </a:stretch>
          </p:blipFill>
          <p:spPr>
            <a:xfrm>
              <a:off x="2113026" y="2489200"/>
              <a:ext cx="2054225" cy="1539875"/>
            </a:xfrm>
            <a:prstGeom prst="rect">
              <a:avLst/>
            </a:prstGeom>
          </p:spPr>
        </p:pic>
        <p:sp>
          <p:nvSpPr>
            <p:cNvPr id="54" name="object 54"/>
            <p:cNvSpPr/>
            <p:nvPr/>
          </p:nvSpPr>
          <p:spPr>
            <a:xfrm>
              <a:off x="3215259" y="2957322"/>
              <a:ext cx="43180" cy="67310"/>
            </a:xfrm>
            <a:custGeom>
              <a:avLst/>
              <a:gdLst/>
              <a:ahLst/>
              <a:cxnLst/>
              <a:rect l="l" t="t" r="r" b="b"/>
              <a:pathLst>
                <a:path w="43179" h="67310">
                  <a:moveTo>
                    <a:pt x="8763" y="0"/>
                  </a:moveTo>
                  <a:lnTo>
                    <a:pt x="0" y="62229"/>
                  </a:lnTo>
                  <a:lnTo>
                    <a:pt x="34163" y="67055"/>
                  </a:lnTo>
                  <a:lnTo>
                    <a:pt x="42926" y="4825"/>
                  </a:lnTo>
                  <a:lnTo>
                    <a:pt x="8763" y="0"/>
                  </a:lnTo>
                  <a:close/>
                </a:path>
              </a:pathLst>
            </a:custGeom>
            <a:solidFill>
              <a:srgbClr val="BADFE2"/>
            </a:solidFill>
          </p:spPr>
          <p:txBody>
            <a:bodyPr wrap="square" lIns="0" tIns="0" rIns="0" bIns="0" rtlCol="0"/>
            <a:lstStyle/>
            <a:p>
              <a:endParaRPr/>
            </a:p>
          </p:txBody>
        </p:sp>
        <p:sp>
          <p:nvSpPr>
            <p:cNvPr id="55" name="object 55"/>
            <p:cNvSpPr/>
            <p:nvPr/>
          </p:nvSpPr>
          <p:spPr>
            <a:xfrm>
              <a:off x="3215259" y="3019551"/>
              <a:ext cx="44450" cy="17780"/>
            </a:xfrm>
            <a:custGeom>
              <a:avLst/>
              <a:gdLst/>
              <a:ahLst/>
              <a:cxnLst/>
              <a:rect l="l" t="t" r="r" b="b"/>
              <a:pathLst>
                <a:path w="44450" h="17780">
                  <a:moveTo>
                    <a:pt x="0" y="0"/>
                  </a:moveTo>
                  <a:lnTo>
                    <a:pt x="9779" y="12953"/>
                  </a:lnTo>
                  <a:lnTo>
                    <a:pt x="44068" y="17780"/>
                  </a:lnTo>
                  <a:lnTo>
                    <a:pt x="34163" y="4825"/>
                  </a:lnTo>
                  <a:lnTo>
                    <a:pt x="0" y="0"/>
                  </a:lnTo>
                  <a:close/>
                </a:path>
              </a:pathLst>
            </a:custGeom>
            <a:solidFill>
              <a:srgbClr val="95B4B6"/>
            </a:solidFill>
          </p:spPr>
          <p:txBody>
            <a:bodyPr wrap="square" lIns="0" tIns="0" rIns="0" bIns="0" rtlCol="0"/>
            <a:lstStyle/>
            <a:p>
              <a:endParaRPr/>
            </a:p>
          </p:txBody>
        </p:sp>
        <p:sp>
          <p:nvSpPr>
            <p:cNvPr id="56" name="object 56"/>
            <p:cNvSpPr/>
            <p:nvPr/>
          </p:nvSpPr>
          <p:spPr>
            <a:xfrm>
              <a:off x="3249422" y="2962148"/>
              <a:ext cx="19050" cy="75565"/>
            </a:xfrm>
            <a:custGeom>
              <a:avLst/>
              <a:gdLst/>
              <a:ahLst/>
              <a:cxnLst/>
              <a:rect l="l" t="t" r="r" b="b"/>
              <a:pathLst>
                <a:path w="19050" h="75564">
                  <a:moveTo>
                    <a:pt x="8762" y="0"/>
                  </a:moveTo>
                  <a:lnTo>
                    <a:pt x="0" y="62229"/>
                  </a:lnTo>
                  <a:lnTo>
                    <a:pt x="9905" y="75184"/>
                  </a:lnTo>
                  <a:lnTo>
                    <a:pt x="18668" y="12953"/>
                  </a:lnTo>
                  <a:lnTo>
                    <a:pt x="8762" y="0"/>
                  </a:lnTo>
                  <a:close/>
                </a:path>
              </a:pathLst>
            </a:custGeom>
            <a:solidFill>
              <a:srgbClr val="C7E6E8"/>
            </a:solidFill>
          </p:spPr>
          <p:txBody>
            <a:bodyPr wrap="square" lIns="0" tIns="0" rIns="0" bIns="0" rtlCol="0"/>
            <a:lstStyle/>
            <a:p>
              <a:endParaRPr/>
            </a:p>
          </p:txBody>
        </p:sp>
        <p:sp>
          <p:nvSpPr>
            <p:cNvPr id="57" name="object 57"/>
            <p:cNvSpPr/>
            <p:nvPr/>
          </p:nvSpPr>
          <p:spPr>
            <a:xfrm>
              <a:off x="3215259" y="2957322"/>
              <a:ext cx="53340" cy="80010"/>
            </a:xfrm>
            <a:custGeom>
              <a:avLst/>
              <a:gdLst/>
              <a:ahLst/>
              <a:cxnLst/>
              <a:rect l="l" t="t" r="r" b="b"/>
              <a:pathLst>
                <a:path w="53339" h="80010">
                  <a:moveTo>
                    <a:pt x="42926" y="4825"/>
                  </a:moveTo>
                  <a:lnTo>
                    <a:pt x="52831" y="17779"/>
                  </a:lnTo>
                  <a:lnTo>
                    <a:pt x="44068" y="80010"/>
                  </a:lnTo>
                  <a:lnTo>
                    <a:pt x="9779" y="75183"/>
                  </a:lnTo>
                  <a:lnTo>
                    <a:pt x="0" y="62229"/>
                  </a:lnTo>
                  <a:lnTo>
                    <a:pt x="8763" y="0"/>
                  </a:lnTo>
                  <a:lnTo>
                    <a:pt x="42926" y="4825"/>
                  </a:lnTo>
                  <a:close/>
                </a:path>
                <a:path w="53339" h="80010">
                  <a:moveTo>
                    <a:pt x="42926" y="4825"/>
                  </a:moveTo>
                  <a:lnTo>
                    <a:pt x="34163" y="67055"/>
                  </a:lnTo>
                  <a:lnTo>
                    <a:pt x="44068" y="80010"/>
                  </a:lnTo>
                </a:path>
                <a:path w="53339" h="80010">
                  <a:moveTo>
                    <a:pt x="34163" y="67055"/>
                  </a:moveTo>
                  <a:lnTo>
                    <a:pt x="0" y="62229"/>
                  </a:lnTo>
                </a:path>
              </a:pathLst>
            </a:custGeom>
            <a:ln w="9525">
              <a:solidFill>
                <a:srgbClr val="000000"/>
              </a:solidFill>
            </a:ln>
          </p:spPr>
          <p:txBody>
            <a:bodyPr wrap="square" lIns="0" tIns="0" rIns="0" bIns="0" rtlCol="0"/>
            <a:lstStyle/>
            <a:p>
              <a:endParaRPr/>
            </a:p>
          </p:txBody>
        </p:sp>
        <p:sp>
          <p:nvSpPr>
            <p:cNvPr id="58" name="object 58"/>
            <p:cNvSpPr/>
            <p:nvPr/>
          </p:nvSpPr>
          <p:spPr>
            <a:xfrm>
              <a:off x="3207004" y="3016376"/>
              <a:ext cx="43180" cy="67310"/>
            </a:xfrm>
            <a:custGeom>
              <a:avLst/>
              <a:gdLst/>
              <a:ahLst/>
              <a:cxnLst/>
              <a:rect l="l" t="t" r="r" b="b"/>
              <a:pathLst>
                <a:path w="43180" h="67310">
                  <a:moveTo>
                    <a:pt x="8762" y="0"/>
                  </a:moveTo>
                  <a:lnTo>
                    <a:pt x="0" y="62230"/>
                  </a:lnTo>
                  <a:lnTo>
                    <a:pt x="34162" y="67056"/>
                  </a:lnTo>
                  <a:lnTo>
                    <a:pt x="42925" y="4825"/>
                  </a:lnTo>
                  <a:lnTo>
                    <a:pt x="8762" y="0"/>
                  </a:lnTo>
                  <a:close/>
                </a:path>
              </a:pathLst>
            </a:custGeom>
            <a:solidFill>
              <a:srgbClr val="BADFE2"/>
            </a:solidFill>
          </p:spPr>
          <p:txBody>
            <a:bodyPr wrap="square" lIns="0" tIns="0" rIns="0" bIns="0" rtlCol="0"/>
            <a:lstStyle/>
            <a:p>
              <a:endParaRPr/>
            </a:p>
          </p:txBody>
        </p:sp>
        <p:sp>
          <p:nvSpPr>
            <p:cNvPr id="59" name="object 59"/>
            <p:cNvSpPr/>
            <p:nvPr/>
          </p:nvSpPr>
          <p:spPr>
            <a:xfrm>
              <a:off x="3207004" y="3078606"/>
              <a:ext cx="44450" cy="17780"/>
            </a:xfrm>
            <a:custGeom>
              <a:avLst/>
              <a:gdLst/>
              <a:ahLst/>
              <a:cxnLst/>
              <a:rect l="l" t="t" r="r" b="b"/>
              <a:pathLst>
                <a:path w="44450" h="17780">
                  <a:moveTo>
                    <a:pt x="0" y="0"/>
                  </a:moveTo>
                  <a:lnTo>
                    <a:pt x="9778" y="12953"/>
                  </a:lnTo>
                  <a:lnTo>
                    <a:pt x="43941" y="17779"/>
                  </a:lnTo>
                  <a:lnTo>
                    <a:pt x="34162" y="4825"/>
                  </a:lnTo>
                  <a:lnTo>
                    <a:pt x="0" y="0"/>
                  </a:lnTo>
                  <a:close/>
                </a:path>
              </a:pathLst>
            </a:custGeom>
            <a:solidFill>
              <a:srgbClr val="95B4B6"/>
            </a:solidFill>
          </p:spPr>
          <p:txBody>
            <a:bodyPr wrap="square" lIns="0" tIns="0" rIns="0" bIns="0" rtlCol="0"/>
            <a:lstStyle/>
            <a:p>
              <a:endParaRPr/>
            </a:p>
          </p:txBody>
        </p:sp>
        <p:sp>
          <p:nvSpPr>
            <p:cNvPr id="60" name="object 60"/>
            <p:cNvSpPr/>
            <p:nvPr/>
          </p:nvSpPr>
          <p:spPr>
            <a:xfrm>
              <a:off x="3241167" y="3021202"/>
              <a:ext cx="19050" cy="75565"/>
            </a:xfrm>
            <a:custGeom>
              <a:avLst/>
              <a:gdLst/>
              <a:ahLst/>
              <a:cxnLst/>
              <a:rect l="l" t="t" r="r" b="b"/>
              <a:pathLst>
                <a:path w="19050" h="75564">
                  <a:moveTo>
                    <a:pt x="8762" y="0"/>
                  </a:moveTo>
                  <a:lnTo>
                    <a:pt x="0" y="62230"/>
                  </a:lnTo>
                  <a:lnTo>
                    <a:pt x="9778" y="75184"/>
                  </a:lnTo>
                  <a:lnTo>
                    <a:pt x="18542" y="12954"/>
                  </a:lnTo>
                  <a:lnTo>
                    <a:pt x="8762" y="0"/>
                  </a:lnTo>
                  <a:close/>
                </a:path>
              </a:pathLst>
            </a:custGeom>
            <a:solidFill>
              <a:srgbClr val="C7E6E8"/>
            </a:solidFill>
          </p:spPr>
          <p:txBody>
            <a:bodyPr wrap="square" lIns="0" tIns="0" rIns="0" bIns="0" rtlCol="0"/>
            <a:lstStyle/>
            <a:p>
              <a:endParaRPr/>
            </a:p>
          </p:txBody>
        </p:sp>
        <p:sp>
          <p:nvSpPr>
            <p:cNvPr id="61" name="object 61"/>
            <p:cNvSpPr/>
            <p:nvPr/>
          </p:nvSpPr>
          <p:spPr>
            <a:xfrm>
              <a:off x="3207004" y="3016376"/>
              <a:ext cx="52705" cy="80010"/>
            </a:xfrm>
            <a:custGeom>
              <a:avLst/>
              <a:gdLst/>
              <a:ahLst/>
              <a:cxnLst/>
              <a:rect l="l" t="t" r="r" b="b"/>
              <a:pathLst>
                <a:path w="52704" h="80010">
                  <a:moveTo>
                    <a:pt x="42925" y="4825"/>
                  </a:moveTo>
                  <a:lnTo>
                    <a:pt x="52705" y="17780"/>
                  </a:lnTo>
                  <a:lnTo>
                    <a:pt x="43941" y="80010"/>
                  </a:lnTo>
                  <a:lnTo>
                    <a:pt x="9778" y="75184"/>
                  </a:lnTo>
                  <a:lnTo>
                    <a:pt x="0" y="62230"/>
                  </a:lnTo>
                  <a:lnTo>
                    <a:pt x="8762" y="0"/>
                  </a:lnTo>
                  <a:lnTo>
                    <a:pt x="42925" y="4825"/>
                  </a:lnTo>
                  <a:close/>
                </a:path>
                <a:path w="52704" h="80010">
                  <a:moveTo>
                    <a:pt x="42925" y="4825"/>
                  </a:moveTo>
                  <a:lnTo>
                    <a:pt x="34162" y="67056"/>
                  </a:lnTo>
                  <a:lnTo>
                    <a:pt x="43941" y="80010"/>
                  </a:lnTo>
                </a:path>
                <a:path w="52704" h="80010">
                  <a:moveTo>
                    <a:pt x="34162" y="67056"/>
                  </a:moveTo>
                  <a:lnTo>
                    <a:pt x="0" y="62230"/>
                  </a:lnTo>
                </a:path>
              </a:pathLst>
            </a:custGeom>
            <a:ln w="9525">
              <a:solidFill>
                <a:srgbClr val="000000"/>
              </a:solidFill>
            </a:ln>
          </p:spPr>
          <p:txBody>
            <a:bodyPr wrap="square" lIns="0" tIns="0" rIns="0" bIns="0" rtlCol="0"/>
            <a:lstStyle/>
            <a:p>
              <a:endParaRPr/>
            </a:p>
          </p:txBody>
        </p:sp>
        <p:sp>
          <p:nvSpPr>
            <p:cNvPr id="62" name="object 62"/>
            <p:cNvSpPr/>
            <p:nvPr/>
          </p:nvSpPr>
          <p:spPr>
            <a:xfrm>
              <a:off x="3198749" y="3075051"/>
              <a:ext cx="43180" cy="67310"/>
            </a:xfrm>
            <a:custGeom>
              <a:avLst/>
              <a:gdLst/>
              <a:ahLst/>
              <a:cxnLst/>
              <a:rect l="l" t="t" r="r" b="b"/>
              <a:pathLst>
                <a:path w="43180" h="67310">
                  <a:moveTo>
                    <a:pt x="8762" y="0"/>
                  </a:moveTo>
                  <a:lnTo>
                    <a:pt x="0" y="62357"/>
                  </a:lnTo>
                  <a:lnTo>
                    <a:pt x="34162" y="67183"/>
                  </a:lnTo>
                  <a:lnTo>
                    <a:pt x="42925" y="4825"/>
                  </a:lnTo>
                  <a:lnTo>
                    <a:pt x="8762" y="0"/>
                  </a:lnTo>
                  <a:close/>
                </a:path>
              </a:pathLst>
            </a:custGeom>
            <a:solidFill>
              <a:srgbClr val="BADFE2"/>
            </a:solidFill>
          </p:spPr>
          <p:txBody>
            <a:bodyPr wrap="square" lIns="0" tIns="0" rIns="0" bIns="0" rtlCol="0"/>
            <a:lstStyle/>
            <a:p>
              <a:endParaRPr/>
            </a:p>
          </p:txBody>
        </p:sp>
        <p:sp>
          <p:nvSpPr>
            <p:cNvPr id="63" name="object 63"/>
            <p:cNvSpPr/>
            <p:nvPr/>
          </p:nvSpPr>
          <p:spPr>
            <a:xfrm>
              <a:off x="3198749" y="3137408"/>
              <a:ext cx="44450" cy="17780"/>
            </a:xfrm>
            <a:custGeom>
              <a:avLst/>
              <a:gdLst/>
              <a:ahLst/>
              <a:cxnLst/>
              <a:rect l="l" t="t" r="r" b="b"/>
              <a:pathLst>
                <a:path w="44450" h="17780">
                  <a:moveTo>
                    <a:pt x="0" y="0"/>
                  </a:moveTo>
                  <a:lnTo>
                    <a:pt x="9778" y="12953"/>
                  </a:lnTo>
                  <a:lnTo>
                    <a:pt x="43942" y="17779"/>
                  </a:lnTo>
                  <a:lnTo>
                    <a:pt x="34162" y="4825"/>
                  </a:lnTo>
                  <a:lnTo>
                    <a:pt x="0" y="0"/>
                  </a:lnTo>
                  <a:close/>
                </a:path>
              </a:pathLst>
            </a:custGeom>
            <a:solidFill>
              <a:srgbClr val="95B4B6"/>
            </a:solidFill>
          </p:spPr>
          <p:txBody>
            <a:bodyPr wrap="square" lIns="0" tIns="0" rIns="0" bIns="0" rtlCol="0"/>
            <a:lstStyle/>
            <a:p>
              <a:endParaRPr/>
            </a:p>
          </p:txBody>
        </p:sp>
        <p:sp>
          <p:nvSpPr>
            <p:cNvPr id="64" name="object 64"/>
            <p:cNvSpPr/>
            <p:nvPr/>
          </p:nvSpPr>
          <p:spPr>
            <a:xfrm>
              <a:off x="3232912" y="3079876"/>
              <a:ext cx="19050" cy="75565"/>
            </a:xfrm>
            <a:custGeom>
              <a:avLst/>
              <a:gdLst/>
              <a:ahLst/>
              <a:cxnLst/>
              <a:rect l="l" t="t" r="r" b="b"/>
              <a:pathLst>
                <a:path w="19050" h="75564">
                  <a:moveTo>
                    <a:pt x="8762" y="0"/>
                  </a:moveTo>
                  <a:lnTo>
                    <a:pt x="0" y="62357"/>
                  </a:lnTo>
                  <a:lnTo>
                    <a:pt x="9779" y="75311"/>
                  </a:lnTo>
                  <a:lnTo>
                    <a:pt x="18541" y="13081"/>
                  </a:lnTo>
                  <a:lnTo>
                    <a:pt x="8762" y="0"/>
                  </a:lnTo>
                  <a:close/>
                </a:path>
              </a:pathLst>
            </a:custGeom>
            <a:solidFill>
              <a:srgbClr val="C7E6E8"/>
            </a:solidFill>
          </p:spPr>
          <p:txBody>
            <a:bodyPr wrap="square" lIns="0" tIns="0" rIns="0" bIns="0" rtlCol="0"/>
            <a:lstStyle/>
            <a:p>
              <a:endParaRPr/>
            </a:p>
          </p:txBody>
        </p:sp>
        <p:sp>
          <p:nvSpPr>
            <p:cNvPr id="65" name="object 65"/>
            <p:cNvSpPr/>
            <p:nvPr/>
          </p:nvSpPr>
          <p:spPr>
            <a:xfrm>
              <a:off x="3198749" y="3075051"/>
              <a:ext cx="52705" cy="80645"/>
            </a:xfrm>
            <a:custGeom>
              <a:avLst/>
              <a:gdLst/>
              <a:ahLst/>
              <a:cxnLst/>
              <a:rect l="l" t="t" r="r" b="b"/>
              <a:pathLst>
                <a:path w="52704" h="80644">
                  <a:moveTo>
                    <a:pt x="42925" y="4825"/>
                  </a:moveTo>
                  <a:lnTo>
                    <a:pt x="52704" y="17907"/>
                  </a:lnTo>
                  <a:lnTo>
                    <a:pt x="43942" y="80137"/>
                  </a:lnTo>
                  <a:lnTo>
                    <a:pt x="9778" y="75311"/>
                  </a:lnTo>
                  <a:lnTo>
                    <a:pt x="0" y="62357"/>
                  </a:lnTo>
                  <a:lnTo>
                    <a:pt x="8762" y="0"/>
                  </a:lnTo>
                  <a:lnTo>
                    <a:pt x="42925" y="4825"/>
                  </a:lnTo>
                  <a:close/>
                </a:path>
                <a:path w="52704" h="80644">
                  <a:moveTo>
                    <a:pt x="42925" y="4825"/>
                  </a:moveTo>
                  <a:lnTo>
                    <a:pt x="34162" y="67183"/>
                  </a:lnTo>
                  <a:lnTo>
                    <a:pt x="43942" y="80137"/>
                  </a:lnTo>
                </a:path>
                <a:path w="52704" h="80644">
                  <a:moveTo>
                    <a:pt x="34162" y="67183"/>
                  </a:moveTo>
                  <a:lnTo>
                    <a:pt x="0" y="62357"/>
                  </a:lnTo>
                </a:path>
              </a:pathLst>
            </a:custGeom>
            <a:ln w="9525">
              <a:solidFill>
                <a:srgbClr val="000000"/>
              </a:solidFill>
            </a:ln>
          </p:spPr>
          <p:txBody>
            <a:bodyPr wrap="square" lIns="0" tIns="0" rIns="0" bIns="0" rtlCol="0"/>
            <a:lstStyle/>
            <a:p>
              <a:endParaRPr/>
            </a:p>
          </p:txBody>
        </p:sp>
        <p:sp>
          <p:nvSpPr>
            <p:cNvPr id="66" name="object 66"/>
            <p:cNvSpPr/>
            <p:nvPr/>
          </p:nvSpPr>
          <p:spPr>
            <a:xfrm>
              <a:off x="3190367" y="3134105"/>
              <a:ext cx="43180" cy="67310"/>
            </a:xfrm>
            <a:custGeom>
              <a:avLst/>
              <a:gdLst/>
              <a:ahLst/>
              <a:cxnLst/>
              <a:rect l="l" t="t" r="r" b="b"/>
              <a:pathLst>
                <a:path w="43180" h="67310">
                  <a:moveTo>
                    <a:pt x="8762" y="0"/>
                  </a:moveTo>
                  <a:lnTo>
                    <a:pt x="0" y="62357"/>
                  </a:lnTo>
                  <a:lnTo>
                    <a:pt x="34162" y="67183"/>
                  </a:lnTo>
                  <a:lnTo>
                    <a:pt x="42925" y="4826"/>
                  </a:lnTo>
                  <a:lnTo>
                    <a:pt x="8762" y="0"/>
                  </a:lnTo>
                  <a:close/>
                </a:path>
              </a:pathLst>
            </a:custGeom>
            <a:solidFill>
              <a:srgbClr val="BADFE2"/>
            </a:solidFill>
          </p:spPr>
          <p:txBody>
            <a:bodyPr wrap="square" lIns="0" tIns="0" rIns="0" bIns="0" rtlCol="0"/>
            <a:lstStyle/>
            <a:p>
              <a:endParaRPr/>
            </a:p>
          </p:txBody>
        </p:sp>
        <p:sp>
          <p:nvSpPr>
            <p:cNvPr id="67" name="object 67"/>
            <p:cNvSpPr/>
            <p:nvPr/>
          </p:nvSpPr>
          <p:spPr>
            <a:xfrm>
              <a:off x="3190367" y="3196462"/>
              <a:ext cx="44450" cy="17780"/>
            </a:xfrm>
            <a:custGeom>
              <a:avLst/>
              <a:gdLst/>
              <a:ahLst/>
              <a:cxnLst/>
              <a:rect l="l" t="t" r="r" b="b"/>
              <a:pathLst>
                <a:path w="44450" h="17780">
                  <a:moveTo>
                    <a:pt x="0" y="0"/>
                  </a:moveTo>
                  <a:lnTo>
                    <a:pt x="9778" y="12953"/>
                  </a:lnTo>
                  <a:lnTo>
                    <a:pt x="44068" y="17779"/>
                  </a:lnTo>
                  <a:lnTo>
                    <a:pt x="34162" y="4825"/>
                  </a:lnTo>
                  <a:lnTo>
                    <a:pt x="0" y="0"/>
                  </a:lnTo>
                  <a:close/>
                </a:path>
              </a:pathLst>
            </a:custGeom>
            <a:solidFill>
              <a:srgbClr val="95B4B6"/>
            </a:solidFill>
          </p:spPr>
          <p:txBody>
            <a:bodyPr wrap="square" lIns="0" tIns="0" rIns="0" bIns="0" rtlCol="0"/>
            <a:lstStyle/>
            <a:p>
              <a:endParaRPr/>
            </a:p>
          </p:txBody>
        </p:sp>
        <p:sp>
          <p:nvSpPr>
            <p:cNvPr id="68" name="object 68"/>
            <p:cNvSpPr/>
            <p:nvPr/>
          </p:nvSpPr>
          <p:spPr>
            <a:xfrm>
              <a:off x="3224530" y="3138931"/>
              <a:ext cx="19050" cy="75565"/>
            </a:xfrm>
            <a:custGeom>
              <a:avLst/>
              <a:gdLst/>
              <a:ahLst/>
              <a:cxnLst/>
              <a:rect l="l" t="t" r="r" b="b"/>
              <a:pathLst>
                <a:path w="19050" h="75564">
                  <a:moveTo>
                    <a:pt x="8762" y="0"/>
                  </a:moveTo>
                  <a:lnTo>
                    <a:pt x="0" y="62356"/>
                  </a:lnTo>
                  <a:lnTo>
                    <a:pt x="9906" y="75310"/>
                  </a:lnTo>
                  <a:lnTo>
                    <a:pt x="18668" y="13080"/>
                  </a:lnTo>
                  <a:lnTo>
                    <a:pt x="8762" y="0"/>
                  </a:lnTo>
                  <a:close/>
                </a:path>
              </a:pathLst>
            </a:custGeom>
            <a:solidFill>
              <a:srgbClr val="C7E6E8"/>
            </a:solidFill>
          </p:spPr>
          <p:txBody>
            <a:bodyPr wrap="square" lIns="0" tIns="0" rIns="0" bIns="0" rtlCol="0"/>
            <a:lstStyle/>
            <a:p>
              <a:endParaRPr/>
            </a:p>
          </p:txBody>
        </p:sp>
        <p:sp>
          <p:nvSpPr>
            <p:cNvPr id="69" name="object 69"/>
            <p:cNvSpPr/>
            <p:nvPr/>
          </p:nvSpPr>
          <p:spPr>
            <a:xfrm>
              <a:off x="3190367" y="3134105"/>
              <a:ext cx="53340" cy="80645"/>
            </a:xfrm>
            <a:custGeom>
              <a:avLst/>
              <a:gdLst/>
              <a:ahLst/>
              <a:cxnLst/>
              <a:rect l="l" t="t" r="r" b="b"/>
              <a:pathLst>
                <a:path w="53339" h="80644">
                  <a:moveTo>
                    <a:pt x="42925" y="4826"/>
                  </a:moveTo>
                  <a:lnTo>
                    <a:pt x="52831" y="17907"/>
                  </a:lnTo>
                  <a:lnTo>
                    <a:pt x="44068" y="80137"/>
                  </a:lnTo>
                  <a:lnTo>
                    <a:pt x="9778" y="75311"/>
                  </a:lnTo>
                  <a:lnTo>
                    <a:pt x="0" y="62357"/>
                  </a:lnTo>
                  <a:lnTo>
                    <a:pt x="8762" y="0"/>
                  </a:lnTo>
                  <a:lnTo>
                    <a:pt x="42925" y="4826"/>
                  </a:lnTo>
                  <a:close/>
                </a:path>
                <a:path w="53339" h="80644">
                  <a:moveTo>
                    <a:pt x="42925" y="4826"/>
                  </a:moveTo>
                  <a:lnTo>
                    <a:pt x="34162" y="67183"/>
                  </a:lnTo>
                  <a:lnTo>
                    <a:pt x="44068" y="80137"/>
                  </a:lnTo>
                </a:path>
                <a:path w="53339" h="80644">
                  <a:moveTo>
                    <a:pt x="34162" y="67183"/>
                  </a:moveTo>
                  <a:lnTo>
                    <a:pt x="0" y="62357"/>
                  </a:lnTo>
                </a:path>
              </a:pathLst>
            </a:custGeom>
            <a:ln w="9525">
              <a:solidFill>
                <a:srgbClr val="000000"/>
              </a:solidFill>
            </a:ln>
          </p:spPr>
          <p:txBody>
            <a:bodyPr wrap="square" lIns="0" tIns="0" rIns="0" bIns="0" rtlCol="0"/>
            <a:lstStyle/>
            <a:p>
              <a:endParaRPr/>
            </a:p>
          </p:txBody>
        </p:sp>
        <p:sp>
          <p:nvSpPr>
            <p:cNvPr id="70" name="object 70"/>
            <p:cNvSpPr/>
            <p:nvPr/>
          </p:nvSpPr>
          <p:spPr>
            <a:xfrm>
              <a:off x="3182112" y="3192906"/>
              <a:ext cx="43180" cy="67310"/>
            </a:xfrm>
            <a:custGeom>
              <a:avLst/>
              <a:gdLst/>
              <a:ahLst/>
              <a:cxnLst/>
              <a:rect l="l" t="t" r="r" b="b"/>
              <a:pathLst>
                <a:path w="43180" h="67310">
                  <a:moveTo>
                    <a:pt x="8762" y="0"/>
                  </a:moveTo>
                  <a:lnTo>
                    <a:pt x="0" y="62229"/>
                  </a:lnTo>
                  <a:lnTo>
                    <a:pt x="34162" y="67055"/>
                  </a:lnTo>
                  <a:lnTo>
                    <a:pt x="42925" y="4825"/>
                  </a:lnTo>
                  <a:lnTo>
                    <a:pt x="8762" y="0"/>
                  </a:lnTo>
                  <a:close/>
                </a:path>
              </a:pathLst>
            </a:custGeom>
            <a:solidFill>
              <a:srgbClr val="BADFE2"/>
            </a:solidFill>
          </p:spPr>
          <p:txBody>
            <a:bodyPr wrap="square" lIns="0" tIns="0" rIns="0" bIns="0" rtlCol="0"/>
            <a:lstStyle/>
            <a:p>
              <a:endParaRPr/>
            </a:p>
          </p:txBody>
        </p:sp>
        <p:sp>
          <p:nvSpPr>
            <p:cNvPr id="71" name="object 71"/>
            <p:cNvSpPr/>
            <p:nvPr/>
          </p:nvSpPr>
          <p:spPr>
            <a:xfrm>
              <a:off x="3182112" y="3255137"/>
              <a:ext cx="44450" cy="18415"/>
            </a:xfrm>
            <a:custGeom>
              <a:avLst/>
              <a:gdLst/>
              <a:ahLst/>
              <a:cxnLst/>
              <a:rect l="l" t="t" r="r" b="b"/>
              <a:pathLst>
                <a:path w="44450" h="18414">
                  <a:moveTo>
                    <a:pt x="0" y="0"/>
                  </a:moveTo>
                  <a:lnTo>
                    <a:pt x="9779" y="13080"/>
                  </a:lnTo>
                  <a:lnTo>
                    <a:pt x="43942" y="17907"/>
                  </a:lnTo>
                  <a:lnTo>
                    <a:pt x="34162" y="4825"/>
                  </a:lnTo>
                  <a:lnTo>
                    <a:pt x="0" y="0"/>
                  </a:lnTo>
                  <a:close/>
                </a:path>
              </a:pathLst>
            </a:custGeom>
            <a:solidFill>
              <a:srgbClr val="95B4B6"/>
            </a:solidFill>
          </p:spPr>
          <p:txBody>
            <a:bodyPr wrap="square" lIns="0" tIns="0" rIns="0" bIns="0" rtlCol="0"/>
            <a:lstStyle/>
            <a:p>
              <a:endParaRPr/>
            </a:p>
          </p:txBody>
        </p:sp>
        <p:sp>
          <p:nvSpPr>
            <p:cNvPr id="72" name="object 72"/>
            <p:cNvSpPr/>
            <p:nvPr/>
          </p:nvSpPr>
          <p:spPr>
            <a:xfrm>
              <a:off x="3216275" y="3197733"/>
              <a:ext cx="19050" cy="75565"/>
            </a:xfrm>
            <a:custGeom>
              <a:avLst/>
              <a:gdLst/>
              <a:ahLst/>
              <a:cxnLst/>
              <a:rect l="l" t="t" r="r" b="b"/>
              <a:pathLst>
                <a:path w="19050" h="75564">
                  <a:moveTo>
                    <a:pt x="8762" y="0"/>
                  </a:moveTo>
                  <a:lnTo>
                    <a:pt x="0" y="62229"/>
                  </a:lnTo>
                  <a:lnTo>
                    <a:pt x="9779" y="75311"/>
                  </a:lnTo>
                  <a:lnTo>
                    <a:pt x="18542" y="12953"/>
                  </a:lnTo>
                  <a:lnTo>
                    <a:pt x="8762" y="0"/>
                  </a:lnTo>
                  <a:close/>
                </a:path>
              </a:pathLst>
            </a:custGeom>
            <a:solidFill>
              <a:srgbClr val="C7E6E8"/>
            </a:solidFill>
          </p:spPr>
          <p:txBody>
            <a:bodyPr wrap="square" lIns="0" tIns="0" rIns="0" bIns="0" rtlCol="0"/>
            <a:lstStyle/>
            <a:p>
              <a:endParaRPr/>
            </a:p>
          </p:txBody>
        </p:sp>
        <p:sp>
          <p:nvSpPr>
            <p:cNvPr id="73" name="object 73"/>
            <p:cNvSpPr/>
            <p:nvPr/>
          </p:nvSpPr>
          <p:spPr>
            <a:xfrm>
              <a:off x="3182112" y="3192906"/>
              <a:ext cx="52705" cy="80645"/>
            </a:xfrm>
            <a:custGeom>
              <a:avLst/>
              <a:gdLst/>
              <a:ahLst/>
              <a:cxnLst/>
              <a:rect l="l" t="t" r="r" b="b"/>
              <a:pathLst>
                <a:path w="52705" h="80645">
                  <a:moveTo>
                    <a:pt x="42925" y="4825"/>
                  </a:moveTo>
                  <a:lnTo>
                    <a:pt x="52705" y="17779"/>
                  </a:lnTo>
                  <a:lnTo>
                    <a:pt x="43942" y="80137"/>
                  </a:lnTo>
                  <a:lnTo>
                    <a:pt x="9779" y="75310"/>
                  </a:lnTo>
                  <a:lnTo>
                    <a:pt x="0" y="62229"/>
                  </a:lnTo>
                  <a:lnTo>
                    <a:pt x="8762" y="0"/>
                  </a:lnTo>
                  <a:lnTo>
                    <a:pt x="42925" y="4825"/>
                  </a:lnTo>
                </a:path>
                <a:path w="52705" h="80645">
                  <a:moveTo>
                    <a:pt x="42925" y="4825"/>
                  </a:moveTo>
                  <a:lnTo>
                    <a:pt x="34162" y="67055"/>
                  </a:lnTo>
                  <a:lnTo>
                    <a:pt x="43942" y="80137"/>
                  </a:lnTo>
                </a:path>
                <a:path w="52705" h="80645">
                  <a:moveTo>
                    <a:pt x="34162" y="67055"/>
                  </a:moveTo>
                  <a:lnTo>
                    <a:pt x="0" y="62229"/>
                  </a:lnTo>
                </a:path>
              </a:pathLst>
            </a:custGeom>
            <a:ln w="9525">
              <a:solidFill>
                <a:srgbClr val="000000"/>
              </a:solidFill>
            </a:ln>
          </p:spPr>
          <p:txBody>
            <a:bodyPr wrap="square" lIns="0" tIns="0" rIns="0" bIns="0" rtlCol="0"/>
            <a:lstStyle/>
            <a:p>
              <a:endParaRPr/>
            </a:p>
          </p:txBody>
        </p:sp>
        <p:sp>
          <p:nvSpPr>
            <p:cNvPr id="74" name="object 74"/>
            <p:cNvSpPr/>
            <p:nvPr/>
          </p:nvSpPr>
          <p:spPr>
            <a:xfrm>
              <a:off x="3173857" y="3251962"/>
              <a:ext cx="43180" cy="67310"/>
            </a:xfrm>
            <a:custGeom>
              <a:avLst/>
              <a:gdLst/>
              <a:ahLst/>
              <a:cxnLst/>
              <a:rect l="l" t="t" r="r" b="b"/>
              <a:pathLst>
                <a:path w="43180" h="67310">
                  <a:moveTo>
                    <a:pt x="8762" y="0"/>
                  </a:moveTo>
                  <a:lnTo>
                    <a:pt x="0" y="62229"/>
                  </a:lnTo>
                  <a:lnTo>
                    <a:pt x="34162" y="67055"/>
                  </a:lnTo>
                  <a:lnTo>
                    <a:pt x="42925" y="4825"/>
                  </a:lnTo>
                  <a:lnTo>
                    <a:pt x="8762" y="0"/>
                  </a:lnTo>
                  <a:close/>
                </a:path>
              </a:pathLst>
            </a:custGeom>
            <a:solidFill>
              <a:srgbClr val="BADFE2"/>
            </a:solidFill>
          </p:spPr>
          <p:txBody>
            <a:bodyPr wrap="square" lIns="0" tIns="0" rIns="0" bIns="0" rtlCol="0"/>
            <a:lstStyle/>
            <a:p>
              <a:endParaRPr/>
            </a:p>
          </p:txBody>
        </p:sp>
        <p:sp>
          <p:nvSpPr>
            <p:cNvPr id="75" name="object 75"/>
            <p:cNvSpPr/>
            <p:nvPr/>
          </p:nvSpPr>
          <p:spPr>
            <a:xfrm>
              <a:off x="3173857" y="3314191"/>
              <a:ext cx="44450" cy="18415"/>
            </a:xfrm>
            <a:custGeom>
              <a:avLst/>
              <a:gdLst/>
              <a:ahLst/>
              <a:cxnLst/>
              <a:rect l="l" t="t" r="r" b="b"/>
              <a:pathLst>
                <a:path w="44450" h="18414">
                  <a:moveTo>
                    <a:pt x="0" y="0"/>
                  </a:moveTo>
                  <a:lnTo>
                    <a:pt x="9779" y="13081"/>
                  </a:lnTo>
                  <a:lnTo>
                    <a:pt x="43942" y="17907"/>
                  </a:lnTo>
                  <a:lnTo>
                    <a:pt x="34162" y="4825"/>
                  </a:lnTo>
                  <a:lnTo>
                    <a:pt x="0" y="0"/>
                  </a:lnTo>
                  <a:close/>
                </a:path>
              </a:pathLst>
            </a:custGeom>
            <a:solidFill>
              <a:srgbClr val="95B4B6"/>
            </a:solidFill>
          </p:spPr>
          <p:txBody>
            <a:bodyPr wrap="square" lIns="0" tIns="0" rIns="0" bIns="0" rtlCol="0"/>
            <a:lstStyle/>
            <a:p>
              <a:endParaRPr/>
            </a:p>
          </p:txBody>
        </p:sp>
        <p:sp>
          <p:nvSpPr>
            <p:cNvPr id="76" name="object 76"/>
            <p:cNvSpPr/>
            <p:nvPr/>
          </p:nvSpPr>
          <p:spPr>
            <a:xfrm>
              <a:off x="3208020" y="3256787"/>
              <a:ext cx="19050" cy="75565"/>
            </a:xfrm>
            <a:custGeom>
              <a:avLst/>
              <a:gdLst/>
              <a:ahLst/>
              <a:cxnLst/>
              <a:rect l="l" t="t" r="r" b="b"/>
              <a:pathLst>
                <a:path w="19050" h="75564">
                  <a:moveTo>
                    <a:pt x="8762" y="0"/>
                  </a:moveTo>
                  <a:lnTo>
                    <a:pt x="0" y="62229"/>
                  </a:lnTo>
                  <a:lnTo>
                    <a:pt x="9779" y="75311"/>
                  </a:lnTo>
                  <a:lnTo>
                    <a:pt x="18542" y="12953"/>
                  </a:lnTo>
                  <a:lnTo>
                    <a:pt x="8762" y="0"/>
                  </a:lnTo>
                  <a:close/>
                </a:path>
              </a:pathLst>
            </a:custGeom>
            <a:solidFill>
              <a:srgbClr val="C7E6E8"/>
            </a:solidFill>
          </p:spPr>
          <p:txBody>
            <a:bodyPr wrap="square" lIns="0" tIns="0" rIns="0" bIns="0" rtlCol="0"/>
            <a:lstStyle/>
            <a:p>
              <a:endParaRPr/>
            </a:p>
          </p:txBody>
        </p:sp>
        <p:sp>
          <p:nvSpPr>
            <p:cNvPr id="77" name="object 77"/>
            <p:cNvSpPr/>
            <p:nvPr/>
          </p:nvSpPr>
          <p:spPr>
            <a:xfrm>
              <a:off x="3173857" y="3251962"/>
              <a:ext cx="52705" cy="80645"/>
            </a:xfrm>
            <a:custGeom>
              <a:avLst/>
              <a:gdLst/>
              <a:ahLst/>
              <a:cxnLst/>
              <a:rect l="l" t="t" r="r" b="b"/>
              <a:pathLst>
                <a:path w="52705" h="80645">
                  <a:moveTo>
                    <a:pt x="42925" y="4825"/>
                  </a:moveTo>
                  <a:lnTo>
                    <a:pt x="52705" y="17779"/>
                  </a:lnTo>
                  <a:lnTo>
                    <a:pt x="43942" y="80137"/>
                  </a:lnTo>
                  <a:lnTo>
                    <a:pt x="9779" y="75311"/>
                  </a:lnTo>
                  <a:lnTo>
                    <a:pt x="0" y="62229"/>
                  </a:lnTo>
                  <a:lnTo>
                    <a:pt x="8762" y="0"/>
                  </a:lnTo>
                  <a:lnTo>
                    <a:pt x="42925" y="4825"/>
                  </a:lnTo>
                </a:path>
                <a:path w="52705" h="80645">
                  <a:moveTo>
                    <a:pt x="42925" y="4825"/>
                  </a:moveTo>
                  <a:lnTo>
                    <a:pt x="34162" y="67055"/>
                  </a:lnTo>
                  <a:lnTo>
                    <a:pt x="43942" y="80137"/>
                  </a:lnTo>
                </a:path>
                <a:path w="52705" h="80645">
                  <a:moveTo>
                    <a:pt x="34162" y="67055"/>
                  </a:moveTo>
                  <a:lnTo>
                    <a:pt x="0" y="62229"/>
                  </a:lnTo>
                </a:path>
              </a:pathLst>
            </a:custGeom>
            <a:ln w="9525">
              <a:solidFill>
                <a:srgbClr val="000000"/>
              </a:solidFill>
            </a:ln>
          </p:spPr>
          <p:txBody>
            <a:bodyPr wrap="square" lIns="0" tIns="0" rIns="0" bIns="0" rtlCol="0"/>
            <a:lstStyle/>
            <a:p>
              <a:endParaRPr/>
            </a:p>
          </p:txBody>
        </p:sp>
        <p:sp>
          <p:nvSpPr>
            <p:cNvPr id="78" name="object 78"/>
            <p:cNvSpPr/>
            <p:nvPr/>
          </p:nvSpPr>
          <p:spPr>
            <a:xfrm>
              <a:off x="3165602" y="3310763"/>
              <a:ext cx="43180" cy="67310"/>
            </a:xfrm>
            <a:custGeom>
              <a:avLst/>
              <a:gdLst/>
              <a:ahLst/>
              <a:cxnLst/>
              <a:rect l="l" t="t" r="r" b="b"/>
              <a:pathLst>
                <a:path w="43180" h="67310">
                  <a:moveTo>
                    <a:pt x="8762" y="0"/>
                  </a:moveTo>
                  <a:lnTo>
                    <a:pt x="0" y="62229"/>
                  </a:lnTo>
                  <a:lnTo>
                    <a:pt x="34162" y="67056"/>
                  </a:lnTo>
                  <a:lnTo>
                    <a:pt x="42925" y="4699"/>
                  </a:lnTo>
                  <a:lnTo>
                    <a:pt x="8762" y="0"/>
                  </a:lnTo>
                  <a:close/>
                </a:path>
              </a:pathLst>
            </a:custGeom>
            <a:solidFill>
              <a:srgbClr val="BADFE2"/>
            </a:solidFill>
          </p:spPr>
          <p:txBody>
            <a:bodyPr wrap="square" lIns="0" tIns="0" rIns="0" bIns="0" rtlCol="0"/>
            <a:lstStyle/>
            <a:p>
              <a:endParaRPr/>
            </a:p>
          </p:txBody>
        </p:sp>
        <p:sp>
          <p:nvSpPr>
            <p:cNvPr id="79" name="object 79"/>
            <p:cNvSpPr/>
            <p:nvPr/>
          </p:nvSpPr>
          <p:spPr>
            <a:xfrm>
              <a:off x="3165602" y="3372992"/>
              <a:ext cx="44450" cy="17780"/>
            </a:xfrm>
            <a:custGeom>
              <a:avLst/>
              <a:gdLst/>
              <a:ahLst/>
              <a:cxnLst/>
              <a:rect l="l" t="t" r="r" b="b"/>
              <a:pathLst>
                <a:path w="44450" h="17779">
                  <a:moveTo>
                    <a:pt x="0" y="0"/>
                  </a:moveTo>
                  <a:lnTo>
                    <a:pt x="9779" y="12954"/>
                  </a:lnTo>
                  <a:lnTo>
                    <a:pt x="43942" y="17780"/>
                  </a:lnTo>
                  <a:lnTo>
                    <a:pt x="34162" y="4826"/>
                  </a:lnTo>
                  <a:lnTo>
                    <a:pt x="0" y="0"/>
                  </a:lnTo>
                  <a:close/>
                </a:path>
              </a:pathLst>
            </a:custGeom>
            <a:solidFill>
              <a:srgbClr val="95B4B6"/>
            </a:solidFill>
          </p:spPr>
          <p:txBody>
            <a:bodyPr wrap="square" lIns="0" tIns="0" rIns="0" bIns="0" rtlCol="0"/>
            <a:lstStyle/>
            <a:p>
              <a:endParaRPr/>
            </a:p>
          </p:txBody>
        </p:sp>
        <p:sp>
          <p:nvSpPr>
            <p:cNvPr id="80" name="object 80"/>
            <p:cNvSpPr/>
            <p:nvPr/>
          </p:nvSpPr>
          <p:spPr>
            <a:xfrm>
              <a:off x="3199765" y="3315461"/>
              <a:ext cx="19050" cy="75565"/>
            </a:xfrm>
            <a:custGeom>
              <a:avLst/>
              <a:gdLst/>
              <a:ahLst/>
              <a:cxnLst/>
              <a:rect l="l" t="t" r="r" b="b"/>
              <a:pathLst>
                <a:path w="19050" h="75564">
                  <a:moveTo>
                    <a:pt x="8762" y="0"/>
                  </a:moveTo>
                  <a:lnTo>
                    <a:pt x="0" y="62357"/>
                  </a:lnTo>
                  <a:lnTo>
                    <a:pt x="9779" y="75311"/>
                  </a:lnTo>
                  <a:lnTo>
                    <a:pt x="18542" y="13080"/>
                  </a:lnTo>
                  <a:lnTo>
                    <a:pt x="8762" y="0"/>
                  </a:lnTo>
                  <a:close/>
                </a:path>
              </a:pathLst>
            </a:custGeom>
            <a:solidFill>
              <a:srgbClr val="C7E6E8"/>
            </a:solidFill>
          </p:spPr>
          <p:txBody>
            <a:bodyPr wrap="square" lIns="0" tIns="0" rIns="0" bIns="0" rtlCol="0"/>
            <a:lstStyle/>
            <a:p>
              <a:endParaRPr/>
            </a:p>
          </p:txBody>
        </p:sp>
        <p:sp>
          <p:nvSpPr>
            <p:cNvPr id="81" name="object 81"/>
            <p:cNvSpPr/>
            <p:nvPr/>
          </p:nvSpPr>
          <p:spPr>
            <a:xfrm>
              <a:off x="3165602" y="3310763"/>
              <a:ext cx="52705" cy="80010"/>
            </a:xfrm>
            <a:custGeom>
              <a:avLst/>
              <a:gdLst/>
              <a:ahLst/>
              <a:cxnLst/>
              <a:rect l="l" t="t" r="r" b="b"/>
              <a:pathLst>
                <a:path w="52705" h="80010">
                  <a:moveTo>
                    <a:pt x="42925" y="4699"/>
                  </a:moveTo>
                  <a:lnTo>
                    <a:pt x="52705" y="17779"/>
                  </a:lnTo>
                  <a:lnTo>
                    <a:pt x="43942" y="80010"/>
                  </a:lnTo>
                  <a:lnTo>
                    <a:pt x="9779" y="75184"/>
                  </a:lnTo>
                  <a:lnTo>
                    <a:pt x="0" y="62229"/>
                  </a:lnTo>
                  <a:lnTo>
                    <a:pt x="8762" y="0"/>
                  </a:lnTo>
                  <a:lnTo>
                    <a:pt x="42925" y="4699"/>
                  </a:lnTo>
                </a:path>
                <a:path w="52705" h="80010">
                  <a:moveTo>
                    <a:pt x="42925" y="4699"/>
                  </a:moveTo>
                  <a:lnTo>
                    <a:pt x="34162" y="67056"/>
                  </a:lnTo>
                  <a:lnTo>
                    <a:pt x="43942" y="80010"/>
                  </a:lnTo>
                </a:path>
                <a:path w="52705" h="80010">
                  <a:moveTo>
                    <a:pt x="34162" y="67056"/>
                  </a:moveTo>
                  <a:lnTo>
                    <a:pt x="0" y="62229"/>
                  </a:lnTo>
                </a:path>
              </a:pathLst>
            </a:custGeom>
            <a:ln w="9525">
              <a:solidFill>
                <a:srgbClr val="000000"/>
              </a:solidFill>
            </a:ln>
          </p:spPr>
          <p:txBody>
            <a:bodyPr wrap="square" lIns="0" tIns="0" rIns="0" bIns="0" rtlCol="0"/>
            <a:lstStyle/>
            <a:p>
              <a:endParaRPr/>
            </a:p>
          </p:txBody>
        </p:sp>
        <p:sp>
          <p:nvSpPr>
            <p:cNvPr id="82" name="object 82"/>
            <p:cNvSpPr/>
            <p:nvPr/>
          </p:nvSpPr>
          <p:spPr>
            <a:xfrm>
              <a:off x="3157220" y="3369817"/>
              <a:ext cx="43180" cy="67310"/>
            </a:xfrm>
            <a:custGeom>
              <a:avLst/>
              <a:gdLst/>
              <a:ahLst/>
              <a:cxnLst/>
              <a:rect l="l" t="t" r="r" b="b"/>
              <a:pathLst>
                <a:path w="43180" h="67310">
                  <a:moveTo>
                    <a:pt x="8762" y="0"/>
                  </a:moveTo>
                  <a:lnTo>
                    <a:pt x="0" y="62230"/>
                  </a:lnTo>
                  <a:lnTo>
                    <a:pt x="34162" y="67056"/>
                  </a:lnTo>
                  <a:lnTo>
                    <a:pt x="42925" y="4826"/>
                  </a:lnTo>
                  <a:lnTo>
                    <a:pt x="8762" y="0"/>
                  </a:lnTo>
                  <a:close/>
                </a:path>
              </a:pathLst>
            </a:custGeom>
            <a:solidFill>
              <a:srgbClr val="BADFE2"/>
            </a:solidFill>
          </p:spPr>
          <p:txBody>
            <a:bodyPr wrap="square" lIns="0" tIns="0" rIns="0" bIns="0" rtlCol="0"/>
            <a:lstStyle/>
            <a:p>
              <a:endParaRPr/>
            </a:p>
          </p:txBody>
        </p:sp>
        <p:sp>
          <p:nvSpPr>
            <p:cNvPr id="83" name="object 83"/>
            <p:cNvSpPr/>
            <p:nvPr/>
          </p:nvSpPr>
          <p:spPr>
            <a:xfrm>
              <a:off x="3157220" y="3432047"/>
              <a:ext cx="44450" cy="17780"/>
            </a:xfrm>
            <a:custGeom>
              <a:avLst/>
              <a:gdLst/>
              <a:ahLst/>
              <a:cxnLst/>
              <a:rect l="l" t="t" r="r" b="b"/>
              <a:pathLst>
                <a:path w="44450" h="17779">
                  <a:moveTo>
                    <a:pt x="0" y="0"/>
                  </a:moveTo>
                  <a:lnTo>
                    <a:pt x="9779" y="12953"/>
                  </a:lnTo>
                  <a:lnTo>
                    <a:pt x="43942" y="17779"/>
                  </a:lnTo>
                  <a:lnTo>
                    <a:pt x="34162" y="4825"/>
                  </a:lnTo>
                  <a:lnTo>
                    <a:pt x="0" y="0"/>
                  </a:lnTo>
                  <a:close/>
                </a:path>
              </a:pathLst>
            </a:custGeom>
            <a:solidFill>
              <a:srgbClr val="95B4B6"/>
            </a:solidFill>
          </p:spPr>
          <p:txBody>
            <a:bodyPr wrap="square" lIns="0" tIns="0" rIns="0" bIns="0" rtlCol="0"/>
            <a:lstStyle/>
            <a:p>
              <a:endParaRPr/>
            </a:p>
          </p:txBody>
        </p:sp>
        <p:sp>
          <p:nvSpPr>
            <p:cNvPr id="84" name="object 84"/>
            <p:cNvSpPr/>
            <p:nvPr/>
          </p:nvSpPr>
          <p:spPr>
            <a:xfrm>
              <a:off x="3191383" y="3374644"/>
              <a:ext cx="19050" cy="75565"/>
            </a:xfrm>
            <a:custGeom>
              <a:avLst/>
              <a:gdLst/>
              <a:ahLst/>
              <a:cxnLst/>
              <a:rect l="l" t="t" r="r" b="b"/>
              <a:pathLst>
                <a:path w="19050" h="75564">
                  <a:moveTo>
                    <a:pt x="8762" y="0"/>
                  </a:moveTo>
                  <a:lnTo>
                    <a:pt x="0" y="62229"/>
                  </a:lnTo>
                  <a:lnTo>
                    <a:pt x="9779" y="75183"/>
                  </a:lnTo>
                  <a:lnTo>
                    <a:pt x="18542" y="12953"/>
                  </a:lnTo>
                  <a:lnTo>
                    <a:pt x="8762" y="0"/>
                  </a:lnTo>
                  <a:close/>
                </a:path>
              </a:pathLst>
            </a:custGeom>
            <a:solidFill>
              <a:srgbClr val="C7E6E8"/>
            </a:solidFill>
          </p:spPr>
          <p:txBody>
            <a:bodyPr wrap="square" lIns="0" tIns="0" rIns="0" bIns="0" rtlCol="0"/>
            <a:lstStyle/>
            <a:p>
              <a:endParaRPr/>
            </a:p>
          </p:txBody>
        </p:sp>
        <p:sp>
          <p:nvSpPr>
            <p:cNvPr id="85" name="object 85"/>
            <p:cNvSpPr/>
            <p:nvPr/>
          </p:nvSpPr>
          <p:spPr>
            <a:xfrm>
              <a:off x="3157220" y="3369817"/>
              <a:ext cx="52705" cy="80010"/>
            </a:xfrm>
            <a:custGeom>
              <a:avLst/>
              <a:gdLst/>
              <a:ahLst/>
              <a:cxnLst/>
              <a:rect l="l" t="t" r="r" b="b"/>
              <a:pathLst>
                <a:path w="52705" h="80010">
                  <a:moveTo>
                    <a:pt x="42925" y="4826"/>
                  </a:moveTo>
                  <a:lnTo>
                    <a:pt x="52705" y="17780"/>
                  </a:lnTo>
                  <a:lnTo>
                    <a:pt x="43942" y="80010"/>
                  </a:lnTo>
                  <a:lnTo>
                    <a:pt x="9779" y="75184"/>
                  </a:lnTo>
                  <a:lnTo>
                    <a:pt x="0" y="62230"/>
                  </a:lnTo>
                  <a:lnTo>
                    <a:pt x="8762" y="0"/>
                  </a:lnTo>
                  <a:lnTo>
                    <a:pt x="42925" y="4826"/>
                  </a:lnTo>
                  <a:close/>
                </a:path>
                <a:path w="52705" h="80010">
                  <a:moveTo>
                    <a:pt x="42925" y="4826"/>
                  </a:moveTo>
                  <a:lnTo>
                    <a:pt x="34162" y="67056"/>
                  </a:lnTo>
                  <a:lnTo>
                    <a:pt x="43942" y="80010"/>
                  </a:lnTo>
                </a:path>
                <a:path w="52705" h="80010">
                  <a:moveTo>
                    <a:pt x="34162" y="67056"/>
                  </a:moveTo>
                  <a:lnTo>
                    <a:pt x="0" y="62230"/>
                  </a:lnTo>
                </a:path>
              </a:pathLst>
            </a:custGeom>
            <a:ln w="9525">
              <a:solidFill>
                <a:srgbClr val="000000"/>
              </a:solidFill>
            </a:ln>
          </p:spPr>
          <p:txBody>
            <a:bodyPr wrap="square" lIns="0" tIns="0" rIns="0" bIns="0" rtlCol="0"/>
            <a:lstStyle/>
            <a:p>
              <a:endParaRPr/>
            </a:p>
          </p:txBody>
        </p:sp>
        <p:sp>
          <p:nvSpPr>
            <p:cNvPr id="86" name="object 86"/>
            <p:cNvSpPr/>
            <p:nvPr/>
          </p:nvSpPr>
          <p:spPr>
            <a:xfrm>
              <a:off x="3148965" y="3428238"/>
              <a:ext cx="43180" cy="67310"/>
            </a:xfrm>
            <a:custGeom>
              <a:avLst/>
              <a:gdLst/>
              <a:ahLst/>
              <a:cxnLst/>
              <a:rect l="l" t="t" r="r" b="b"/>
              <a:pathLst>
                <a:path w="43180" h="67310">
                  <a:moveTo>
                    <a:pt x="8762" y="0"/>
                  </a:moveTo>
                  <a:lnTo>
                    <a:pt x="0" y="62229"/>
                  </a:lnTo>
                  <a:lnTo>
                    <a:pt x="34290" y="67056"/>
                  </a:lnTo>
                  <a:lnTo>
                    <a:pt x="43053" y="4825"/>
                  </a:lnTo>
                  <a:lnTo>
                    <a:pt x="8762" y="0"/>
                  </a:lnTo>
                  <a:close/>
                </a:path>
              </a:pathLst>
            </a:custGeom>
            <a:solidFill>
              <a:srgbClr val="BADFE2"/>
            </a:solidFill>
          </p:spPr>
          <p:txBody>
            <a:bodyPr wrap="square" lIns="0" tIns="0" rIns="0" bIns="0" rtlCol="0"/>
            <a:lstStyle/>
            <a:p>
              <a:endParaRPr/>
            </a:p>
          </p:txBody>
        </p:sp>
        <p:sp>
          <p:nvSpPr>
            <p:cNvPr id="87" name="object 87"/>
            <p:cNvSpPr/>
            <p:nvPr/>
          </p:nvSpPr>
          <p:spPr>
            <a:xfrm>
              <a:off x="3148965" y="3490467"/>
              <a:ext cx="44450" cy="17780"/>
            </a:xfrm>
            <a:custGeom>
              <a:avLst/>
              <a:gdLst/>
              <a:ahLst/>
              <a:cxnLst/>
              <a:rect l="l" t="t" r="r" b="b"/>
              <a:pathLst>
                <a:path w="44450" h="17779">
                  <a:moveTo>
                    <a:pt x="0" y="0"/>
                  </a:moveTo>
                  <a:lnTo>
                    <a:pt x="9906" y="12954"/>
                  </a:lnTo>
                  <a:lnTo>
                    <a:pt x="44068" y="17780"/>
                  </a:lnTo>
                  <a:lnTo>
                    <a:pt x="34290" y="4826"/>
                  </a:lnTo>
                  <a:lnTo>
                    <a:pt x="0" y="0"/>
                  </a:lnTo>
                  <a:close/>
                </a:path>
              </a:pathLst>
            </a:custGeom>
            <a:solidFill>
              <a:srgbClr val="95B4B6"/>
            </a:solidFill>
          </p:spPr>
          <p:txBody>
            <a:bodyPr wrap="square" lIns="0" tIns="0" rIns="0" bIns="0" rtlCol="0"/>
            <a:lstStyle/>
            <a:p>
              <a:endParaRPr/>
            </a:p>
          </p:txBody>
        </p:sp>
        <p:sp>
          <p:nvSpPr>
            <p:cNvPr id="88" name="object 88"/>
            <p:cNvSpPr/>
            <p:nvPr/>
          </p:nvSpPr>
          <p:spPr>
            <a:xfrm>
              <a:off x="3183255" y="3433063"/>
              <a:ext cx="19050" cy="75565"/>
            </a:xfrm>
            <a:custGeom>
              <a:avLst/>
              <a:gdLst/>
              <a:ahLst/>
              <a:cxnLst/>
              <a:rect l="l" t="t" r="r" b="b"/>
              <a:pathLst>
                <a:path w="19050" h="75564">
                  <a:moveTo>
                    <a:pt x="8762" y="0"/>
                  </a:moveTo>
                  <a:lnTo>
                    <a:pt x="0" y="62230"/>
                  </a:lnTo>
                  <a:lnTo>
                    <a:pt x="9778" y="75184"/>
                  </a:lnTo>
                  <a:lnTo>
                    <a:pt x="18542" y="12953"/>
                  </a:lnTo>
                  <a:lnTo>
                    <a:pt x="8762" y="0"/>
                  </a:lnTo>
                  <a:close/>
                </a:path>
              </a:pathLst>
            </a:custGeom>
            <a:solidFill>
              <a:srgbClr val="C7E6E8"/>
            </a:solidFill>
          </p:spPr>
          <p:txBody>
            <a:bodyPr wrap="square" lIns="0" tIns="0" rIns="0" bIns="0" rtlCol="0"/>
            <a:lstStyle/>
            <a:p>
              <a:endParaRPr/>
            </a:p>
          </p:txBody>
        </p:sp>
        <p:sp>
          <p:nvSpPr>
            <p:cNvPr id="89" name="object 89"/>
            <p:cNvSpPr/>
            <p:nvPr/>
          </p:nvSpPr>
          <p:spPr>
            <a:xfrm>
              <a:off x="3148965" y="3428238"/>
              <a:ext cx="53340" cy="80010"/>
            </a:xfrm>
            <a:custGeom>
              <a:avLst/>
              <a:gdLst/>
              <a:ahLst/>
              <a:cxnLst/>
              <a:rect l="l" t="t" r="r" b="b"/>
              <a:pathLst>
                <a:path w="53339" h="80010">
                  <a:moveTo>
                    <a:pt x="43053" y="4825"/>
                  </a:moveTo>
                  <a:lnTo>
                    <a:pt x="52832" y="17779"/>
                  </a:lnTo>
                  <a:lnTo>
                    <a:pt x="44068" y="80010"/>
                  </a:lnTo>
                  <a:lnTo>
                    <a:pt x="9906" y="75184"/>
                  </a:lnTo>
                  <a:lnTo>
                    <a:pt x="0" y="62229"/>
                  </a:lnTo>
                  <a:lnTo>
                    <a:pt x="8762" y="0"/>
                  </a:lnTo>
                  <a:lnTo>
                    <a:pt x="43053" y="4825"/>
                  </a:lnTo>
                </a:path>
                <a:path w="53339" h="80010">
                  <a:moveTo>
                    <a:pt x="43053" y="4825"/>
                  </a:moveTo>
                  <a:lnTo>
                    <a:pt x="34290" y="67056"/>
                  </a:lnTo>
                  <a:lnTo>
                    <a:pt x="44068" y="80010"/>
                  </a:lnTo>
                </a:path>
                <a:path w="53339" h="80010">
                  <a:moveTo>
                    <a:pt x="34290" y="67056"/>
                  </a:moveTo>
                  <a:lnTo>
                    <a:pt x="0" y="62229"/>
                  </a:lnTo>
                </a:path>
              </a:pathLst>
            </a:custGeom>
            <a:ln w="9525">
              <a:solidFill>
                <a:srgbClr val="000000"/>
              </a:solidFill>
            </a:ln>
          </p:spPr>
          <p:txBody>
            <a:bodyPr wrap="square" lIns="0" tIns="0" rIns="0" bIns="0" rtlCol="0"/>
            <a:lstStyle/>
            <a:p>
              <a:endParaRPr/>
            </a:p>
          </p:txBody>
        </p:sp>
        <p:sp>
          <p:nvSpPr>
            <p:cNvPr id="90" name="object 90"/>
            <p:cNvSpPr/>
            <p:nvPr/>
          </p:nvSpPr>
          <p:spPr>
            <a:xfrm>
              <a:off x="3140710" y="3487292"/>
              <a:ext cx="43180" cy="67310"/>
            </a:xfrm>
            <a:custGeom>
              <a:avLst/>
              <a:gdLst/>
              <a:ahLst/>
              <a:cxnLst/>
              <a:rect l="l" t="t" r="r" b="b"/>
              <a:pathLst>
                <a:path w="43180" h="67310">
                  <a:moveTo>
                    <a:pt x="8762" y="0"/>
                  </a:moveTo>
                  <a:lnTo>
                    <a:pt x="0" y="62230"/>
                  </a:lnTo>
                  <a:lnTo>
                    <a:pt x="34162" y="67056"/>
                  </a:lnTo>
                  <a:lnTo>
                    <a:pt x="42925" y="4826"/>
                  </a:lnTo>
                  <a:lnTo>
                    <a:pt x="8762" y="0"/>
                  </a:lnTo>
                  <a:close/>
                </a:path>
              </a:pathLst>
            </a:custGeom>
            <a:solidFill>
              <a:srgbClr val="BADFE2"/>
            </a:solidFill>
          </p:spPr>
          <p:txBody>
            <a:bodyPr wrap="square" lIns="0" tIns="0" rIns="0" bIns="0" rtlCol="0"/>
            <a:lstStyle/>
            <a:p>
              <a:endParaRPr/>
            </a:p>
          </p:txBody>
        </p:sp>
        <p:sp>
          <p:nvSpPr>
            <p:cNvPr id="91" name="object 91"/>
            <p:cNvSpPr/>
            <p:nvPr/>
          </p:nvSpPr>
          <p:spPr>
            <a:xfrm>
              <a:off x="3140710" y="3549522"/>
              <a:ext cx="44450" cy="17780"/>
            </a:xfrm>
            <a:custGeom>
              <a:avLst/>
              <a:gdLst/>
              <a:ahLst/>
              <a:cxnLst/>
              <a:rect l="l" t="t" r="r" b="b"/>
              <a:pathLst>
                <a:path w="44450" h="17779">
                  <a:moveTo>
                    <a:pt x="0" y="0"/>
                  </a:moveTo>
                  <a:lnTo>
                    <a:pt x="9778" y="12953"/>
                  </a:lnTo>
                  <a:lnTo>
                    <a:pt x="43941" y="17779"/>
                  </a:lnTo>
                  <a:lnTo>
                    <a:pt x="34162" y="4825"/>
                  </a:lnTo>
                  <a:lnTo>
                    <a:pt x="0" y="0"/>
                  </a:lnTo>
                  <a:close/>
                </a:path>
              </a:pathLst>
            </a:custGeom>
            <a:solidFill>
              <a:srgbClr val="95B4B6"/>
            </a:solidFill>
          </p:spPr>
          <p:txBody>
            <a:bodyPr wrap="square" lIns="0" tIns="0" rIns="0" bIns="0" rtlCol="0"/>
            <a:lstStyle/>
            <a:p>
              <a:endParaRPr/>
            </a:p>
          </p:txBody>
        </p:sp>
        <p:sp>
          <p:nvSpPr>
            <p:cNvPr id="92" name="object 92"/>
            <p:cNvSpPr/>
            <p:nvPr/>
          </p:nvSpPr>
          <p:spPr>
            <a:xfrm>
              <a:off x="3174873" y="3492119"/>
              <a:ext cx="19050" cy="75565"/>
            </a:xfrm>
            <a:custGeom>
              <a:avLst/>
              <a:gdLst/>
              <a:ahLst/>
              <a:cxnLst/>
              <a:rect l="l" t="t" r="r" b="b"/>
              <a:pathLst>
                <a:path w="19050" h="75564">
                  <a:moveTo>
                    <a:pt x="8762" y="0"/>
                  </a:moveTo>
                  <a:lnTo>
                    <a:pt x="0" y="62229"/>
                  </a:lnTo>
                  <a:lnTo>
                    <a:pt x="9778" y="75183"/>
                  </a:lnTo>
                  <a:lnTo>
                    <a:pt x="18541" y="12953"/>
                  </a:lnTo>
                  <a:lnTo>
                    <a:pt x="8762" y="0"/>
                  </a:lnTo>
                  <a:close/>
                </a:path>
              </a:pathLst>
            </a:custGeom>
            <a:solidFill>
              <a:srgbClr val="C7E6E8"/>
            </a:solidFill>
          </p:spPr>
          <p:txBody>
            <a:bodyPr wrap="square" lIns="0" tIns="0" rIns="0" bIns="0" rtlCol="0"/>
            <a:lstStyle/>
            <a:p>
              <a:endParaRPr/>
            </a:p>
          </p:txBody>
        </p:sp>
        <p:sp>
          <p:nvSpPr>
            <p:cNvPr id="93" name="object 93"/>
            <p:cNvSpPr/>
            <p:nvPr/>
          </p:nvSpPr>
          <p:spPr>
            <a:xfrm>
              <a:off x="3140710" y="3487292"/>
              <a:ext cx="52705" cy="80010"/>
            </a:xfrm>
            <a:custGeom>
              <a:avLst/>
              <a:gdLst/>
              <a:ahLst/>
              <a:cxnLst/>
              <a:rect l="l" t="t" r="r" b="b"/>
              <a:pathLst>
                <a:path w="52705" h="80010">
                  <a:moveTo>
                    <a:pt x="42925" y="4826"/>
                  </a:moveTo>
                  <a:lnTo>
                    <a:pt x="52704" y="17780"/>
                  </a:lnTo>
                  <a:lnTo>
                    <a:pt x="43941" y="80010"/>
                  </a:lnTo>
                  <a:lnTo>
                    <a:pt x="9778" y="75184"/>
                  </a:lnTo>
                  <a:lnTo>
                    <a:pt x="0" y="62230"/>
                  </a:lnTo>
                  <a:lnTo>
                    <a:pt x="8762" y="0"/>
                  </a:lnTo>
                  <a:lnTo>
                    <a:pt x="42925" y="4826"/>
                  </a:lnTo>
                </a:path>
                <a:path w="52705" h="80010">
                  <a:moveTo>
                    <a:pt x="42925" y="4826"/>
                  </a:moveTo>
                  <a:lnTo>
                    <a:pt x="34162" y="67056"/>
                  </a:lnTo>
                  <a:lnTo>
                    <a:pt x="43941" y="80010"/>
                  </a:lnTo>
                </a:path>
                <a:path w="52705" h="80010">
                  <a:moveTo>
                    <a:pt x="34162" y="67056"/>
                  </a:moveTo>
                  <a:lnTo>
                    <a:pt x="0" y="62230"/>
                  </a:lnTo>
                </a:path>
              </a:pathLst>
            </a:custGeom>
            <a:ln w="9525">
              <a:solidFill>
                <a:srgbClr val="000000"/>
              </a:solidFill>
            </a:ln>
          </p:spPr>
          <p:txBody>
            <a:bodyPr wrap="square" lIns="0" tIns="0" rIns="0" bIns="0" rtlCol="0"/>
            <a:lstStyle/>
            <a:p>
              <a:endParaRPr/>
            </a:p>
          </p:txBody>
        </p:sp>
        <p:pic>
          <p:nvPicPr>
            <p:cNvPr id="94" name="object 94"/>
            <p:cNvPicPr/>
            <p:nvPr/>
          </p:nvPicPr>
          <p:blipFill>
            <a:blip r:embed="rId5" cstate="print"/>
            <a:stretch>
              <a:fillRect/>
            </a:stretch>
          </p:blipFill>
          <p:spPr>
            <a:xfrm>
              <a:off x="3670363" y="3001962"/>
              <a:ext cx="263525" cy="192150"/>
            </a:xfrm>
            <a:prstGeom prst="rect">
              <a:avLst/>
            </a:prstGeom>
          </p:spPr>
        </p:pic>
        <p:pic>
          <p:nvPicPr>
            <p:cNvPr id="95" name="object 95"/>
            <p:cNvPicPr/>
            <p:nvPr/>
          </p:nvPicPr>
          <p:blipFill>
            <a:blip r:embed="rId6" cstate="print"/>
            <a:stretch>
              <a:fillRect/>
            </a:stretch>
          </p:blipFill>
          <p:spPr>
            <a:xfrm>
              <a:off x="2116137" y="3148012"/>
              <a:ext cx="693801" cy="222250"/>
            </a:xfrm>
            <a:prstGeom prst="rect">
              <a:avLst/>
            </a:prstGeom>
          </p:spPr>
        </p:pic>
        <p:pic>
          <p:nvPicPr>
            <p:cNvPr id="96" name="object 96"/>
            <p:cNvPicPr/>
            <p:nvPr/>
          </p:nvPicPr>
          <p:blipFill>
            <a:blip r:embed="rId7" cstate="print"/>
            <a:stretch>
              <a:fillRect/>
            </a:stretch>
          </p:blipFill>
          <p:spPr>
            <a:xfrm>
              <a:off x="3073400" y="3636962"/>
              <a:ext cx="287337" cy="287337"/>
            </a:xfrm>
            <a:prstGeom prst="rect">
              <a:avLst/>
            </a:prstGeom>
          </p:spPr>
        </p:pic>
        <p:pic>
          <p:nvPicPr>
            <p:cNvPr id="97" name="object 97"/>
            <p:cNvPicPr/>
            <p:nvPr/>
          </p:nvPicPr>
          <p:blipFill>
            <a:blip r:embed="rId8" cstate="print"/>
            <a:stretch>
              <a:fillRect/>
            </a:stretch>
          </p:blipFill>
          <p:spPr>
            <a:xfrm>
              <a:off x="3835400" y="3422586"/>
              <a:ext cx="166687" cy="169862"/>
            </a:xfrm>
            <a:prstGeom prst="rect">
              <a:avLst/>
            </a:prstGeom>
          </p:spPr>
        </p:pic>
        <p:pic>
          <p:nvPicPr>
            <p:cNvPr id="98" name="object 98"/>
            <p:cNvPicPr/>
            <p:nvPr/>
          </p:nvPicPr>
          <p:blipFill>
            <a:blip r:embed="rId9" cstate="print"/>
            <a:stretch>
              <a:fillRect/>
            </a:stretch>
          </p:blipFill>
          <p:spPr>
            <a:xfrm>
              <a:off x="2386076" y="3582924"/>
              <a:ext cx="288925" cy="285750"/>
            </a:xfrm>
            <a:prstGeom prst="rect">
              <a:avLst/>
            </a:prstGeom>
          </p:spPr>
        </p:pic>
        <p:pic>
          <p:nvPicPr>
            <p:cNvPr id="99" name="object 99"/>
            <p:cNvPicPr/>
            <p:nvPr/>
          </p:nvPicPr>
          <p:blipFill>
            <a:blip r:embed="rId8" cstate="print"/>
            <a:stretch>
              <a:fillRect/>
            </a:stretch>
          </p:blipFill>
          <p:spPr>
            <a:xfrm>
              <a:off x="3608451" y="3421062"/>
              <a:ext cx="166687" cy="169862"/>
            </a:xfrm>
            <a:prstGeom prst="rect">
              <a:avLst/>
            </a:prstGeom>
          </p:spPr>
        </p:pic>
        <p:pic>
          <p:nvPicPr>
            <p:cNvPr id="100" name="object 100"/>
            <p:cNvPicPr/>
            <p:nvPr/>
          </p:nvPicPr>
          <p:blipFill>
            <a:blip r:embed="rId8" cstate="print"/>
            <a:stretch>
              <a:fillRect/>
            </a:stretch>
          </p:blipFill>
          <p:spPr>
            <a:xfrm>
              <a:off x="3721100" y="3657536"/>
              <a:ext cx="166687" cy="169862"/>
            </a:xfrm>
            <a:prstGeom prst="rect">
              <a:avLst/>
            </a:prstGeom>
          </p:spPr>
        </p:pic>
        <p:sp>
          <p:nvSpPr>
            <p:cNvPr id="101" name="object 101"/>
            <p:cNvSpPr/>
            <p:nvPr/>
          </p:nvSpPr>
          <p:spPr>
            <a:xfrm>
              <a:off x="3549650" y="4116451"/>
              <a:ext cx="354330" cy="327025"/>
            </a:xfrm>
            <a:custGeom>
              <a:avLst/>
              <a:gdLst/>
              <a:ahLst/>
              <a:cxnLst/>
              <a:rect l="l" t="t" r="r" b="b"/>
              <a:pathLst>
                <a:path w="354329" h="327025">
                  <a:moveTo>
                    <a:pt x="177037" y="0"/>
                  </a:moveTo>
                  <a:lnTo>
                    <a:pt x="129969" y="5836"/>
                  </a:lnTo>
                  <a:lnTo>
                    <a:pt x="87677" y="22309"/>
                  </a:lnTo>
                  <a:lnTo>
                    <a:pt x="51847" y="47863"/>
                  </a:lnTo>
                  <a:lnTo>
                    <a:pt x="24167" y="80941"/>
                  </a:lnTo>
                  <a:lnTo>
                    <a:pt x="6322" y="119988"/>
                  </a:lnTo>
                  <a:lnTo>
                    <a:pt x="0" y="163449"/>
                  </a:lnTo>
                  <a:lnTo>
                    <a:pt x="6322" y="206918"/>
                  </a:lnTo>
                  <a:lnTo>
                    <a:pt x="24167" y="245989"/>
                  </a:lnTo>
                  <a:lnTo>
                    <a:pt x="51847" y="279098"/>
                  </a:lnTo>
                  <a:lnTo>
                    <a:pt x="87677" y="304682"/>
                  </a:lnTo>
                  <a:lnTo>
                    <a:pt x="129969" y="321178"/>
                  </a:lnTo>
                  <a:lnTo>
                    <a:pt x="177037" y="327025"/>
                  </a:lnTo>
                  <a:lnTo>
                    <a:pt x="224106" y="321178"/>
                  </a:lnTo>
                  <a:lnTo>
                    <a:pt x="266398" y="304682"/>
                  </a:lnTo>
                  <a:lnTo>
                    <a:pt x="302228" y="279098"/>
                  </a:lnTo>
                  <a:lnTo>
                    <a:pt x="329908" y="245989"/>
                  </a:lnTo>
                  <a:lnTo>
                    <a:pt x="347753" y="206918"/>
                  </a:lnTo>
                  <a:lnTo>
                    <a:pt x="354075" y="163449"/>
                  </a:lnTo>
                  <a:lnTo>
                    <a:pt x="347753" y="119988"/>
                  </a:lnTo>
                  <a:lnTo>
                    <a:pt x="329908" y="80941"/>
                  </a:lnTo>
                  <a:lnTo>
                    <a:pt x="302228" y="47863"/>
                  </a:lnTo>
                  <a:lnTo>
                    <a:pt x="266398" y="22309"/>
                  </a:lnTo>
                  <a:lnTo>
                    <a:pt x="224106" y="5836"/>
                  </a:lnTo>
                  <a:lnTo>
                    <a:pt x="177037" y="0"/>
                  </a:lnTo>
                  <a:close/>
                </a:path>
              </a:pathLst>
            </a:custGeom>
            <a:solidFill>
              <a:srgbClr val="99FF33"/>
            </a:solidFill>
          </p:spPr>
          <p:txBody>
            <a:bodyPr wrap="square" lIns="0" tIns="0" rIns="0" bIns="0" rtlCol="0"/>
            <a:lstStyle/>
            <a:p>
              <a:endParaRPr/>
            </a:p>
          </p:txBody>
        </p:sp>
        <p:sp>
          <p:nvSpPr>
            <p:cNvPr id="102" name="object 102"/>
            <p:cNvSpPr/>
            <p:nvPr/>
          </p:nvSpPr>
          <p:spPr>
            <a:xfrm>
              <a:off x="3549650" y="4116451"/>
              <a:ext cx="354330" cy="327025"/>
            </a:xfrm>
            <a:custGeom>
              <a:avLst/>
              <a:gdLst/>
              <a:ahLst/>
              <a:cxnLst/>
              <a:rect l="l" t="t" r="r" b="b"/>
              <a:pathLst>
                <a:path w="354329" h="327025">
                  <a:moveTo>
                    <a:pt x="0" y="163449"/>
                  </a:moveTo>
                  <a:lnTo>
                    <a:pt x="6322" y="119988"/>
                  </a:lnTo>
                  <a:lnTo>
                    <a:pt x="24167" y="80941"/>
                  </a:lnTo>
                  <a:lnTo>
                    <a:pt x="51847" y="47863"/>
                  </a:lnTo>
                  <a:lnTo>
                    <a:pt x="87677" y="22309"/>
                  </a:lnTo>
                  <a:lnTo>
                    <a:pt x="129969" y="5836"/>
                  </a:lnTo>
                  <a:lnTo>
                    <a:pt x="177037" y="0"/>
                  </a:lnTo>
                  <a:lnTo>
                    <a:pt x="224106" y="5836"/>
                  </a:lnTo>
                  <a:lnTo>
                    <a:pt x="266398" y="22309"/>
                  </a:lnTo>
                  <a:lnTo>
                    <a:pt x="302228" y="47863"/>
                  </a:lnTo>
                  <a:lnTo>
                    <a:pt x="329908" y="80941"/>
                  </a:lnTo>
                  <a:lnTo>
                    <a:pt x="347753" y="119988"/>
                  </a:lnTo>
                  <a:lnTo>
                    <a:pt x="354075" y="163449"/>
                  </a:lnTo>
                  <a:lnTo>
                    <a:pt x="347753" y="206918"/>
                  </a:lnTo>
                  <a:lnTo>
                    <a:pt x="329908" y="245989"/>
                  </a:lnTo>
                  <a:lnTo>
                    <a:pt x="302228" y="279098"/>
                  </a:lnTo>
                  <a:lnTo>
                    <a:pt x="266398" y="304682"/>
                  </a:lnTo>
                  <a:lnTo>
                    <a:pt x="224106" y="321178"/>
                  </a:lnTo>
                  <a:lnTo>
                    <a:pt x="177037" y="327025"/>
                  </a:lnTo>
                  <a:lnTo>
                    <a:pt x="129969" y="321178"/>
                  </a:lnTo>
                  <a:lnTo>
                    <a:pt x="87677" y="304682"/>
                  </a:lnTo>
                  <a:lnTo>
                    <a:pt x="51847" y="279098"/>
                  </a:lnTo>
                  <a:lnTo>
                    <a:pt x="24167" y="245989"/>
                  </a:lnTo>
                  <a:lnTo>
                    <a:pt x="6322" y="206918"/>
                  </a:lnTo>
                  <a:lnTo>
                    <a:pt x="0" y="163449"/>
                  </a:lnTo>
                  <a:close/>
                </a:path>
              </a:pathLst>
            </a:custGeom>
            <a:ln w="25400">
              <a:solidFill>
                <a:srgbClr val="88A3A7"/>
              </a:solidFill>
            </a:ln>
          </p:spPr>
          <p:txBody>
            <a:bodyPr wrap="square" lIns="0" tIns="0" rIns="0" bIns="0" rtlCol="0"/>
            <a:lstStyle/>
            <a:p>
              <a:endParaRPr/>
            </a:p>
          </p:txBody>
        </p:sp>
        <p:sp>
          <p:nvSpPr>
            <p:cNvPr id="103" name="object 103"/>
            <p:cNvSpPr/>
            <p:nvPr/>
          </p:nvSpPr>
          <p:spPr>
            <a:xfrm>
              <a:off x="2989326" y="4076700"/>
              <a:ext cx="409575" cy="382905"/>
            </a:xfrm>
            <a:custGeom>
              <a:avLst/>
              <a:gdLst/>
              <a:ahLst/>
              <a:cxnLst/>
              <a:rect l="l" t="t" r="r" b="b"/>
              <a:pathLst>
                <a:path w="409575" h="382904">
                  <a:moveTo>
                    <a:pt x="204724" y="0"/>
                  </a:moveTo>
                  <a:lnTo>
                    <a:pt x="157753" y="5049"/>
                  </a:lnTo>
                  <a:lnTo>
                    <a:pt x="114651" y="19434"/>
                  </a:lnTo>
                  <a:lnTo>
                    <a:pt x="76641" y="42007"/>
                  </a:lnTo>
                  <a:lnTo>
                    <a:pt x="44946" y="71623"/>
                  </a:lnTo>
                  <a:lnTo>
                    <a:pt x="20792" y="107135"/>
                  </a:lnTo>
                  <a:lnTo>
                    <a:pt x="5402" y="147397"/>
                  </a:lnTo>
                  <a:lnTo>
                    <a:pt x="0" y="191262"/>
                  </a:lnTo>
                  <a:lnTo>
                    <a:pt x="5402" y="235126"/>
                  </a:lnTo>
                  <a:lnTo>
                    <a:pt x="20792" y="275388"/>
                  </a:lnTo>
                  <a:lnTo>
                    <a:pt x="44946" y="310900"/>
                  </a:lnTo>
                  <a:lnTo>
                    <a:pt x="76641" y="340516"/>
                  </a:lnTo>
                  <a:lnTo>
                    <a:pt x="114651" y="363089"/>
                  </a:lnTo>
                  <a:lnTo>
                    <a:pt x="157753" y="377474"/>
                  </a:lnTo>
                  <a:lnTo>
                    <a:pt x="204724" y="382524"/>
                  </a:lnTo>
                  <a:lnTo>
                    <a:pt x="251701" y="377474"/>
                  </a:lnTo>
                  <a:lnTo>
                    <a:pt x="294821" y="363089"/>
                  </a:lnTo>
                  <a:lnTo>
                    <a:pt x="332856" y="340516"/>
                  </a:lnTo>
                  <a:lnTo>
                    <a:pt x="364578" y="310900"/>
                  </a:lnTo>
                  <a:lnTo>
                    <a:pt x="388757" y="275388"/>
                  </a:lnTo>
                  <a:lnTo>
                    <a:pt x="404165" y="235126"/>
                  </a:lnTo>
                  <a:lnTo>
                    <a:pt x="409575" y="191262"/>
                  </a:lnTo>
                  <a:lnTo>
                    <a:pt x="404165" y="147397"/>
                  </a:lnTo>
                  <a:lnTo>
                    <a:pt x="388757" y="107135"/>
                  </a:lnTo>
                  <a:lnTo>
                    <a:pt x="364578" y="71623"/>
                  </a:lnTo>
                  <a:lnTo>
                    <a:pt x="332856" y="42007"/>
                  </a:lnTo>
                  <a:lnTo>
                    <a:pt x="294821" y="19434"/>
                  </a:lnTo>
                  <a:lnTo>
                    <a:pt x="251701" y="5049"/>
                  </a:lnTo>
                  <a:lnTo>
                    <a:pt x="204724" y="0"/>
                  </a:lnTo>
                  <a:close/>
                </a:path>
              </a:pathLst>
            </a:custGeom>
            <a:solidFill>
              <a:srgbClr val="99FF33"/>
            </a:solidFill>
          </p:spPr>
          <p:txBody>
            <a:bodyPr wrap="square" lIns="0" tIns="0" rIns="0" bIns="0" rtlCol="0"/>
            <a:lstStyle/>
            <a:p>
              <a:endParaRPr/>
            </a:p>
          </p:txBody>
        </p:sp>
        <p:sp>
          <p:nvSpPr>
            <p:cNvPr id="104" name="object 104"/>
            <p:cNvSpPr/>
            <p:nvPr/>
          </p:nvSpPr>
          <p:spPr>
            <a:xfrm>
              <a:off x="2989326" y="4076700"/>
              <a:ext cx="409575" cy="382905"/>
            </a:xfrm>
            <a:custGeom>
              <a:avLst/>
              <a:gdLst/>
              <a:ahLst/>
              <a:cxnLst/>
              <a:rect l="l" t="t" r="r" b="b"/>
              <a:pathLst>
                <a:path w="409575" h="382904">
                  <a:moveTo>
                    <a:pt x="0" y="191262"/>
                  </a:moveTo>
                  <a:lnTo>
                    <a:pt x="5402" y="147397"/>
                  </a:lnTo>
                  <a:lnTo>
                    <a:pt x="20792" y="107135"/>
                  </a:lnTo>
                  <a:lnTo>
                    <a:pt x="44946" y="71623"/>
                  </a:lnTo>
                  <a:lnTo>
                    <a:pt x="76641" y="42007"/>
                  </a:lnTo>
                  <a:lnTo>
                    <a:pt x="114651" y="19434"/>
                  </a:lnTo>
                  <a:lnTo>
                    <a:pt x="157753" y="5049"/>
                  </a:lnTo>
                  <a:lnTo>
                    <a:pt x="204724" y="0"/>
                  </a:lnTo>
                  <a:lnTo>
                    <a:pt x="251701" y="5049"/>
                  </a:lnTo>
                  <a:lnTo>
                    <a:pt x="294821" y="19434"/>
                  </a:lnTo>
                  <a:lnTo>
                    <a:pt x="332856" y="42007"/>
                  </a:lnTo>
                  <a:lnTo>
                    <a:pt x="364578" y="71623"/>
                  </a:lnTo>
                  <a:lnTo>
                    <a:pt x="388757" y="107135"/>
                  </a:lnTo>
                  <a:lnTo>
                    <a:pt x="404165" y="147397"/>
                  </a:lnTo>
                  <a:lnTo>
                    <a:pt x="409575" y="191262"/>
                  </a:lnTo>
                  <a:lnTo>
                    <a:pt x="404165" y="235126"/>
                  </a:lnTo>
                  <a:lnTo>
                    <a:pt x="388757" y="275388"/>
                  </a:lnTo>
                  <a:lnTo>
                    <a:pt x="364578" y="310900"/>
                  </a:lnTo>
                  <a:lnTo>
                    <a:pt x="332856" y="340516"/>
                  </a:lnTo>
                  <a:lnTo>
                    <a:pt x="294821" y="363089"/>
                  </a:lnTo>
                  <a:lnTo>
                    <a:pt x="251701" y="377474"/>
                  </a:lnTo>
                  <a:lnTo>
                    <a:pt x="204724" y="382524"/>
                  </a:lnTo>
                  <a:lnTo>
                    <a:pt x="157753" y="377474"/>
                  </a:lnTo>
                  <a:lnTo>
                    <a:pt x="114651" y="363089"/>
                  </a:lnTo>
                  <a:lnTo>
                    <a:pt x="76641" y="340516"/>
                  </a:lnTo>
                  <a:lnTo>
                    <a:pt x="44946" y="310900"/>
                  </a:lnTo>
                  <a:lnTo>
                    <a:pt x="20792" y="275388"/>
                  </a:lnTo>
                  <a:lnTo>
                    <a:pt x="5402" y="235126"/>
                  </a:lnTo>
                  <a:lnTo>
                    <a:pt x="0" y="191262"/>
                  </a:lnTo>
                  <a:close/>
                </a:path>
              </a:pathLst>
            </a:custGeom>
            <a:ln w="25400">
              <a:solidFill>
                <a:srgbClr val="88A3A7"/>
              </a:solidFill>
            </a:ln>
          </p:spPr>
          <p:txBody>
            <a:bodyPr wrap="square" lIns="0" tIns="0" rIns="0" bIns="0" rtlCol="0"/>
            <a:lstStyle/>
            <a:p>
              <a:endParaRPr/>
            </a:p>
          </p:txBody>
        </p:sp>
      </p:grpSp>
      <p:sp>
        <p:nvSpPr>
          <p:cNvPr id="105" name="object 105"/>
          <p:cNvSpPr txBox="1"/>
          <p:nvPr/>
        </p:nvSpPr>
        <p:spPr>
          <a:xfrm>
            <a:off x="3109086" y="4163695"/>
            <a:ext cx="180975"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10</a:t>
            </a:r>
            <a:endParaRPr sz="1000">
              <a:latin typeface="Comic Sans MS"/>
              <a:cs typeface="Comic Sans MS"/>
            </a:endParaRPr>
          </a:p>
        </p:txBody>
      </p:sp>
      <p:grpSp>
        <p:nvGrpSpPr>
          <p:cNvPr id="106" name="object 106"/>
          <p:cNvGrpSpPr/>
          <p:nvPr/>
        </p:nvGrpSpPr>
        <p:grpSpPr>
          <a:xfrm>
            <a:off x="2266950" y="4070350"/>
            <a:ext cx="411480" cy="405130"/>
            <a:chOff x="2266950" y="4070350"/>
            <a:chExt cx="411480" cy="405130"/>
          </a:xfrm>
        </p:grpSpPr>
        <p:sp>
          <p:nvSpPr>
            <p:cNvPr id="107" name="object 107"/>
            <p:cNvSpPr/>
            <p:nvPr/>
          </p:nvSpPr>
          <p:spPr>
            <a:xfrm>
              <a:off x="2279650" y="4083050"/>
              <a:ext cx="386080" cy="379730"/>
            </a:xfrm>
            <a:custGeom>
              <a:avLst/>
              <a:gdLst/>
              <a:ahLst/>
              <a:cxnLst/>
              <a:rect l="l" t="t" r="r" b="b"/>
              <a:pathLst>
                <a:path w="386080" h="379729">
                  <a:moveTo>
                    <a:pt x="192912" y="0"/>
                  </a:moveTo>
                  <a:lnTo>
                    <a:pt x="148676" y="5011"/>
                  </a:lnTo>
                  <a:lnTo>
                    <a:pt x="108070" y="19287"/>
                  </a:lnTo>
                  <a:lnTo>
                    <a:pt x="72251" y="41687"/>
                  </a:lnTo>
                  <a:lnTo>
                    <a:pt x="42377" y="71072"/>
                  </a:lnTo>
                  <a:lnTo>
                    <a:pt x="19606" y="106302"/>
                  </a:lnTo>
                  <a:lnTo>
                    <a:pt x="5094" y="146237"/>
                  </a:lnTo>
                  <a:lnTo>
                    <a:pt x="0" y="189737"/>
                  </a:lnTo>
                  <a:lnTo>
                    <a:pt x="5094" y="233238"/>
                  </a:lnTo>
                  <a:lnTo>
                    <a:pt x="19606" y="273173"/>
                  </a:lnTo>
                  <a:lnTo>
                    <a:pt x="42377" y="308403"/>
                  </a:lnTo>
                  <a:lnTo>
                    <a:pt x="72251" y="337788"/>
                  </a:lnTo>
                  <a:lnTo>
                    <a:pt x="108070" y="360188"/>
                  </a:lnTo>
                  <a:lnTo>
                    <a:pt x="148676" y="374464"/>
                  </a:lnTo>
                  <a:lnTo>
                    <a:pt x="192912" y="379475"/>
                  </a:lnTo>
                  <a:lnTo>
                    <a:pt x="237149" y="374464"/>
                  </a:lnTo>
                  <a:lnTo>
                    <a:pt x="277755" y="360188"/>
                  </a:lnTo>
                  <a:lnTo>
                    <a:pt x="313574" y="337788"/>
                  </a:lnTo>
                  <a:lnTo>
                    <a:pt x="343448" y="308403"/>
                  </a:lnTo>
                  <a:lnTo>
                    <a:pt x="366219" y="273173"/>
                  </a:lnTo>
                  <a:lnTo>
                    <a:pt x="380731" y="233238"/>
                  </a:lnTo>
                  <a:lnTo>
                    <a:pt x="385825" y="189737"/>
                  </a:lnTo>
                  <a:lnTo>
                    <a:pt x="380731" y="146237"/>
                  </a:lnTo>
                  <a:lnTo>
                    <a:pt x="366219" y="106302"/>
                  </a:lnTo>
                  <a:lnTo>
                    <a:pt x="343448" y="71072"/>
                  </a:lnTo>
                  <a:lnTo>
                    <a:pt x="313574" y="41687"/>
                  </a:lnTo>
                  <a:lnTo>
                    <a:pt x="277755" y="19287"/>
                  </a:lnTo>
                  <a:lnTo>
                    <a:pt x="237149" y="5011"/>
                  </a:lnTo>
                  <a:lnTo>
                    <a:pt x="192912" y="0"/>
                  </a:lnTo>
                  <a:close/>
                </a:path>
              </a:pathLst>
            </a:custGeom>
            <a:solidFill>
              <a:srgbClr val="99FF33"/>
            </a:solidFill>
          </p:spPr>
          <p:txBody>
            <a:bodyPr wrap="square" lIns="0" tIns="0" rIns="0" bIns="0" rtlCol="0"/>
            <a:lstStyle/>
            <a:p>
              <a:endParaRPr/>
            </a:p>
          </p:txBody>
        </p:sp>
        <p:sp>
          <p:nvSpPr>
            <p:cNvPr id="108" name="object 108"/>
            <p:cNvSpPr/>
            <p:nvPr/>
          </p:nvSpPr>
          <p:spPr>
            <a:xfrm>
              <a:off x="2279650" y="4083050"/>
              <a:ext cx="386080" cy="379730"/>
            </a:xfrm>
            <a:custGeom>
              <a:avLst/>
              <a:gdLst/>
              <a:ahLst/>
              <a:cxnLst/>
              <a:rect l="l" t="t" r="r" b="b"/>
              <a:pathLst>
                <a:path w="386080" h="379729">
                  <a:moveTo>
                    <a:pt x="0" y="189737"/>
                  </a:moveTo>
                  <a:lnTo>
                    <a:pt x="5094" y="146237"/>
                  </a:lnTo>
                  <a:lnTo>
                    <a:pt x="19606" y="106302"/>
                  </a:lnTo>
                  <a:lnTo>
                    <a:pt x="42377" y="71072"/>
                  </a:lnTo>
                  <a:lnTo>
                    <a:pt x="72251" y="41687"/>
                  </a:lnTo>
                  <a:lnTo>
                    <a:pt x="108070" y="19287"/>
                  </a:lnTo>
                  <a:lnTo>
                    <a:pt x="148676" y="5011"/>
                  </a:lnTo>
                  <a:lnTo>
                    <a:pt x="192912" y="0"/>
                  </a:lnTo>
                  <a:lnTo>
                    <a:pt x="237149" y="5011"/>
                  </a:lnTo>
                  <a:lnTo>
                    <a:pt x="277755" y="19287"/>
                  </a:lnTo>
                  <a:lnTo>
                    <a:pt x="313574" y="41687"/>
                  </a:lnTo>
                  <a:lnTo>
                    <a:pt x="343448" y="71072"/>
                  </a:lnTo>
                  <a:lnTo>
                    <a:pt x="366219" y="106302"/>
                  </a:lnTo>
                  <a:lnTo>
                    <a:pt x="380731" y="146237"/>
                  </a:lnTo>
                  <a:lnTo>
                    <a:pt x="385825" y="189737"/>
                  </a:lnTo>
                  <a:lnTo>
                    <a:pt x="380731" y="233238"/>
                  </a:lnTo>
                  <a:lnTo>
                    <a:pt x="366219" y="273173"/>
                  </a:lnTo>
                  <a:lnTo>
                    <a:pt x="343448" y="308403"/>
                  </a:lnTo>
                  <a:lnTo>
                    <a:pt x="313574" y="337788"/>
                  </a:lnTo>
                  <a:lnTo>
                    <a:pt x="277755" y="360188"/>
                  </a:lnTo>
                  <a:lnTo>
                    <a:pt x="237149" y="374464"/>
                  </a:lnTo>
                  <a:lnTo>
                    <a:pt x="192912" y="379475"/>
                  </a:lnTo>
                  <a:lnTo>
                    <a:pt x="148676" y="374464"/>
                  </a:lnTo>
                  <a:lnTo>
                    <a:pt x="108070" y="360188"/>
                  </a:lnTo>
                  <a:lnTo>
                    <a:pt x="72251" y="337788"/>
                  </a:lnTo>
                  <a:lnTo>
                    <a:pt x="42377" y="308403"/>
                  </a:lnTo>
                  <a:lnTo>
                    <a:pt x="19606" y="273173"/>
                  </a:lnTo>
                  <a:lnTo>
                    <a:pt x="5094" y="233238"/>
                  </a:lnTo>
                  <a:lnTo>
                    <a:pt x="0" y="189737"/>
                  </a:lnTo>
                  <a:close/>
                </a:path>
              </a:pathLst>
            </a:custGeom>
            <a:ln w="25400">
              <a:solidFill>
                <a:srgbClr val="88A3A7"/>
              </a:solidFill>
            </a:ln>
          </p:spPr>
          <p:txBody>
            <a:bodyPr wrap="square" lIns="0" tIns="0" rIns="0" bIns="0" rtlCol="0"/>
            <a:lstStyle/>
            <a:p>
              <a:endParaRPr/>
            </a:p>
          </p:txBody>
        </p:sp>
      </p:grpSp>
      <p:sp>
        <p:nvSpPr>
          <p:cNvPr id="109" name="object 109"/>
          <p:cNvSpPr txBox="1"/>
          <p:nvPr/>
        </p:nvSpPr>
        <p:spPr>
          <a:xfrm>
            <a:off x="2344673" y="4176522"/>
            <a:ext cx="259079"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100</a:t>
            </a:r>
            <a:endParaRPr sz="1000">
              <a:latin typeface="Comic Sans MS"/>
              <a:cs typeface="Comic Sans MS"/>
            </a:endParaRPr>
          </a:p>
        </p:txBody>
      </p:sp>
      <p:grpSp>
        <p:nvGrpSpPr>
          <p:cNvPr id="110" name="object 110"/>
          <p:cNvGrpSpPr/>
          <p:nvPr/>
        </p:nvGrpSpPr>
        <p:grpSpPr>
          <a:xfrm>
            <a:off x="3862451" y="4103751"/>
            <a:ext cx="371475" cy="336550"/>
            <a:chOff x="3862451" y="4103751"/>
            <a:chExt cx="371475" cy="336550"/>
          </a:xfrm>
        </p:grpSpPr>
        <p:sp>
          <p:nvSpPr>
            <p:cNvPr id="111" name="object 111"/>
            <p:cNvSpPr/>
            <p:nvPr/>
          </p:nvSpPr>
          <p:spPr>
            <a:xfrm>
              <a:off x="3875151" y="4116451"/>
              <a:ext cx="346075" cy="311150"/>
            </a:xfrm>
            <a:custGeom>
              <a:avLst/>
              <a:gdLst/>
              <a:ahLst/>
              <a:cxnLst/>
              <a:rect l="l" t="t" r="r" b="b"/>
              <a:pathLst>
                <a:path w="346075" h="311150">
                  <a:moveTo>
                    <a:pt x="172974" y="0"/>
                  </a:moveTo>
                  <a:lnTo>
                    <a:pt x="127000" y="5553"/>
                  </a:lnTo>
                  <a:lnTo>
                    <a:pt x="85682" y="21227"/>
                  </a:lnTo>
                  <a:lnTo>
                    <a:pt x="50673" y="45545"/>
                  </a:lnTo>
                  <a:lnTo>
                    <a:pt x="23622" y="77027"/>
                  </a:lnTo>
                  <a:lnTo>
                    <a:pt x="6180" y="114197"/>
                  </a:lnTo>
                  <a:lnTo>
                    <a:pt x="0" y="155575"/>
                  </a:lnTo>
                  <a:lnTo>
                    <a:pt x="6180" y="196908"/>
                  </a:lnTo>
                  <a:lnTo>
                    <a:pt x="23622" y="234065"/>
                  </a:lnTo>
                  <a:lnTo>
                    <a:pt x="50673" y="265556"/>
                  </a:lnTo>
                  <a:lnTo>
                    <a:pt x="85682" y="289893"/>
                  </a:lnTo>
                  <a:lnTo>
                    <a:pt x="127000" y="305587"/>
                  </a:lnTo>
                  <a:lnTo>
                    <a:pt x="172974" y="311150"/>
                  </a:lnTo>
                  <a:lnTo>
                    <a:pt x="218957" y="305587"/>
                  </a:lnTo>
                  <a:lnTo>
                    <a:pt x="260298" y="289893"/>
                  </a:lnTo>
                  <a:lnTo>
                    <a:pt x="295338" y="265556"/>
                  </a:lnTo>
                  <a:lnTo>
                    <a:pt x="322420" y="234065"/>
                  </a:lnTo>
                  <a:lnTo>
                    <a:pt x="339884" y="196908"/>
                  </a:lnTo>
                  <a:lnTo>
                    <a:pt x="346075" y="155575"/>
                  </a:lnTo>
                  <a:lnTo>
                    <a:pt x="339884" y="114197"/>
                  </a:lnTo>
                  <a:lnTo>
                    <a:pt x="322420" y="77027"/>
                  </a:lnTo>
                  <a:lnTo>
                    <a:pt x="295338" y="45545"/>
                  </a:lnTo>
                  <a:lnTo>
                    <a:pt x="260298" y="21227"/>
                  </a:lnTo>
                  <a:lnTo>
                    <a:pt x="218957" y="5553"/>
                  </a:lnTo>
                  <a:lnTo>
                    <a:pt x="172974" y="0"/>
                  </a:lnTo>
                  <a:close/>
                </a:path>
              </a:pathLst>
            </a:custGeom>
            <a:solidFill>
              <a:srgbClr val="99FF33"/>
            </a:solidFill>
          </p:spPr>
          <p:txBody>
            <a:bodyPr wrap="square" lIns="0" tIns="0" rIns="0" bIns="0" rtlCol="0"/>
            <a:lstStyle/>
            <a:p>
              <a:endParaRPr/>
            </a:p>
          </p:txBody>
        </p:sp>
        <p:sp>
          <p:nvSpPr>
            <p:cNvPr id="112" name="object 112"/>
            <p:cNvSpPr/>
            <p:nvPr/>
          </p:nvSpPr>
          <p:spPr>
            <a:xfrm>
              <a:off x="3875151" y="4116451"/>
              <a:ext cx="346075" cy="311150"/>
            </a:xfrm>
            <a:custGeom>
              <a:avLst/>
              <a:gdLst/>
              <a:ahLst/>
              <a:cxnLst/>
              <a:rect l="l" t="t" r="r" b="b"/>
              <a:pathLst>
                <a:path w="346075" h="311150">
                  <a:moveTo>
                    <a:pt x="0" y="155575"/>
                  </a:moveTo>
                  <a:lnTo>
                    <a:pt x="6180" y="114197"/>
                  </a:lnTo>
                  <a:lnTo>
                    <a:pt x="23622" y="77027"/>
                  </a:lnTo>
                  <a:lnTo>
                    <a:pt x="50673" y="45545"/>
                  </a:lnTo>
                  <a:lnTo>
                    <a:pt x="85682" y="21227"/>
                  </a:lnTo>
                  <a:lnTo>
                    <a:pt x="127000" y="5553"/>
                  </a:lnTo>
                  <a:lnTo>
                    <a:pt x="172974" y="0"/>
                  </a:lnTo>
                  <a:lnTo>
                    <a:pt x="218957" y="5553"/>
                  </a:lnTo>
                  <a:lnTo>
                    <a:pt x="260298" y="21227"/>
                  </a:lnTo>
                  <a:lnTo>
                    <a:pt x="295338" y="45545"/>
                  </a:lnTo>
                  <a:lnTo>
                    <a:pt x="322420" y="77027"/>
                  </a:lnTo>
                  <a:lnTo>
                    <a:pt x="339884" y="114197"/>
                  </a:lnTo>
                  <a:lnTo>
                    <a:pt x="346075" y="155575"/>
                  </a:lnTo>
                  <a:lnTo>
                    <a:pt x="339884" y="196908"/>
                  </a:lnTo>
                  <a:lnTo>
                    <a:pt x="322420" y="234065"/>
                  </a:lnTo>
                  <a:lnTo>
                    <a:pt x="295338" y="265556"/>
                  </a:lnTo>
                  <a:lnTo>
                    <a:pt x="260298" y="289893"/>
                  </a:lnTo>
                  <a:lnTo>
                    <a:pt x="218957" y="305587"/>
                  </a:lnTo>
                  <a:lnTo>
                    <a:pt x="172974" y="311150"/>
                  </a:lnTo>
                  <a:lnTo>
                    <a:pt x="127000" y="305587"/>
                  </a:lnTo>
                  <a:lnTo>
                    <a:pt x="85682" y="289893"/>
                  </a:lnTo>
                  <a:lnTo>
                    <a:pt x="50673" y="265556"/>
                  </a:lnTo>
                  <a:lnTo>
                    <a:pt x="23622" y="234065"/>
                  </a:lnTo>
                  <a:lnTo>
                    <a:pt x="6180" y="196908"/>
                  </a:lnTo>
                  <a:lnTo>
                    <a:pt x="0" y="155575"/>
                  </a:lnTo>
                  <a:close/>
                </a:path>
              </a:pathLst>
            </a:custGeom>
            <a:ln w="25400">
              <a:solidFill>
                <a:srgbClr val="88A3A7"/>
              </a:solidFill>
            </a:ln>
          </p:spPr>
          <p:txBody>
            <a:bodyPr wrap="square" lIns="0" tIns="0" rIns="0" bIns="0" rtlCol="0"/>
            <a:lstStyle/>
            <a:p>
              <a:endParaRPr/>
            </a:p>
          </p:txBody>
        </p:sp>
      </p:grpSp>
      <p:sp>
        <p:nvSpPr>
          <p:cNvPr id="113" name="object 113"/>
          <p:cNvSpPr txBox="1"/>
          <p:nvPr/>
        </p:nvSpPr>
        <p:spPr>
          <a:xfrm>
            <a:off x="3693033" y="4188078"/>
            <a:ext cx="426720" cy="177800"/>
          </a:xfrm>
          <a:prstGeom prst="rect">
            <a:avLst/>
          </a:prstGeom>
        </p:spPr>
        <p:txBody>
          <a:bodyPr vert="horz" wrap="square" lIns="0" tIns="12065" rIns="0" bIns="0" rtlCol="0">
            <a:spAutoFit/>
          </a:bodyPr>
          <a:lstStyle/>
          <a:p>
            <a:pPr marL="12700">
              <a:lnSpc>
                <a:spcPct val="100000"/>
              </a:lnSpc>
              <a:spcBef>
                <a:spcPts val="95"/>
              </a:spcBef>
              <a:tabLst>
                <a:tab pos="336550" algn="l"/>
              </a:tabLst>
            </a:pPr>
            <a:r>
              <a:rPr sz="1000" b="1" spc="-50" dirty="0">
                <a:latin typeface="Comic Sans MS"/>
                <a:cs typeface="Comic Sans MS"/>
              </a:rPr>
              <a:t>1</a:t>
            </a:r>
            <a:r>
              <a:rPr sz="1000" b="1" dirty="0">
                <a:latin typeface="Comic Sans MS"/>
                <a:cs typeface="Comic Sans MS"/>
              </a:rPr>
              <a:t>	</a:t>
            </a:r>
            <a:r>
              <a:rPr sz="1000" b="1" spc="-50" dirty="0">
                <a:latin typeface="Comic Sans MS"/>
                <a:cs typeface="Comic Sans MS"/>
              </a:rPr>
              <a:t>1</a:t>
            </a:r>
            <a:endParaRPr sz="1000">
              <a:latin typeface="Comic Sans MS"/>
              <a:cs typeface="Comic Sans MS"/>
            </a:endParaRPr>
          </a:p>
        </p:txBody>
      </p:sp>
      <p:grpSp>
        <p:nvGrpSpPr>
          <p:cNvPr id="114" name="object 114"/>
          <p:cNvGrpSpPr/>
          <p:nvPr/>
        </p:nvGrpSpPr>
        <p:grpSpPr>
          <a:xfrm>
            <a:off x="3735451" y="4327525"/>
            <a:ext cx="389255" cy="361950"/>
            <a:chOff x="3735451" y="4327525"/>
            <a:chExt cx="389255" cy="361950"/>
          </a:xfrm>
        </p:grpSpPr>
        <p:sp>
          <p:nvSpPr>
            <p:cNvPr id="115" name="object 115"/>
            <p:cNvSpPr/>
            <p:nvPr/>
          </p:nvSpPr>
          <p:spPr>
            <a:xfrm>
              <a:off x="3748151" y="4340225"/>
              <a:ext cx="363855" cy="336550"/>
            </a:xfrm>
            <a:custGeom>
              <a:avLst/>
              <a:gdLst/>
              <a:ahLst/>
              <a:cxnLst/>
              <a:rect l="l" t="t" r="r" b="b"/>
              <a:pathLst>
                <a:path w="363854" h="336550">
                  <a:moveTo>
                    <a:pt x="181737" y="0"/>
                  </a:moveTo>
                  <a:lnTo>
                    <a:pt x="133394" y="6008"/>
                  </a:lnTo>
                  <a:lnTo>
                    <a:pt x="89972" y="22968"/>
                  </a:lnTo>
                  <a:lnTo>
                    <a:pt x="53197" y="49275"/>
                  </a:lnTo>
                  <a:lnTo>
                    <a:pt x="24793" y="83330"/>
                  </a:lnTo>
                  <a:lnTo>
                    <a:pt x="6485" y="123531"/>
                  </a:lnTo>
                  <a:lnTo>
                    <a:pt x="0" y="168275"/>
                  </a:lnTo>
                  <a:lnTo>
                    <a:pt x="6485" y="213018"/>
                  </a:lnTo>
                  <a:lnTo>
                    <a:pt x="24793" y="253219"/>
                  </a:lnTo>
                  <a:lnTo>
                    <a:pt x="53197" y="287274"/>
                  </a:lnTo>
                  <a:lnTo>
                    <a:pt x="89972" y="313581"/>
                  </a:lnTo>
                  <a:lnTo>
                    <a:pt x="133394" y="330541"/>
                  </a:lnTo>
                  <a:lnTo>
                    <a:pt x="181737" y="336550"/>
                  </a:lnTo>
                  <a:lnTo>
                    <a:pt x="230035" y="330541"/>
                  </a:lnTo>
                  <a:lnTo>
                    <a:pt x="273445" y="313581"/>
                  </a:lnTo>
                  <a:lnTo>
                    <a:pt x="310229" y="287274"/>
                  </a:lnTo>
                  <a:lnTo>
                    <a:pt x="338652" y="253219"/>
                  </a:lnTo>
                  <a:lnTo>
                    <a:pt x="356979" y="213018"/>
                  </a:lnTo>
                  <a:lnTo>
                    <a:pt x="363474" y="168275"/>
                  </a:lnTo>
                  <a:lnTo>
                    <a:pt x="356979" y="123531"/>
                  </a:lnTo>
                  <a:lnTo>
                    <a:pt x="338652" y="83330"/>
                  </a:lnTo>
                  <a:lnTo>
                    <a:pt x="310229" y="49275"/>
                  </a:lnTo>
                  <a:lnTo>
                    <a:pt x="273445" y="22968"/>
                  </a:lnTo>
                  <a:lnTo>
                    <a:pt x="230035" y="6008"/>
                  </a:lnTo>
                  <a:lnTo>
                    <a:pt x="181737" y="0"/>
                  </a:lnTo>
                  <a:close/>
                </a:path>
              </a:pathLst>
            </a:custGeom>
            <a:solidFill>
              <a:srgbClr val="99FF33"/>
            </a:solidFill>
          </p:spPr>
          <p:txBody>
            <a:bodyPr wrap="square" lIns="0" tIns="0" rIns="0" bIns="0" rtlCol="0"/>
            <a:lstStyle/>
            <a:p>
              <a:endParaRPr/>
            </a:p>
          </p:txBody>
        </p:sp>
        <p:sp>
          <p:nvSpPr>
            <p:cNvPr id="116" name="object 116"/>
            <p:cNvSpPr/>
            <p:nvPr/>
          </p:nvSpPr>
          <p:spPr>
            <a:xfrm>
              <a:off x="3748151" y="4340225"/>
              <a:ext cx="363855" cy="336550"/>
            </a:xfrm>
            <a:custGeom>
              <a:avLst/>
              <a:gdLst/>
              <a:ahLst/>
              <a:cxnLst/>
              <a:rect l="l" t="t" r="r" b="b"/>
              <a:pathLst>
                <a:path w="363854" h="336550">
                  <a:moveTo>
                    <a:pt x="0" y="168275"/>
                  </a:moveTo>
                  <a:lnTo>
                    <a:pt x="6485" y="123531"/>
                  </a:lnTo>
                  <a:lnTo>
                    <a:pt x="24793" y="83330"/>
                  </a:lnTo>
                  <a:lnTo>
                    <a:pt x="53197" y="49275"/>
                  </a:lnTo>
                  <a:lnTo>
                    <a:pt x="89972" y="22968"/>
                  </a:lnTo>
                  <a:lnTo>
                    <a:pt x="133394" y="6008"/>
                  </a:lnTo>
                  <a:lnTo>
                    <a:pt x="181737" y="0"/>
                  </a:lnTo>
                  <a:lnTo>
                    <a:pt x="230035" y="6008"/>
                  </a:lnTo>
                  <a:lnTo>
                    <a:pt x="273445" y="22968"/>
                  </a:lnTo>
                  <a:lnTo>
                    <a:pt x="310229" y="49275"/>
                  </a:lnTo>
                  <a:lnTo>
                    <a:pt x="338652" y="83330"/>
                  </a:lnTo>
                  <a:lnTo>
                    <a:pt x="356979" y="123531"/>
                  </a:lnTo>
                  <a:lnTo>
                    <a:pt x="363474" y="168275"/>
                  </a:lnTo>
                  <a:lnTo>
                    <a:pt x="356979" y="213018"/>
                  </a:lnTo>
                  <a:lnTo>
                    <a:pt x="338652" y="253219"/>
                  </a:lnTo>
                  <a:lnTo>
                    <a:pt x="310229" y="287274"/>
                  </a:lnTo>
                  <a:lnTo>
                    <a:pt x="273445" y="313581"/>
                  </a:lnTo>
                  <a:lnTo>
                    <a:pt x="230035" y="330541"/>
                  </a:lnTo>
                  <a:lnTo>
                    <a:pt x="181737" y="336550"/>
                  </a:lnTo>
                  <a:lnTo>
                    <a:pt x="133394" y="330541"/>
                  </a:lnTo>
                  <a:lnTo>
                    <a:pt x="89972" y="313581"/>
                  </a:lnTo>
                  <a:lnTo>
                    <a:pt x="53197" y="287274"/>
                  </a:lnTo>
                  <a:lnTo>
                    <a:pt x="24793" y="253219"/>
                  </a:lnTo>
                  <a:lnTo>
                    <a:pt x="6485" y="213018"/>
                  </a:lnTo>
                  <a:lnTo>
                    <a:pt x="0" y="168275"/>
                  </a:lnTo>
                  <a:close/>
                </a:path>
              </a:pathLst>
            </a:custGeom>
            <a:ln w="25400">
              <a:solidFill>
                <a:srgbClr val="88A3A7"/>
              </a:solidFill>
            </a:ln>
          </p:spPr>
          <p:txBody>
            <a:bodyPr wrap="square" lIns="0" tIns="0" rIns="0" bIns="0" rtlCol="0"/>
            <a:lstStyle/>
            <a:p>
              <a:endParaRPr/>
            </a:p>
          </p:txBody>
        </p:sp>
      </p:grpSp>
      <p:sp>
        <p:nvSpPr>
          <p:cNvPr id="117" name="object 117"/>
          <p:cNvSpPr txBox="1"/>
          <p:nvPr/>
        </p:nvSpPr>
        <p:spPr>
          <a:xfrm>
            <a:off x="3893058" y="4412996"/>
            <a:ext cx="10287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Comic Sans MS"/>
                <a:cs typeface="Comic Sans MS"/>
              </a:rPr>
              <a:t>1</a:t>
            </a:r>
            <a:endParaRPr sz="1000">
              <a:latin typeface="Comic Sans MS"/>
              <a:cs typeface="Comic Sans MS"/>
            </a:endParaRPr>
          </a:p>
        </p:txBody>
      </p:sp>
      <p:grpSp>
        <p:nvGrpSpPr>
          <p:cNvPr id="118" name="object 118"/>
          <p:cNvGrpSpPr/>
          <p:nvPr/>
        </p:nvGrpSpPr>
        <p:grpSpPr>
          <a:xfrm>
            <a:off x="2263838" y="4797488"/>
            <a:ext cx="1209675" cy="254000"/>
            <a:chOff x="2263838" y="4797488"/>
            <a:chExt cx="1209675" cy="254000"/>
          </a:xfrm>
        </p:grpSpPr>
        <p:sp>
          <p:nvSpPr>
            <p:cNvPr id="119" name="object 119"/>
            <p:cNvSpPr/>
            <p:nvPr/>
          </p:nvSpPr>
          <p:spPr>
            <a:xfrm>
              <a:off x="2268601" y="4806950"/>
              <a:ext cx="525780" cy="240029"/>
            </a:xfrm>
            <a:custGeom>
              <a:avLst/>
              <a:gdLst/>
              <a:ahLst/>
              <a:cxnLst/>
              <a:rect l="l" t="t" r="r" b="b"/>
              <a:pathLst>
                <a:path w="525780" h="240029">
                  <a:moveTo>
                    <a:pt x="426085" y="0"/>
                  </a:moveTo>
                  <a:lnTo>
                    <a:pt x="0" y="0"/>
                  </a:lnTo>
                  <a:lnTo>
                    <a:pt x="0" y="239775"/>
                  </a:lnTo>
                  <a:lnTo>
                    <a:pt x="426085" y="239775"/>
                  </a:lnTo>
                  <a:lnTo>
                    <a:pt x="525399" y="119887"/>
                  </a:lnTo>
                  <a:lnTo>
                    <a:pt x="426085" y="0"/>
                  </a:lnTo>
                  <a:close/>
                </a:path>
              </a:pathLst>
            </a:custGeom>
            <a:solidFill>
              <a:srgbClr val="CCCCFF"/>
            </a:solidFill>
          </p:spPr>
          <p:txBody>
            <a:bodyPr wrap="square" lIns="0" tIns="0" rIns="0" bIns="0" rtlCol="0"/>
            <a:lstStyle/>
            <a:p>
              <a:endParaRPr/>
            </a:p>
          </p:txBody>
        </p:sp>
        <p:sp>
          <p:nvSpPr>
            <p:cNvPr id="120" name="object 120"/>
            <p:cNvSpPr/>
            <p:nvPr/>
          </p:nvSpPr>
          <p:spPr>
            <a:xfrm>
              <a:off x="2268601" y="4806950"/>
              <a:ext cx="525780" cy="240029"/>
            </a:xfrm>
            <a:custGeom>
              <a:avLst/>
              <a:gdLst/>
              <a:ahLst/>
              <a:cxnLst/>
              <a:rect l="l" t="t" r="r" b="b"/>
              <a:pathLst>
                <a:path w="525780" h="240029">
                  <a:moveTo>
                    <a:pt x="0" y="0"/>
                  </a:moveTo>
                  <a:lnTo>
                    <a:pt x="426085" y="0"/>
                  </a:lnTo>
                  <a:lnTo>
                    <a:pt x="525399" y="119887"/>
                  </a:lnTo>
                  <a:lnTo>
                    <a:pt x="426085" y="239775"/>
                  </a:lnTo>
                  <a:lnTo>
                    <a:pt x="0" y="239775"/>
                  </a:lnTo>
                  <a:lnTo>
                    <a:pt x="0" y="0"/>
                  </a:lnTo>
                  <a:close/>
                </a:path>
              </a:pathLst>
            </a:custGeom>
            <a:ln w="9525">
              <a:solidFill>
                <a:srgbClr val="000000"/>
              </a:solidFill>
            </a:ln>
          </p:spPr>
          <p:txBody>
            <a:bodyPr wrap="square" lIns="0" tIns="0" rIns="0" bIns="0" rtlCol="0"/>
            <a:lstStyle/>
            <a:p>
              <a:endParaRPr/>
            </a:p>
          </p:txBody>
        </p:sp>
        <p:sp>
          <p:nvSpPr>
            <p:cNvPr id="121" name="object 121"/>
            <p:cNvSpPr/>
            <p:nvPr/>
          </p:nvSpPr>
          <p:spPr>
            <a:xfrm>
              <a:off x="2943225" y="4802251"/>
              <a:ext cx="525780" cy="238125"/>
            </a:xfrm>
            <a:custGeom>
              <a:avLst/>
              <a:gdLst/>
              <a:ahLst/>
              <a:cxnLst/>
              <a:rect l="l" t="t" r="r" b="b"/>
              <a:pathLst>
                <a:path w="525779" h="238125">
                  <a:moveTo>
                    <a:pt x="426212" y="0"/>
                  </a:moveTo>
                  <a:lnTo>
                    <a:pt x="0" y="0"/>
                  </a:lnTo>
                  <a:lnTo>
                    <a:pt x="0" y="238125"/>
                  </a:lnTo>
                  <a:lnTo>
                    <a:pt x="426212" y="238125"/>
                  </a:lnTo>
                  <a:lnTo>
                    <a:pt x="525526" y="118999"/>
                  </a:lnTo>
                  <a:lnTo>
                    <a:pt x="426212" y="0"/>
                  </a:lnTo>
                  <a:close/>
                </a:path>
              </a:pathLst>
            </a:custGeom>
            <a:solidFill>
              <a:srgbClr val="CCCCFF"/>
            </a:solidFill>
          </p:spPr>
          <p:txBody>
            <a:bodyPr wrap="square" lIns="0" tIns="0" rIns="0" bIns="0" rtlCol="0"/>
            <a:lstStyle/>
            <a:p>
              <a:endParaRPr/>
            </a:p>
          </p:txBody>
        </p:sp>
        <p:sp>
          <p:nvSpPr>
            <p:cNvPr id="122" name="object 122"/>
            <p:cNvSpPr/>
            <p:nvPr/>
          </p:nvSpPr>
          <p:spPr>
            <a:xfrm>
              <a:off x="2943225" y="4802251"/>
              <a:ext cx="525780" cy="238125"/>
            </a:xfrm>
            <a:custGeom>
              <a:avLst/>
              <a:gdLst/>
              <a:ahLst/>
              <a:cxnLst/>
              <a:rect l="l" t="t" r="r" b="b"/>
              <a:pathLst>
                <a:path w="525779" h="238125">
                  <a:moveTo>
                    <a:pt x="0" y="0"/>
                  </a:moveTo>
                  <a:lnTo>
                    <a:pt x="426212" y="0"/>
                  </a:lnTo>
                  <a:lnTo>
                    <a:pt x="525526" y="118999"/>
                  </a:lnTo>
                  <a:lnTo>
                    <a:pt x="426212" y="238125"/>
                  </a:lnTo>
                  <a:lnTo>
                    <a:pt x="0" y="238125"/>
                  </a:lnTo>
                  <a:lnTo>
                    <a:pt x="0" y="0"/>
                  </a:lnTo>
                  <a:close/>
                </a:path>
              </a:pathLst>
            </a:custGeom>
            <a:ln w="9525">
              <a:solidFill>
                <a:srgbClr val="000000"/>
              </a:solidFill>
            </a:ln>
          </p:spPr>
          <p:txBody>
            <a:bodyPr wrap="square" lIns="0" tIns="0" rIns="0" bIns="0" rtlCol="0"/>
            <a:lstStyle/>
            <a:p>
              <a:endParaRPr/>
            </a:p>
          </p:txBody>
        </p:sp>
      </p:grpSp>
      <p:sp>
        <p:nvSpPr>
          <p:cNvPr id="123" name="object 123"/>
          <p:cNvSpPr txBox="1"/>
          <p:nvPr/>
        </p:nvSpPr>
        <p:spPr>
          <a:xfrm>
            <a:off x="2388870" y="4835144"/>
            <a:ext cx="30480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100</a:t>
            </a:r>
            <a:endParaRPr sz="1200">
              <a:latin typeface="Comic Sans MS"/>
              <a:cs typeface="Comic Sans MS"/>
            </a:endParaRPr>
          </a:p>
        </p:txBody>
      </p:sp>
      <p:sp>
        <p:nvSpPr>
          <p:cNvPr id="124" name="object 124"/>
          <p:cNvSpPr txBox="1"/>
          <p:nvPr/>
        </p:nvSpPr>
        <p:spPr>
          <a:xfrm>
            <a:off x="3160522" y="4824221"/>
            <a:ext cx="2114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10</a:t>
            </a:r>
            <a:endParaRPr sz="1200">
              <a:latin typeface="Comic Sans MS"/>
              <a:cs typeface="Comic Sans MS"/>
            </a:endParaRPr>
          </a:p>
        </p:txBody>
      </p:sp>
      <p:grpSp>
        <p:nvGrpSpPr>
          <p:cNvPr id="125" name="object 125"/>
          <p:cNvGrpSpPr/>
          <p:nvPr/>
        </p:nvGrpSpPr>
        <p:grpSpPr>
          <a:xfrm>
            <a:off x="3635438" y="4802187"/>
            <a:ext cx="535305" cy="249554"/>
            <a:chOff x="3635438" y="4802187"/>
            <a:chExt cx="535305" cy="249554"/>
          </a:xfrm>
        </p:grpSpPr>
        <p:sp>
          <p:nvSpPr>
            <p:cNvPr id="126" name="object 126"/>
            <p:cNvSpPr/>
            <p:nvPr/>
          </p:nvSpPr>
          <p:spPr>
            <a:xfrm>
              <a:off x="3640201" y="4806950"/>
              <a:ext cx="525780" cy="240029"/>
            </a:xfrm>
            <a:custGeom>
              <a:avLst/>
              <a:gdLst/>
              <a:ahLst/>
              <a:cxnLst/>
              <a:rect l="l" t="t" r="r" b="b"/>
              <a:pathLst>
                <a:path w="525779" h="240029">
                  <a:moveTo>
                    <a:pt x="426085" y="0"/>
                  </a:moveTo>
                  <a:lnTo>
                    <a:pt x="0" y="0"/>
                  </a:lnTo>
                  <a:lnTo>
                    <a:pt x="0" y="239775"/>
                  </a:lnTo>
                  <a:lnTo>
                    <a:pt x="426085" y="239775"/>
                  </a:lnTo>
                  <a:lnTo>
                    <a:pt x="525399" y="119887"/>
                  </a:lnTo>
                  <a:lnTo>
                    <a:pt x="426085" y="0"/>
                  </a:lnTo>
                  <a:close/>
                </a:path>
              </a:pathLst>
            </a:custGeom>
            <a:solidFill>
              <a:srgbClr val="CCCCFF"/>
            </a:solidFill>
          </p:spPr>
          <p:txBody>
            <a:bodyPr wrap="square" lIns="0" tIns="0" rIns="0" bIns="0" rtlCol="0"/>
            <a:lstStyle/>
            <a:p>
              <a:endParaRPr/>
            </a:p>
          </p:txBody>
        </p:sp>
        <p:sp>
          <p:nvSpPr>
            <p:cNvPr id="127" name="object 127"/>
            <p:cNvSpPr/>
            <p:nvPr/>
          </p:nvSpPr>
          <p:spPr>
            <a:xfrm>
              <a:off x="3640201" y="4806950"/>
              <a:ext cx="525780" cy="240029"/>
            </a:xfrm>
            <a:custGeom>
              <a:avLst/>
              <a:gdLst/>
              <a:ahLst/>
              <a:cxnLst/>
              <a:rect l="l" t="t" r="r" b="b"/>
              <a:pathLst>
                <a:path w="525779" h="240029">
                  <a:moveTo>
                    <a:pt x="0" y="0"/>
                  </a:moveTo>
                  <a:lnTo>
                    <a:pt x="426085" y="0"/>
                  </a:lnTo>
                  <a:lnTo>
                    <a:pt x="525399" y="119887"/>
                  </a:lnTo>
                  <a:lnTo>
                    <a:pt x="426085" y="239775"/>
                  </a:lnTo>
                  <a:lnTo>
                    <a:pt x="0" y="239775"/>
                  </a:lnTo>
                  <a:lnTo>
                    <a:pt x="0" y="0"/>
                  </a:lnTo>
                  <a:close/>
                </a:path>
              </a:pathLst>
            </a:custGeom>
            <a:ln w="9525">
              <a:solidFill>
                <a:srgbClr val="000000"/>
              </a:solidFill>
            </a:ln>
          </p:spPr>
          <p:txBody>
            <a:bodyPr wrap="square" lIns="0" tIns="0" rIns="0" bIns="0" rtlCol="0"/>
            <a:lstStyle/>
            <a:p>
              <a:endParaRPr/>
            </a:p>
          </p:txBody>
        </p:sp>
      </p:grpSp>
      <p:sp>
        <p:nvSpPr>
          <p:cNvPr id="128" name="object 128"/>
          <p:cNvSpPr txBox="1"/>
          <p:nvPr/>
        </p:nvSpPr>
        <p:spPr>
          <a:xfrm>
            <a:off x="3942715" y="4836667"/>
            <a:ext cx="1187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3</a:t>
            </a:r>
            <a:endParaRPr sz="1200">
              <a:latin typeface="Comic Sans MS"/>
              <a:cs typeface="Comic Sans MS"/>
            </a:endParaRPr>
          </a:p>
        </p:txBody>
      </p:sp>
      <p:sp>
        <p:nvSpPr>
          <p:cNvPr id="129" name="object 129"/>
          <p:cNvSpPr txBox="1"/>
          <p:nvPr/>
        </p:nvSpPr>
        <p:spPr>
          <a:xfrm>
            <a:off x="3457066" y="6384146"/>
            <a:ext cx="85090" cy="170815"/>
          </a:xfrm>
          <a:prstGeom prst="rect">
            <a:avLst/>
          </a:prstGeom>
        </p:spPr>
        <p:txBody>
          <a:bodyPr vert="horz" wrap="square" lIns="0" tIns="0" rIns="0" bIns="0" rtlCol="0">
            <a:spAutoFit/>
          </a:bodyPr>
          <a:lstStyle/>
          <a:p>
            <a:pPr>
              <a:lnSpc>
                <a:spcPts val="1325"/>
              </a:lnSpc>
            </a:pPr>
            <a:r>
              <a:rPr sz="1200" spc="-5" dirty="0">
                <a:latin typeface="Arial"/>
                <a:cs typeface="Arial"/>
              </a:rPr>
              <a:t>7</a:t>
            </a:r>
            <a:endParaRPr sz="1200">
              <a:latin typeface="Arial"/>
              <a:cs typeface="Arial"/>
            </a:endParaRPr>
          </a:p>
        </p:txBody>
      </p:sp>
      <p:sp>
        <p:nvSpPr>
          <p:cNvPr id="130" name="object 130"/>
          <p:cNvSpPr txBox="1"/>
          <p:nvPr/>
        </p:nvSpPr>
        <p:spPr>
          <a:xfrm>
            <a:off x="3417823" y="6651752"/>
            <a:ext cx="56197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15" dirty="0">
                <a:latin typeface="Calibri"/>
                <a:cs typeface="Calibri"/>
              </a:rPr>
              <a:t> </a:t>
            </a:r>
            <a:r>
              <a:rPr sz="1000" spc="-10" dirty="0">
                <a:latin typeface="Calibri"/>
                <a:cs typeface="Calibri"/>
              </a:rPr>
              <a:t>Model</a:t>
            </a:r>
            <a:endParaRPr sz="1000">
              <a:latin typeface="Calibri"/>
              <a:cs typeface="Calibri"/>
            </a:endParaRPr>
          </a:p>
        </p:txBody>
      </p:sp>
      <p:sp>
        <p:nvSpPr>
          <p:cNvPr id="131" name="object 131"/>
          <p:cNvSpPr/>
          <p:nvPr/>
        </p:nvSpPr>
        <p:spPr>
          <a:xfrm>
            <a:off x="3240151" y="6351587"/>
            <a:ext cx="919480" cy="230504"/>
          </a:xfrm>
          <a:custGeom>
            <a:avLst/>
            <a:gdLst/>
            <a:ahLst/>
            <a:cxnLst/>
            <a:rect l="l" t="t" r="r" b="b"/>
            <a:pathLst>
              <a:path w="919479" h="230504">
                <a:moveTo>
                  <a:pt x="919099" y="0"/>
                </a:moveTo>
                <a:lnTo>
                  <a:pt x="560387" y="0"/>
                </a:lnTo>
                <a:lnTo>
                  <a:pt x="544449" y="0"/>
                </a:lnTo>
                <a:lnTo>
                  <a:pt x="0" y="0"/>
                </a:lnTo>
                <a:lnTo>
                  <a:pt x="0" y="230187"/>
                </a:lnTo>
                <a:lnTo>
                  <a:pt x="544449" y="230187"/>
                </a:lnTo>
                <a:lnTo>
                  <a:pt x="560387" y="230187"/>
                </a:lnTo>
                <a:lnTo>
                  <a:pt x="919099" y="230187"/>
                </a:lnTo>
                <a:lnTo>
                  <a:pt x="919099" y="0"/>
                </a:lnTo>
                <a:close/>
              </a:path>
            </a:pathLst>
          </a:custGeom>
          <a:solidFill>
            <a:srgbClr val="FFFFFF"/>
          </a:solidFill>
        </p:spPr>
        <p:txBody>
          <a:bodyPr wrap="square" lIns="0" tIns="0" rIns="0" bIns="0" rtlCol="0"/>
          <a:lstStyle/>
          <a:p>
            <a:endParaRPr/>
          </a:p>
        </p:txBody>
      </p:sp>
      <p:graphicFrame>
        <p:nvGraphicFramePr>
          <p:cNvPr id="132" name="object 132"/>
          <p:cNvGraphicFramePr>
            <a:graphicFrameLocks noGrp="1"/>
          </p:cNvGraphicFramePr>
          <p:nvPr/>
        </p:nvGraphicFramePr>
        <p:xfrm>
          <a:off x="3228213" y="6102350"/>
          <a:ext cx="921385" cy="466089"/>
        </p:xfrm>
        <a:graphic>
          <a:graphicData uri="http://schemas.openxmlformats.org/drawingml/2006/table">
            <a:tbl>
              <a:tblPr firstRow="1" bandRow="1">
                <a:tableStyleId>{2D5ABB26-0587-4C30-8999-92F81FD0307C}</a:tableStyleId>
              </a:tblPr>
              <a:tblGrid>
                <a:gridCol w="543560">
                  <a:extLst>
                    <a:ext uri="{9D8B030D-6E8A-4147-A177-3AD203B41FA5}">
                      <a16:colId xmlns:a16="http://schemas.microsoft.com/office/drawing/2014/main" val="20000"/>
                    </a:ext>
                  </a:extLst>
                </a:gridCol>
                <a:gridCol w="377825">
                  <a:extLst>
                    <a:ext uri="{9D8B030D-6E8A-4147-A177-3AD203B41FA5}">
                      <a16:colId xmlns:a16="http://schemas.microsoft.com/office/drawing/2014/main" val="20001"/>
                    </a:ext>
                  </a:extLst>
                </a:gridCol>
              </a:tblGrid>
              <a:tr h="227329">
                <a:tc gridSpan="2">
                  <a:txBody>
                    <a:bodyPr/>
                    <a:lstStyle/>
                    <a:p>
                      <a:pPr marR="7620" algn="ctr">
                        <a:lnSpc>
                          <a:spcPts val="1565"/>
                        </a:lnSpc>
                        <a:spcBef>
                          <a:spcPts val="125"/>
                        </a:spcBef>
                      </a:pPr>
                      <a:r>
                        <a:rPr sz="1400" b="1" dirty="0">
                          <a:latin typeface="Arial"/>
                          <a:cs typeface="Arial"/>
                        </a:rPr>
                        <a:t>?</a:t>
                      </a:r>
                      <a:endParaRPr sz="1400">
                        <a:latin typeface="Arial"/>
                        <a:cs typeface="Arial"/>
                      </a:endParaRPr>
                    </a:p>
                  </a:txBody>
                  <a:tcPr marL="0" marR="0" marT="15875"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8760">
                <a:tc>
                  <a:txBody>
                    <a:bodyPr/>
                    <a:lstStyle/>
                    <a:p>
                      <a:pPr marL="186055">
                        <a:lnSpc>
                          <a:spcPct val="100000"/>
                        </a:lnSpc>
                        <a:spcBef>
                          <a:spcPts val="204"/>
                        </a:spcBef>
                      </a:pPr>
                      <a:r>
                        <a:rPr sz="1200" b="1" spc="-25" dirty="0">
                          <a:latin typeface="Comic Sans MS"/>
                          <a:cs typeface="Comic Sans MS"/>
                        </a:rPr>
                        <a:t>70</a:t>
                      </a:r>
                      <a:endParaRPr sz="1200">
                        <a:latin typeface="Comic Sans MS"/>
                        <a:cs typeface="Comic Sans MS"/>
                      </a:endParaRPr>
                    </a:p>
                  </a:txBody>
                  <a:tcPr marL="0" marR="0" marT="26034"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marL="93980">
                        <a:lnSpc>
                          <a:spcPct val="100000"/>
                        </a:lnSpc>
                        <a:spcBef>
                          <a:spcPts val="204"/>
                        </a:spcBef>
                      </a:pPr>
                      <a:r>
                        <a:rPr sz="1200" b="1" spc="-25" dirty="0">
                          <a:latin typeface="Comic Sans MS"/>
                          <a:cs typeface="Comic Sans MS"/>
                        </a:rPr>
                        <a:t>30</a:t>
                      </a:r>
                      <a:endParaRPr sz="1200">
                        <a:latin typeface="Comic Sans MS"/>
                        <a:cs typeface="Comic Sans MS"/>
                      </a:endParaRPr>
                    </a:p>
                  </a:txBody>
                  <a:tcPr marL="0" marR="0" marT="26034"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grpSp>
        <p:nvGrpSpPr>
          <p:cNvPr id="133" name="object 133"/>
          <p:cNvGrpSpPr/>
          <p:nvPr/>
        </p:nvGrpSpPr>
        <p:grpSpPr>
          <a:xfrm>
            <a:off x="1911350" y="5435663"/>
            <a:ext cx="2418080" cy="160655"/>
            <a:chOff x="1911350" y="5435663"/>
            <a:chExt cx="2418080" cy="160655"/>
          </a:xfrm>
        </p:grpSpPr>
        <p:sp>
          <p:nvSpPr>
            <p:cNvPr id="134" name="object 134"/>
            <p:cNvSpPr/>
            <p:nvPr/>
          </p:nvSpPr>
          <p:spPr>
            <a:xfrm>
              <a:off x="1920875" y="5515737"/>
              <a:ext cx="2399030" cy="0"/>
            </a:xfrm>
            <a:custGeom>
              <a:avLst/>
              <a:gdLst/>
              <a:ahLst/>
              <a:cxnLst/>
              <a:rect l="l" t="t" r="r" b="b"/>
              <a:pathLst>
                <a:path w="2399029">
                  <a:moveTo>
                    <a:pt x="0" y="0"/>
                  </a:moveTo>
                  <a:lnTo>
                    <a:pt x="2398776" y="0"/>
                  </a:lnTo>
                </a:path>
              </a:pathLst>
            </a:custGeom>
            <a:ln w="19050">
              <a:solidFill>
                <a:srgbClr val="000000"/>
              </a:solidFill>
            </a:ln>
          </p:spPr>
          <p:txBody>
            <a:bodyPr wrap="square" lIns="0" tIns="0" rIns="0" bIns="0" rtlCol="0"/>
            <a:lstStyle/>
            <a:p>
              <a:endParaRPr/>
            </a:p>
          </p:txBody>
        </p:sp>
        <p:sp>
          <p:nvSpPr>
            <p:cNvPr id="135" name="object 135"/>
            <p:cNvSpPr/>
            <p:nvPr/>
          </p:nvSpPr>
          <p:spPr>
            <a:xfrm>
              <a:off x="2027428" y="5440426"/>
              <a:ext cx="2132330" cy="151130"/>
            </a:xfrm>
            <a:custGeom>
              <a:avLst/>
              <a:gdLst/>
              <a:ahLst/>
              <a:cxnLst/>
              <a:rect l="l" t="t" r="r" b="b"/>
              <a:pathLst>
                <a:path w="2132329" h="151129">
                  <a:moveTo>
                    <a:pt x="0" y="0"/>
                  </a:moveTo>
                  <a:lnTo>
                    <a:pt x="0" y="150749"/>
                  </a:lnTo>
                </a:path>
                <a:path w="2132329" h="151129">
                  <a:moveTo>
                    <a:pt x="213233" y="0"/>
                  </a:moveTo>
                  <a:lnTo>
                    <a:pt x="213233" y="150749"/>
                  </a:lnTo>
                </a:path>
                <a:path w="2132329" h="151129">
                  <a:moveTo>
                    <a:pt x="426466" y="0"/>
                  </a:moveTo>
                  <a:lnTo>
                    <a:pt x="426466" y="150749"/>
                  </a:lnTo>
                </a:path>
                <a:path w="2132329" h="151129">
                  <a:moveTo>
                    <a:pt x="852932" y="0"/>
                  </a:moveTo>
                  <a:lnTo>
                    <a:pt x="852932" y="150749"/>
                  </a:lnTo>
                </a:path>
                <a:path w="2132329" h="151129">
                  <a:moveTo>
                    <a:pt x="639699" y="0"/>
                  </a:moveTo>
                  <a:lnTo>
                    <a:pt x="639699" y="150749"/>
                  </a:lnTo>
                </a:path>
                <a:path w="2132329" h="151129">
                  <a:moveTo>
                    <a:pt x="1066165" y="0"/>
                  </a:moveTo>
                  <a:lnTo>
                    <a:pt x="1066165" y="150749"/>
                  </a:lnTo>
                </a:path>
                <a:path w="2132329" h="151129">
                  <a:moveTo>
                    <a:pt x="1279398" y="0"/>
                  </a:moveTo>
                  <a:lnTo>
                    <a:pt x="1279398" y="150749"/>
                  </a:lnTo>
                </a:path>
                <a:path w="2132329" h="151129">
                  <a:moveTo>
                    <a:pt x="1492631" y="0"/>
                  </a:moveTo>
                  <a:lnTo>
                    <a:pt x="1492631" y="150749"/>
                  </a:lnTo>
                </a:path>
                <a:path w="2132329" h="151129">
                  <a:moveTo>
                    <a:pt x="1705864" y="0"/>
                  </a:moveTo>
                  <a:lnTo>
                    <a:pt x="1705864" y="150749"/>
                  </a:lnTo>
                </a:path>
                <a:path w="2132329" h="151129">
                  <a:moveTo>
                    <a:pt x="1918970" y="0"/>
                  </a:moveTo>
                  <a:lnTo>
                    <a:pt x="1918970" y="150749"/>
                  </a:lnTo>
                </a:path>
                <a:path w="2132329" h="151129">
                  <a:moveTo>
                    <a:pt x="2132203" y="0"/>
                  </a:moveTo>
                  <a:lnTo>
                    <a:pt x="2132203" y="150749"/>
                  </a:lnTo>
                </a:path>
              </a:pathLst>
            </a:custGeom>
            <a:ln w="9525">
              <a:solidFill>
                <a:srgbClr val="000000"/>
              </a:solidFill>
            </a:ln>
          </p:spPr>
          <p:txBody>
            <a:bodyPr wrap="square" lIns="0" tIns="0" rIns="0" bIns="0" rtlCol="0"/>
            <a:lstStyle/>
            <a:p>
              <a:endParaRPr/>
            </a:p>
          </p:txBody>
        </p:sp>
      </p:grpSp>
      <p:sp>
        <p:nvSpPr>
          <p:cNvPr id="136" name="object 136"/>
          <p:cNvSpPr txBox="1"/>
          <p:nvPr/>
        </p:nvSpPr>
        <p:spPr>
          <a:xfrm>
            <a:off x="1923669" y="5601734"/>
            <a:ext cx="2341245" cy="371475"/>
          </a:xfrm>
          <a:prstGeom prst="rect">
            <a:avLst/>
          </a:prstGeom>
        </p:spPr>
        <p:txBody>
          <a:bodyPr vert="horz" wrap="square" lIns="0" tIns="45085" rIns="0" bIns="0" rtlCol="0">
            <a:spAutoFit/>
          </a:bodyPr>
          <a:lstStyle/>
          <a:p>
            <a:pPr marL="88900">
              <a:lnSpc>
                <a:spcPct val="100000"/>
              </a:lnSpc>
              <a:spcBef>
                <a:spcPts val="355"/>
              </a:spcBef>
              <a:tabLst>
                <a:tab pos="496570" algn="l"/>
                <a:tab pos="930275" algn="l"/>
                <a:tab pos="1362075" algn="l"/>
                <a:tab pos="1755775" algn="l"/>
                <a:tab pos="2186305" algn="l"/>
              </a:tabLst>
            </a:pPr>
            <a:r>
              <a:rPr sz="1200" spc="-75" baseline="10416" dirty="0">
                <a:latin typeface="Calibri"/>
                <a:cs typeface="Calibri"/>
              </a:rPr>
              <a:t>0</a:t>
            </a:r>
            <a:r>
              <a:rPr sz="1200" baseline="10416" dirty="0">
                <a:latin typeface="Calibri"/>
                <a:cs typeface="Calibri"/>
              </a:rPr>
              <a:t>	</a:t>
            </a:r>
            <a:r>
              <a:rPr sz="1200" spc="-37" baseline="3472" dirty="0">
                <a:latin typeface="Calibri"/>
                <a:cs typeface="Calibri"/>
              </a:rPr>
              <a:t>10</a:t>
            </a:r>
            <a:r>
              <a:rPr sz="1200" baseline="3472" dirty="0">
                <a:latin typeface="Calibri"/>
                <a:cs typeface="Calibri"/>
              </a:rPr>
              <a:t>	</a:t>
            </a:r>
            <a:r>
              <a:rPr sz="800" spc="-25" dirty="0">
                <a:latin typeface="Calibri"/>
                <a:cs typeface="Calibri"/>
              </a:rPr>
              <a:t>20</a:t>
            </a:r>
            <a:r>
              <a:rPr sz="800" dirty="0">
                <a:latin typeface="Calibri"/>
                <a:cs typeface="Calibri"/>
              </a:rPr>
              <a:t>	</a:t>
            </a:r>
            <a:r>
              <a:rPr sz="800" spc="-25" dirty="0">
                <a:latin typeface="Calibri"/>
                <a:cs typeface="Calibri"/>
              </a:rPr>
              <a:t>30</a:t>
            </a:r>
            <a:r>
              <a:rPr sz="800" dirty="0">
                <a:latin typeface="Calibri"/>
                <a:cs typeface="Calibri"/>
              </a:rPr>
              <a:t>	</a:t>
            </a:r>
            <a:r>
              <a:rPr sz="1200" spc="-37" baseline="6944" dirty="0">
                <a:latin typeface="Calibri"/>
                <a:cs typeface="Calibri"/>
              </a:rPr>
              <a:t>40</a:t>
            </a:r>
            <a:r>
              <a:rPr sz="1200" baseline="6944" dirty="0">
                <a:latin typeface="Calibri"/>
                <a:cs typeface="Calibri"/>
              </a:rPr>
              <a:t>	</a:t>
            </a:r>
            <a:r>
              <a:rPr sz="1200" spc="-37" baseline="3472" dirty="0">
                <a:latin typeface="Calibri"/>
                <a:cs typeface="Calibri"/>
              </a:rPr>
              <a:t>50</a:t>
            </a:r>
            <a:endParaRPr sz="1200" baseline="3472">
              <a:latin typeface="Calibri"/>
              <a:cs typeface="Calibri"/>
            </a:endParaRPr>
          </a:p>
          <a:p>
            <a:pPr marL="76200">
              <a:lnSpc>
                <a:spcPct val="100000"/>
              </a:lnSpc>
              <a:spcBef>
                <a:spcPts val="309"/>
              </a:spcBef>
            </a:pPr>
            <a:r>
              <a:rPr sz="1000" dirty="0">
                <a:latin typeface="Calibri"/>
                <a:cs typeface="Calibri"/>
              </a:rPr>
              <a:t>Partially</a:t>
            </a:r>
            <a:r>
              <a:rPr sz="1000" spc="-55" dirty="0">
                <a:latin typeface="Calibri"/>
                <a:cs typeface="Calibri"/>
              </a:rPr>
              <a:t> </a:t>
            </a:r>
            <a:r>
              <a:rPr sz="1000" dirty="0">
                <a:latin typeface="Calibri"/>
                <a:cs typeface="Calibri"/>
              </a:rPr>
              <a:t>numbered</a:t>
            </a:r>
            <a:r>
              <a:rPr sz="1000" spc="-15" dirty="0">
                <a:latin typeface="Calibri"/>
                <a:cs typeface="Calibri"/>
              </a:rPr>
              <a:t> </a:t>
            </a:r>
            <a:r>
              <a:rPr sz="1000" b="1" dirty="0">
                <a:latin typeface="Calibri"/>
                <a:cs typeface="Calibri"/>
              </a:rPr>
              <a:t>and</a:t>
            </a:r>
            <a:r>
              <a:rPr sz="1000" b="1" spc="-40" dirty="0">
                <a:latin typeface="Calibri"/>
                <a:cs typeface="Calibri"/>
              </a:rPr>
              <a:t> </a:t>
            </a:r>
            <a:r>
              <a:rPr sz="1000" dirty="0">
                <a:latin typeface="Calibri"/>
                <a:cs typeface="Calibri"/>
              </a:rPr>
              <a:t>blank</a:t>
            </a:r>
            <a:r>
              <a:rPr sz="1000" spc="-50" dirty="0">
                <a:latin typeface="Calibri"/>
                <a:cs typeface="Calibri"/>
              </a:rPr>
              <a:t> </a:t>
            </a:r>
            <a:r>
              <a:rPr sz="1000" dirty="0">
                <a:latin typeface="Calibri"/>
                <a:cs typeface="Calibri"/>
              </a:rPr>
              <a:t>number</a:t>
            </a:r>
            <a:r>
              <a:rPr sz="1000" spc="-35" dirty="0">
                <a:latin typeface="Calibri"/>
                <a:cs typeface="Calibri"/>
              </a:rPr>
              <a:t> </a:t>
            </a:r>
            <a:r>
              <a:rPr sz="1000" spc="-10" dirty="0">
                <a:latin typeface="Calibri"/>
                <a:cs typeface="Calibri"/>
              </a:rPr>
              <a:t>lines</a:t>
            </a:r>
            <a:endParaRPr sz="1000">
              <a:latin typeface="Calibri"/>
              <a:cs typeface="Calibri"/>
            </a:endParaRPr>
          </a:p>
        </p:txBody>
      </p:sp>
      <p:grpSp>
        <p:nvGrpSpPr>
          <p:cNvPr id="138" name="object 138"/>
          <p:cNvGrpSpPr/>
          <p:nvPr/>
        </p:nvGrpSpPr>
        <p:grpSpPr>
          <a:xfrm>
            <a:off x="2093912" y="5224526"/>
            <a:ext cx="2101850" cy="55880"/>
            <a:chOff x="2093912" y="5224526"/>
            <a:chExt cx="2101850" cy="55880"/>
          </a:xfrm>
        </p:grpSpPr>
        <p:sp>
          <p:nvSpPr>
            <p:cNvPr id="139" name="object 139"/>
            <p:cNvSpPr/>
            <p:nvPr/>
          </p:nvSpPr>
          <p:spPr>
            <a:xfrm>
              <a:off x="2098675" y="5229288"/>
              <a:ext cx="343535" cy="46355"/>
            </a:xfrm>
            <a:custGeom>
              <a:avLst/>
              <a:gdLst/>
              <a:ahLst/>
              <a:cxnLst/>
              <a:rect l="l" t="t" r="r" b="b"/>
              <a:pathLst>
                <a:path w="343535" h="46354">
                  <a:moveTo>
                    <a:pt x="0" y="46037"/>
                  </a:moveTo>
                  <a:lnTo>
                    <a:pt x="343154" y="46037"/>
                  </a:lnTo>
                  <a:lnTo>
                    <a:pt x="343154" y="0"/>
                  </a:lnTo>
                  <a:lnTo>
                    <a:pt x="0" y="0"/>
                  </a:lnTo>
                  <a:lnTo>
                    <a:pt x="0" y="46037"/>
                  </a:lnTo>
                  <a:close/>
                </a:path>
              </a:pathLst>
            </a:custGeom>
            <a:solidFill>
              <a:srgbClr val="FF0000"/>
            </a:solidFill>
          </p:spPr>
          <p:txBody>
            <a:bodyPr wrap="square" lIns="0" tIns="0" rIns="0" bIns="0" rtlCol="0"/>
            <a:lstStyle/>
            <a:p>
              <a:endParaRPr/>
            </a:p>
          </p:txBody>
        </p:sp>
        <p:sp>
          <p:nvSpPr>
            <p:cNvPr id="140" name="object 140"/>
            <p:cNvSpPr/>
            <p:nvPr/>
          </p:nvSpPr>
          <p:spPr>
            <a:xfrm>
              <a:off x="2098675" y="5229288"/>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141" name="object 141"/>
            <p:cNvSpPr/>
            <p:nvPr/>
          </p:nvSpPr>
          <p:spPr>
            <a:xfrm>
              <a:off x="2441829" y="5229288"/>
              <a:ext cx="351790" cy="46355"/>
            </a:xfrm>
            <a:custGeom>
              <a:avLst/>
              <a:gdLst/>
              <a:ahLst/>
              <a:cxnLst/>
              <a:rect l="l" t="t" r="r" b="b"/>
              <a:pathLst>
                <a:path w="351789" h="46354">
                  <a:moveTo>
                    <a:pt x="351624" y="0"/>
                  </a:moveTo>
                  <a:lnTo>
                    <a:pt x="0" y="0"/>
                  </a:lnTo>
                  <a:lnTo>
                    <a:pt x="0" y="46037"/>
                  </a:lnTo>
                  <a:lnTo>
                    <a:pt x="351624" y="46037"/>
                  </a:lnTo>
                  <a:lnTo>
                    <a:pt x="351624" y="0"/>
                  </a:lnTo>
                  <a:close/>
                </a:path>
              </a:pathLst>
            </a:custGeom>
            <a:solidFill>
              <a:srgbClr val="FFFFFF"/>
            </a:solidFill>
          </p:spPr>
          <p:txBody>
            <a:bodyPr wrap="square" lIns="0" tIns="0" rIns="0" bIns="0" rtlCol="0"/>
            <a:lstStyle/>
            <a:p>
              <a:endParaRPr/>
            </a:p>
          </p:txBody>
        </p:sp>
        <p:sp>
          <p:nvSpPr>
            <p:cNvPr id="142" name="object 142"/>
            <p:cNvSpPr/>
            <p:nvPr/>
          </p:nvSpPr>
          <p:spPr>
            <a:xfrm>
              <a:off x="2441829" y="5229288"/>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143" name="object 143"/>
            <p:cNvSpPr/>
            <p:nvPr/>
          </p:nvSpPr>
          <p:spPr>
            <a:xfrm>
              <a:off x="2793365" y="5229288"/>
              <a:ext cx="342900" cy="46355"/>
            </a:xfrm>
            <a:custGeom>
              <a:avLst/>
              <a:gdLst/>
              <a:ahLst/>
              <a:cxnLst/>
              <a:rect l="l" t="t" r="r" b="b"/>
              <a:pathLst>
                <a:path w="342900" h="46354">
                  <a:moveTo>
                    <a:pt x="0" y="46037"/>
                  </a:moveTo>
                  <a:lnTo>
                    <a:pt x="342773" y="46037"/>
                  </a:lnTo>
                  <a:lnTo>
                    <a:pt x="342773" y="0"/>
                  </a:lnTo>
                  <a:lnTo>
                    <a:pt x="0" y="0"/>
                  </a:lnTo>
                  <a:lnTo>
                    <a:pt x="0" y="46037"/>
                  </a:lnTo>
                  <a:close/>
                </a:path>
              </a:pathLst>
            </a:custGeom>
            <a:solidFill>
              <a:srgbClr val="FF0000"/>
            </a:solidFill>
          </p:spPr>
          <p:txBody>
            <a:bodyPr wrap="square" lIns="0" tIns="0" rIns="0" bIns="0" rtlCol="0"/>
            <a:lstStyle/>
            <a:p>
              <a:endParaRPr/>
            </a:p>
          </p:txBody>
        </p:sp>
        <p:sp>
          <p:nvSpPr>
            <p:cNvPr id="144" name="object 144"/>
            <p:cNvSpPr/>
            <p:nvPr/>
          </p:nvSpPr>
          <p:spPr>
            <a:xfrm>
              <a:off x="2793365" y="5229288"/>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145" name="object 145"/>
            <p:cNvSpPr/>
            <p:nvPr/>
          </p:nvSpPr>
          <p:spPr>
            <a:xfrm>
              <a:off x="3136138" y="5229288"/>
              <a:ext cx="351790" cy="46355"/>
            </a:xfrm>
            <a:custGeom>
              <a:avLst/>
              <a:gdLst/>
              <a:ahLst/>
              <a:cxnLst/>
              <a:rect l="l" t="t" r="r" b="b"/>
              <a:pathLst>
                <a:path w="351789" h="46354">
                  <a:moveTo>
                    <a:pt x="351624" y="0"/>
                  </a:moveTo>
                  <a:lnTo>
                    <a:pt x="0" y="0"/>
                  </a:lnTo>
                  <a:lnTo>
                    <a:pt x="0" y="46037"/>
                  </a:lnTo>
                  <a:lnTo>
                    <a:pt x="351624" y="46037"/>
                  </a:lnTo>
                  <a:lnTo>
                    <a:pt x="351624" y="0"/>
                  </a:lnTo>
                  <a:close/>
                </a:path>
              </a:pathLst>
            </a:custGeom>
            <a:solidFill>
              <a:srgbClr val="FFFFFF"/>
            </a:solidFill>
          </p:spPr>
          <p:txBody>
            <a:bodyPr wrap="square" lIns="0" tIns="0" rIns="0" bIns="0" rtlCol="0"/>
            <a:lstStyle/>
            <a:p>
              <a:endParaRPr/>
            </a:p>
          </p:txBody>
        </p:sp>
        <p:sp>
          <p:nvSpPr>
            <p:cNvPr id="146" name="object 146"/>
            <p:cNvSpPr/>
            <p:nvPr/>
          </p:nvSpPr>
          <p:spPr>
            <a:xfrm>
              <a:off x="3136138" y="5229288"/>
              <a:ext cx="351790" cy="46355"/>
            </a:xfrm>
            <a:custGeom>
              <a:avLst/>
              <a:gdLst/>
              <a:ahLst/>
              <a:cxnLst/>
              <a:rect l="l" t="t" r="r" b="b"/>
              <a:pathLst>
                <a:path w="351789" h="46354">
                  <a:moveTo>
                    <a:pt x="0" y="46037"/>
                  </a:moveTo>
                  <a:lnTo>
                    <a:pt x="351624" y="46037"/>
                  </a:lnTo>
                  <a:lnTo>
                    <a:pt x="351624" y="0"/>
                  </a:lnTo>
                  <a:lnTo>
                    <a:pt x="0" y="0"/>
                  </a:lnTo>
                  <a:lnTo>
                    <a:pt x="0" y="46037"/>
                  </a:lnTo>
                  <a:close/>
                </a:path>
              </a:pathLst>
            </a:custGeom>
            <a:ln w="9525">
              <a:solidFill>
                <a:srgbClr val="000000"/>
              </a:solidFill>
            </a:ln>
          </p:spPr>
          <p:txBody>
            <a:bodyPr wrap="square" lIns="0" tIns="0" rIns="0" bIns="0" rtlCol="0"/>
            <a:lstStyle/>
            <a:p>
              <a:endParaRPr/>
            </a:p>
          </p:txBody>
        </p:sp>
        <p:sp>
          <p:nvSpPr>
            <p:cNvPr id="147" name="object 147"/>
            <p:cNvSpPr/>
            <p:nvPr/>
          </p:nvSpPr>
          <p:spPr>
            <a:xfrm>
              <a:off x="3487800" y="5229288"/>
              <a:ext cx="351790" cy="46355"/>
            </a:xfrm>
            <a:custGeom>
              <a:avLst/>
              <a:gdLst/>
              <a:ahLst/>
              <a:cxnLst/>
              <a:rect l="l" t="t" r="r" b="b"/>
              <a:pathLst>
                <a:path w="351789" h="46354">
                  <a:moveTo>
                    <a:pt x="351624" y="0"/>
                  </a:moveTo>
                  <a:lnTo>
                    <a:pt x="0" y="0"/>
                  </a:lnTo>
                  <a:lnTo>
                    <a:pt x="0" y="46037"/>
                  </a:lnTo>
                  <a:lnTo>
                    <a:pt x="351624" y="46037"/>
                  </a:lnTo>
                  <a:lnTo>
                    <a:pt x="351624" y="0"/>
                  </a:lnTo>
                  <a:close/>
                </a:path>
              </a:pathLst>
            </a:custGeom>
            <a:solidFill>
              <a:srgbClr val="FF0000"/>
            </a:solidFill>
          </p:spPr>
          <p:txBody>
            <a:bodyPr wrap="square" lIns="0" tIns="0" rIns="0" bIns="0" rtlCol="0"/>
            <a:lstStyle/>
            <a:p>
              <a:endParaRPr/>
            </a:p>
          </p:txBody>
        </p:sp>
        <p:sp>
          <p:nvSpPr>
            <p:cNvPr id="148" name="object 148"/>
            <p:cNvSpPr/>
            <p:nvPr/>
          </p:nvSpPr>
          <p:spPr>
            <a:xfrm>
              <a:off x="3487800" y="5229288"/>
              <a:ext cx="703580" cy="46355"/>
            </a:xfrm>
            <a:custGeom>
              <a:avLst/>
              <a:gdLst/>
              <a:ahLst/>
              <a:cxnLst/>
              <a:rect l="l" t="t" r="r" b="b"/>
              <a:pathLst>
                <a:path w="703579" h="46354">
                  <a:moveTo>
                    <a:pt x="0" y="46037"/>
                  </a:moveTo>
                  <a:lnTo>
                    <a:pt x="351624" y="46037"/>
                  </a:lnTo>
                  <a:lnTo>
                    <a:pt x="351624" y="0"/>
                  </a:lnTo>
                  <a:lnTo>
                    <a:pt x="0" y="0"/>
                  </a:lnTo>
                  <a:lnTo>
                    <a:pt x="0" y="46037"/>
                  </a:lnTo>
                  <a:close/>
                </a:path>
                <a:path w="703579" h="46354">
                  <a:moveTo>
                    <a:pt x="351536" y="46037"/>
                  </a:moveTo>
                  <a:lnTo>
                    <a:pt x="703160" y="46037"/>
                  </a:lnTo>
                  <a:lnTo>
                    <a:pt x="703160" y="0"/>
                  </a:lnTo>
                  <a:lnTo>
                    <a:pt x="351536" y="0"/>
                  </a:lnTo>
                  <a:lnTo>
                    <a:pt x="351536" y="46037"/>
                  </a:lnTo>
                  <a:close/>
                </a:path>
              </a:pathLst>
            </a:custGeom>
            <a:ln w="9525">
              <a:solidFill>
                <a:srgbClr val="000000"/>
              </a:solidFill>
            </a:ln>
          </p:spPr>
          <p:txBody>
            <a:bodyPr wrap="square" lIns="0" tIns="0" rIns="0" bIns="0" rtlCol="0"/>
            <a:lstStyle/>
            <a:p>
              <a:endParaRPr/>
            </a:p>
          </p:txBody>
        </p:sp>
      </p:grpSp>
      <p:sp>
        <p:nvSpPr>
          <p:cNvPr id="154" name="object 154"/>
          <p:cNvSpPr txBox="1"/>
          <p:nvPr/>
        </p:nvSpPr>
        <p:spPr>
          <a:xfrm>
            <a:off x="2162048" y="6643827"/>
            <a:ext cx="56388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Cuisenaire</a:t>
            </a:r>
            <a:endParaRPr sz="1000">
              <a:latin typeface="Calibri"/>
              <a:cs typeface="Calibri"/>
            </a:endParaRPr>
          </a:p>
        </p:txBody>
      </p:sp>
      <p:graphicFrame>
        <p:nvGraphicFramePr>
          <p:cNvPr id="155" name="object 155"/>
          <p:cNvGraphicFramePr>
            <a:graphicFrameLocks noGrp="1"/>
          </p:cNvGraphicFramePr>
          <p:nvPr/>
        </p:nvGraphicFramePr>
        <p:xfrm>
          <a:off x="1997900" y="6140450"/>
          <a:ext cx="1096644" cy="384175"/>
        </p:xfrm>
        <a:graphic>
          <a:graphicData uri="http://schemas.openxmlformats.org/drawingml/2006/table">
            <a:tbl>
              <a:tblPr firstRow="1" bandRow="1">
                <a:tableStyleId>{2D5ABB26-0587-4C30-8999-92F81FD0307C}</a:tableStyleId>
              </a:tblPr>
              <a:tblGrid>
                <a:gridCol w="780415">
                  <a:extLst>
                    <a:ext uri="{9D8B030D-6E8A-4147-A177-3AD203B41FA5}">
                      <a16:colId xmlns:a16="http://schemas.microsoft.com/office/drawing/2014/main" val="20000"/>
                    </a:ext>
                  </a:extLst>
                </a:gridCol>
                <a:gridCol w="316229">
                  <a:extLst>
                    <a:ext uri="{9D8B030D-6E8A-4147-A177-3AD203B41FA5}">
                      <a16:colId xmlns:a16="http://schemas.microsoft.com/office/drawing/2014/main" val="20001"/>
                    </a:ext>
                  </a:extLst>
                </a:gridCol>
              </a:tblGrid>
              <a:tr h="193675">
                <a:tc gridSpan="2">
                  <a:txBody>
                    <a:bodyPr/>
                    <a:lstStyle/>
                    <a:p>
                      <a:pPr marR="80010" algn="ctr">
                        <a:lnSpc>
                          <a:spcPts val="1255"/>
                        </a:lnSpc>
                        <a:spcBef>
                          <a:spcPts val="165"/>
                        </a:spcBef>
                      </a:pPr>
                      <a:r>
                        <a:rPr sz="1050" b="1" dirty="0">
                          <a:latin typeface="Arial"/>
                          <a:cs typeface="Arial"/>
                        </a:rPr>
                        <a:t>?</a:t>
                      </a:r>
                      <a:endParaRPr sz="1050">
                        <a:latin typeface="Arial"/>
                        <a:cs typeface="Arial"/>
                      </a:endParaRPr>
                    </a:p>
                  </a:txBody>
                  <a:tcPr marL="0" marR="0" marT="2095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90500">
                <a:tc>
                  <a:txBody>
                    <a:bodyPr/>
                    <a:lstStyle/>
                    <a:p>
                      <a:pPr>
                        <a:lnSpc>
                          <a:spcPct val="100000"/>
                        </a:lnSpc>
                      </a:pPr>
                      <a:endParaRPr sz="800">
                        <a:latin typeface="Times New Roman"/>
                        <a:cs typeface="Times New Roman"/>
                      </a:endParaRPr>
                    </a:p>
                  </a:txBody>
                  <a:tcPr marL="0" marR="0" marT="0" marB="0">
                    <a:lnT w="28575" cap="flat" cmpd="sng" algn="ctr">
                      <a:solidFill>
                        <a:srgbClr val="000000"/>
                      </a:solidFill>
                      <a:prstDash val="solid"/>
                      <a:round/>
                      <a:headEnd type="none" w="med" len="med"/>
                      <a:tailEnd type="none" w="med" len="med"/>
                    </a:lnT>
                    <a:solidFill>
                      <a:srgbClr val="000000"/>
                    </a:solidFill>
                  </a:tcPr>
                </a:tc>
                <a:tc>
                  <a:txBody>
                    <a:bodyPr/>
                    <a:lstStyle/>
                    <a:p>
                      <a:pPr>
                        <a:lnSpc>
                          <a:spcPct val="100000"/>
                        </a:lnSpc>
                      </a:pPr>
                      <a:endParaRPr sz="800">
                        <a:latin typeface="Times New Roman"/>
                        <a:cs typeface="Times New Roman"/>
                      </a:endParaRPr>
                    </a:p>
                  </a:txBody>
                  <a:tcPr marL="0" marR="0" marT="0" marB="0">
                    <a:lnR w="28575">
                      <a:solidFill>
                        <a:srgbClr val="000000"/>
                      </a:solidFill>
                      <a:prstDash val="solid"/>
                    </a:lnR>
                    <a:lnT w="28575">
                      <a:solidFill>
                        <a:srgbClr val="000000"/>
                      </a:solidFill>
                      <a:prstDash val="solid"/>
                    </a:lnT>
                    <a:lnB w="28575">
                      <a:solidFill>
                        <a:srgbClr val="000000"/>
                      </a:solidFill>
                      <a:prstDash val="solid"/>
                    </a:lnB>
                    <a:solidFill>
                      <a:srgbClr val="99FF33"/>
                    </a:solidFill>
                  </a:tcPr>
                </a:tc>
                <a:extLst>
                  <a:ext uri="{0D108BD9-81ED-4DB2-BD59-A6C34878D82A}">
                    <a16:rowId xmlns:a16="http://schemas.microsoft.com/office/drawing/2014/main" val="10001"/>
                  </a:ext>
                </a:extLst>
              </a:tr>
            </a:tbl>
          </a:graphicData>
        </a:graphic>
      </p:graphicFrame>
      <p:grpSp>
        <p:nvGrpSpPr>
          <p:cNvPr id="156" name="Group 155">
            <a:extLst>
              <a:ext uri="{FF2B5EF4-FFF2-40B4-BE49-F238E27FC236}">
                <a16:creationId xmlns:a16="http://schemas.microsoft.com/office/drawing/2014/main" id="{6E44A39D-57FA-0B8D-9710-1C67B703145B}"/>
              </a:ext>
            </a:extLst>
          </p:cNvPr>
          <p:cNvGrpSpPr/>
          <p:nvPr/>
        </p:nvGrpSpPr>
        <p:grpSpPr>
          <a:xfrm>
            <a:off x="4246618" y="988791"/>
            <a:ext cx="3962407" cy="2704097"/>
            <a:chOff x="11993" y="179914"/>
            <a:chExt cx="3726471" cy="2783279"/>
          </a:xfrm>
        </p:grpSpPr>
        <p:sp>
          <p:nvSpPr>
            <p:cNvPr id="157" name="TextBox 156">
              <a:extLst>
                <a:ext uri="{FF2B5EF4-FFF2-40B4-BE49-F238E27FC236}">
                  <a16:creationId xmlns:a16="http://schemas.microsoft.com/office/drawing/2014/main" id="{EF12A6AC-A871-9803-C9BE-94A110E45005}"/>
                </a:ext>
              </a:extLst>
            </p:cNvPr>
            <p:cNvSpPr txBox="1"/>
            <p:nvPr/>
          </p:nvSpPr>
          <p:spPr>
            <a:xfrm>
              <a:off x="11993" y="179914"/>
              <a:ext cx="3510527" cy="786175"/>
            </a:xfrm>
            <a:prstGeom prst="rect">
              <a:avLst/>
            </a:prstGeom>
            <a:noFill/>
          </p:spPr>
          <p:txBody>
            <a:bodyPr wrap="square">
              <a:spAutoFit/>
            </a:bodyPr>
            <a:lstStyle/>
            <a:p>
              <a:pPr marL="93345" algn="just">
                <a:lnSpc>
                  <a:spcPct val="100000"/>
                </a:lnSpc>
              </a:pPr>
              <a:endParaRPr lang="en-GB" sz="800" dirty="0">
                <a:latin typeface="Calibri"/>
                <a:cs typeface="Calibri"/>
              </a:endParaRPr>
            </a:p>
            <a:p>
              <a:pPr marL="93345" marR="254000" algn="just">
                <a:lnSpc>
                  <a:spcPct val="100000"/>
                </a:lnSpc>
              </a:pPr>
              <a:r>
                <a:rPr lang="en-GB" sz="800" spc="-10" dirty="0">
                  <a:latin typeface="Calibri"/>
                  <a:cs typeface="Calibri"/>
                </a:rPr>
                <a:t>Introduce</a:t>
              </a:r>
              <a:r>
                <a:rPr lang="en-GB" sz="800" spc="-30" dirty="0">
                  <a:latin typeface="Calibri"/>
                  <a:cs typeface="Calibri"/>
                </a:rPr>
                <a:t> </a:t>
              </a:r>
              <a:r>
                <a:rPr lang="en-GB" sz="800" dirty="0">
                  <a:latin typeface="Calibri"/>
                  <a:cs typeface="Calibri"/>
                </a:rPr>
                <a:t>expanded</a:t>
              </a:r>
              <a:r>
                <a:rPr lang="en-GB" sz="800" spc="10" dirty="0">
                  <a:latin typeface="Calibri"/>
                  <a:cs typeface="Calibri"/>
                </a:rPr>
                <a:t> </a:t>
              </a:r>
              <a:r>
                <a:rPr lang="en-GB" sz="800" dirty="0">
                  <a:latin typeface="Calibri"/>
                  <a:cs typeface="Calibri"/>
                </a:rPr>
                <a:t>column</a:t>
              </a:r>
              <a:r>
                <a:rPr lang="en-GB" sz="800" spc="-5" dirty="0">
                  <a:latin typeface="Calibri"/>
                  <a:cs typeface="Calibri"/>
                </a:rPr>
                <a:t> </a:t>
              </a:r>
              <a:r>
                <a:rPr lang="en-GB" sz="800" spc="-10" dirty="0">
                  <a:latin typeface="Calibri"/>
                  <a:cs typeface="Calibri"/>
                </a:rPr>
                <a:t>addition</a:t>
              </a:r>
              <a:r>
                <a:rPr lang="en-GB" sz="800" spc="-30" dirty="0">
                  <a:latin typeface="Calibri"/>
                  <a:cs typeface="Calibri"/>
                </a:rPr>
                <a:t> </a:t>
              </a:r>
              <a:r>
                <a:rPr lang="en-GB" sz="800" dirty="0">
                  <a:latin typeface="Calibri"/>
                  <a:cs typeface="Calibri"/>
                </a:rPr>
                <a:t>modelled</a:t>
              </a:r>
              <a:r>
                <a:rPr lang="en-GB" sz="800" spc="30" dirty="0">
                  <a:latin typeface="Calibri"/>
                  <a:cs typeface="Calibri"/>
                </a:rPr>
                <a:t> </a:t>
              </a:r>
              <a:r>
                <a:rPr lang="en-GB" sz="800" spc="-20" dirty="0">
                  <a:latin typeface="Calibri"/>
                  <a:cs typeface="Calibri"/>
                </a:rPr>
                <a:t>with</a:t>
              </a:r>
              <a:r>
                <a:rPr lang="en-GB" sz="800" dirty="0">
                  <a:latin typeface="Calibri"/>
                  <a:cs typeface="Calibri"/>
                </a:rPr>
                <a:t> place</a:t>
              </a:r>
              <a:r>
                <a:rPr lang="en-GB" sz="800" spc="-25" dirty="0">
                  <a:latin typeface="Calibri"/>
                  <a:cs typeface="Calibri"/>
                </a:rPr>
                <a:t> </a:t>
              </a:r>
              <a:r>
                <a:rPr lang="en-GB" sz="800" dirty="0">
                  <a:latin typeface="Calibri"/>
                  <a:cs typeface="Calibri"/>
                </a:rPr>
                <a:t>value</a:t>
              </a:r>
              <a:r>
                <a:rPr lang="en-GB" sz="800" spc="10" dirty="0">
                  <a:latin typeface="Calibri"/>
                  <a:cs typeface="Calibri"/>
                </a:rPr>
                <a:t> </a:t>
              </a:r>
              <a:r>
                <a:rPr lang="en-GB" sz="800" dirty="0">
                  <a:latin typeface="Calibri"/>
                  <a:cs typeface="Calibri"/>
                </a:rPr>
                <a:t>counters</a:t>
              </a:r>
              <a:r>
                <a:rPr lang="en-GB" sz="800" spc="-45" dirty="0">
                  <a:latin typeface="Calibri"/>
                  <a:cs typeface="Calibri"/>
                </a:rPr>
                <a:t> </a:t>
              </a:r>
              <a:r>
                <a:rPr lang="en-GB" sz="800" dirty="0">
                  <a:latin typeface="Calibri"/>
                  <a:cs typeface="Calibri"/>
                </a:rPr>
                <a:t>(Dienes</a:t>
              </a:r>
              <a:r>
                <a:rPr lang="en-GB" sz="800" spc="-40" dirty="0">
                  <a:latin typeface="Calibri"/>
                  <a:cs typeface="Calibri"/>
                </a:rPr>
                <a:t> </a:t>
              </a:r>
              <a:r>
                <a:rPr lang="en-GB" sz="800" dirty="0">
                  <a:latin typeface="Calibri"/>
                  <a:cs typeface="Calibri"/>
                </a:rPr>
                <a:t>could</a:t>
              </a:r>
              <a:r>
                <a:rPr lang="en-GB" sz="800" spc="5" dirty="0">
                  <a:latin typeface="Calibri"/>
                  <a:cs typeface="Calibri"/>
                </a:rPr>
                <a:t> </a:t>
              </a:r>
              <a:r>
                <a:rPr lang="en-GB" sz="800" dirty="0">
                  <a:latin typeface="Calibri"/>
                  <a:cs typeface="Calibri"/>
                </a:rPr>
                <a:t>be</a:t>
              </a:r>
              <a:r>
                <a:rPr lang="en-GB" sz="800" spc="-20" dirty="0">
                  <a:latin typeface="Calibri"/>
                  <a:cs typeface="Calibri"/>
                </a:rPr>
                <a:t> </a:t>
              </a:r>
              <a:r>
                <a:rPr lang="en-GB" sz="800" dirty="0">
                  <a:latin typeface="Calibri"/>
                  <a:cs typeface="Calibri"/>
                </a:rPr>
                <a:t>used</a:t>
              </a:r>
              <a:r>
                <a:rPr lang="en-GB" sz="800" spc="10" dirty="0">
                  <a:latin typeface="Calibri"/>
                  <a:cs typeface="Calibri"/>
                </a:rPr>
                <a:t> </a:t>
              </a:r>
              <a:r>
                <a:rPr lang="en-GB" sz="800" dirty="0">
                  <a:latin typeface="Calibri"/>
                  <a:cs typeface="Calibri"/>
                </a:rPr>
                <a:t>for</a:t>
              </a:r>
              <a:r>
                <a:rPr lang="en-GB" sz="800" spc="-25" dirty="0">
                  <a:latin typeface="Calibri"/>
                  <a:cs typeface="Calibri"/>
                </a:rPr>
                <a:t> </a:t>
              </a:r>
              <a:r>
                <a:rPr lang="en-GB" sz="800" spc="-20" dirty="0">
                  <a:latin typeface="Calibri"/>
                  <a:cs typeface="Calibri"/>
                </a:rPr>
                <a:t>those</a:t>
              </a:r>
              <a:r>
                <a:rPr lang="en-GB" sz="800" dirty="0">
                  <a:latin typeface="Calibri"/>
                  <a:cs typeface="Calibri"/>
                </a:rPr>
                <a:t> who</a:t>
              </a:r>
              <a:r>
                <a:rPr lang="en-GB" sz="800" spc="-30" dirty="0">
                  <a:latin typeface="Calibri"/>
                  <a:cs typeface="Calibri"/>
                </a:rPr>
                <a:t> </a:t>
              </a:r>
              <a:r>
                <a:rPr lang="en-GB" sz="800" dirty="0">
                  <a:latin typeface="Calibri"/>
                  <a:cs typeface="Calibri"/>
                </a:rPr>
                <a:t>need a</a:t>
              </a:r>
              <a:r>
                <a:rPr lang="en-GB" sz="800" spc="-5" dirty="0">
                  <a:latin typeface="Calibri"/>
                  <a:cs typeface="Calibri"/>
                </a:rPr>
                <a:t> </a:t>
              </a:r>
              <a:r>
                <a:rPr lang="en-GB" sz="800" dirty="0">
                  <a:latin typeface="Calibri"/>
                  <a:cs typeface="Calibri"/>
                </a:rPr>
                <a:t>less</a:t>
              </a:r>
              <a:r>
                <a:rPr lang="en-GB" sz="800" spc="-25" dirty="0">
                  <a:latin typeface="Calibri"/>
                  <a:cs typeface="Calibri"/>
                </a:rPr>
                <a:t> </a:t>
              </a:r>
              <a:r>
                <a:rPr lang="en-GB" sz="800" dirty="0">
                  <a:latin typeface="Calibri"/>
                  <a:cs typeface="Calibri"/>
                </a:rPr>
                <a:t>abstract</a:t>
              </a:r>
              <a:r>
                <a:rPr lang="en-GB" sz="800" spc="-50" dirty="0">
                  <a:latin typeface="Calibri"/>
                  <a:cs typeface="Calibri"/>
                </a:rPr>
                <a:t> </a:t>
              </a:r>
              <a:r>
                <a:rPr lang="en-GB" sz="800" spc="-10" dirty="0">
                  <a:latin typeface="Calibri"/>
                  <a:cs typeface="Calibri"/>
                </a:rPr>
                <a:t>representation)</a:t>
              </a:r>
              <a:endParaRPr lang="en-GB" sz="800" dirty="0">
                <a:latin typeface="Calibri"/>
                <a:cs typeface="Calibri"/>
              </a:endParaRPr>
            </a:p>
            <a:p>
              <a:pPr>
                <a:lnSpc>
                  <a:spcPct val="100000"/>
                </a:lnSpc>
              </a:pPr>
              <a:endParaRPr lang="en-GB" sz="1800" dirty="0">
                <a:latin typeface="Times New Roman"/>
                <a:cs typeface="Times New Roman"/>
              </a:endParaRPr>
            </a:p>
          </p:txBody>
        </p:sp>
        <p:pic>
          <p:nvPicPr>
            <p:cNvPr id="158" name="object 30">
              <a:extLst>
                <a:ext uri="{FF2B5EF4-FFF2-40B4-BE49-F238E27FC236}">
                  <a16:creationId xmlns:a16="http://schemas.microsoft.com/office/drawing/2014/main" id="{4F54CA27-D598-D595-580C-487EBFCED59D}"/>
                </a:ext>
              </a:extLst>
            </p:cNvPr>
            <p:cNvPicPr/>
            <p:nvPr/>
          </p:nvPicPr>
          <p:blipFill>
            <a:blip r:embed="rId10" cstate="print"/>
            <a:stretch>
              <a:fillRect/>
            </a:stretch>
          </p:blipFill>
          <p:spPr>
            <a:xfrm>
              <a:off x="180664" y="669831"/>
              <a:ext cx="939806" cy="836284"/>
            </a:xfrm>
            <a:prstGeom prst="rect">
              <a:avLst/>
            </a:prstGeom>
          </p:spPr>
        </p:pic>
        <p:sp>
          <p:nvSpPr>
            <p:cNvPr id="159" name="TextBox 158">
              <a:extLst>
                <a:ext uri="{FF2B5EF4-FFF2-40B4-BE49-F238E27FC236}">
                  <a16:creationId xmlns:a16="http://schemas.microsoft.com/office/drawing/2014/main" id="{2EC42201-54F1-7349-90A3-0624B05334F5}"/>
                </a:ext>
              </a:extLst>
            </p:cNvPr>
            <p:cNvSpPr txBox="1"/>
            <p:nvPr/>
          </p:nvSpPr>
          <p:spPr>
            <a:xfrm>
              <a:off x="41233" y="1554629"/>
              <a:ext cx="3697231" cy="1408564"/>
            </a:xfrm>
            <a:prstGeom prst="rect">
              <a:avLst/>
            </a:prstGeom>
            <a:noFill/>
          </p:spPr>
          <p:txBody>
            <a:bodyPr wrap="square">
              <a:spAutoFit/>
            </a:bodyPr>
            <a:lstStyle/>
            <a:p>
              <a:pPr marL="93345" marR="466090">
                <a:lnSpc>
                  <a:spcPct val="100000"/>
                </a:lnSpc>
              </a:pPr>
              <a:r>
                <a:rPr lang="en-GB" sz="800" dirty="0">
                  <a:latin typeface="+mn-lt"/>
                  <a:cs typeface="Calibri"/>
                </a:rPr>
                <a:t>Leading</a:t>
              </a:r>
              <a:r>
                <a:rPr lang="en-GB" sz="800" spc="-20" dirty="0">
                  <a:latin typeface="+mn-lt"/>
                  <a:cs typeface="Calibri"/>
                </a:rPr>
                <a:t> </a:t>
              </a:r>
              <a:r>
                <a:rPr lang="en-GB" sz="800" dirty="0">
                  <a:latin typeface="+mn-lt"/>
                  <a:cs typeface="Calibri"/>
                </a:rPr>
                <a:t>to</a:t>
              </a:r>
              <a:r>
                <a:rPr lang="en-GB" sz="800" spc="-20" dirty="0">
                  <a:latin typeface="+mn-lt"/>
                  <a:cs typeface="Calibri"/>
                </a:rPr>
                <a:t> </a:t>
              </a:r>
              <a:r>
                <a:rPr lang="en-GB" sz="800" dirty="0">
                  <a:latin typeface="+mn-lt"/>
                  <a:cs typeface="Calibri"/>
                </a:rPr>
                <a:t>children</a:t>
              </a:r>
              <a:r>
                <a:rPr lang="en-GB" sz="800" spc="-20" dirty="0">
                  <a:latin typeface="+mn-lt"/>
                  <a:cs typeface="Calibri"/>
                </a:rPr>
                <a:t> </a:t>
              </a:r>
              <a:r>
                <a:rPr lang="en-GB" sz="800" dirty="0">
                  <a:latin typeface="+mn-lt"/>
                  <a:cs typeface="Calibri"/>
                </a:rPr>
                <a:t>understanding</a:t>
              </a:r>
              <a:r>
                <a:rPr lang="en-GB" sz="800" spc="-70" dirty="0">
                  <a:latin typeface="+mn-lt"/>
                  <a:cs typeface="Calibri"/>
                </a:rPr>
                <a:t> </a:t>
              </a:r>
              <a:r>
                <a:rPr lang="en-GB" sz="800" dirty="0">
                  <a:latin typeface="+mn-lt"/>
                  <a:cs typeface="Calibri"/>
                </a:rPr>
                <a:t>the</a:t>
              </a:r>
              <a:r>
                <a:rPr lang="en-GB" sz="800" spc="10" dirty="0">
                  <a:latin typeface="+mn-lt"/>
                  <a:cs typeface="Calibri"/>
                </a:rPr>
                <a:t> </a:t>
              </a:r>
              <a:r>
                <a:rPr lang="en-GB" sz="800" spc="-10" dirty="0">
                  <a:latin typeface="+mn-lt"/>
                  <a:cs typeface="Calibri"/>
                </a:rPr>
                <a:t>exchange</a:t>
              </a:r>
              <a:r>
                <a:rPr lang="en-GB" sz="800" dirty="0">
                  <a:latin typeface="+mn-lt"/>
                  <a:cs typeface="Calibri"/>
                </a:rPr>
                <a:t> between</a:t>
              </a:r>
              <a:r>
                <a:rPr lang="en-GB" sz="800" spc="-50" dirty="0">
                  <a:latin typeface="+mn-lt"/>
                  <a:cs typeface="Calibri"/>
                </a:rPr>
                <a:t> </a:t>
              </a:r>
              <a:r>
                <a:rPr lang="en-GB" sz="800" dirty="0">
                  <a:latin typeface="+mn-lt"/>
                  <a:cs typeface="Calibri"/>
                </a:rPr>
                <a:t>tens</a:t>
              </a:r>
              <a:r>
                <a:rPr lang="en-GB" sz="800" spc="-15" dirty="0">
                  <a:latin typeface="+mn-lt"/>
                  <a:cs typeface="Calibri"/>
                </a:rPr>
                <a:t> </a:t>
              </a:r>
              <a:r>
                <a:rPr lang="en-GB" sz="800" dirty="0">
                  <a:latin typeface="+mn-lt"/>
                  <a:cs typeface="Calibri"/>
                </a:rPr>
                <a:t>and</a:t>
              </a:r>
              <a:r>
                <a:rPr lang="en-GB" sz="800" spc="10" dirty="0">
                  <a:latin typeface="+mn-lt"/>
                  <a:cs typeface="Calibri"/>
                </a:rPr>
                <a:t> </a:t>
              </a:r>
              <a:r>
                <a:rPr lang="en-GB" sz="800" spc="-10" dirty="0">
                  <a:latin typeface="+mn-lt"/>
                  <a:cs typeface="Calibri"/>
                </a:rPr>
                <a:t>ones.</a:t>
              </a:r>
              <a:endParaRPr lang="en-GB" sz="800" dirty="0">
                <a:latin typeface="+mn-lt"/>
                <a:cs typeface="Calibri"/>
              </a:endParaRPr>
            </a:p>
            <a:p>
              <a:pPr>
                <a:lnSpc>
                  <a:spcPct val="100000"/>
                </a:lnSpc>
              </a:pPr>
              <a:endParaRPr lang="en-GB" sz="800" dirty="0">
                <a:latin typeface="+mn-lt"/>
                <a:cs typeface="Times New Roman"/>
              </a:endParaRPr>
            </a:p>
            <a:p>
              <a:pPr>
                <a:lnSpc>
                  <a:spcPct val="100000"/>
                </a:lnSpc>
              </a:pPr>
              <a:endParaRPr lang="en-GB" sz="800" dirty="0">
                <a:latin typeface="+mn-lt"/>
                <a:cs typeface="Times New Roman"/>
              </a:endParaRPr>
            </a:p>
            <a:p>
              <a:pPr>
                <a:lnSpc>
                  <a:spcPct val="100000"/>
                </a:lnSpc>
              </a:pPr>
              <a:endParaRPr lang="en-GB" sz="800" dirty="0">
                <a:latin typeface="+mn-lt"/>
                <a:cs typeface="Times New Roman"/>
              </a:endParaRPr>
            </a:p>
            <a:p>
              <a:pPr>
                <a:lnSpc>
                  <a:spcPct val="100000"/>
                </a:lnSpc>
              </a:pPr>
              <a:endParaRPr lang="en-GB" sz="800" dirty="0">
                <a:latin typeface="+mn-lt"/>
                <a:cs typeface="Times New Roman"/>
              </a:endParaRPr>
            </a:p>
            <a:p>
              <a:pPr>
                <a:lnSpc>
                  <a:spcPct val="100000"/>
                </a:lnSpc>
              </a:pPr>
              <a:endParaRPr lang="en-GB" sz="800" dirty="0">
                <a:latin typeface="+mn-lt"/>
                <a:cs typeface="Times New Roman"/>
              </a:endParaRPr>
            </a:p>
            <a:p>
              <a:pPr>
                <a:lnSpc>
                  <a:spcPct val="100000"/>
                </a:lnSpc>
              </a:pPr>
              <a:endParaRPr lang="en-GB" sz="800" dirty="0">
                <a:latin typeface="+mn-lt"/>
                <a:cs typeface="Times New Roman"/>
              </a:endParaRPr>
            </a:p>
            <a:p>
              <a:pPr marL="93345" marR="86995">
                <a:lnSpc>
                  <a:spcPct val="100000"/>
                </a:lnSpc>
              </a:pPr>
              <a:r>
                <a:rPr lang="en-GB" sz="800" dirty="0">
                  <a:latin typeface="+mn-lt"/>
                  <a:cs typeface="Calibri"/>
                </a:rPr>
                <a:t>Some</a:t>
              </a:r>
              <a:r>
                <a:rPr lang="en-GB" sz="800" spc="-5" dirty="0">
                  <a:latin typeface="+mn-lt"/>
                  <a:cs typeface="Calibri"/>
                </a:rPr>
                <a:t> </a:t>
              </a:r>
              <a:r>
                <a:rPr lang="en-GB" sz="800" dirty="0">
                  <a:latin typeface="+mn-lt"/>
                  <a:cs typeface="Calibri"/>
                </a:rPr>
                <a:t>children</a:t>
              </a:r>
              <a:r>
                <a:rPr lang="en-GB" sz="800" spc="-30" dirty="0">
                  <a:latin typeface="+mn-lt"/>
                  <a:cs typeface="Calibri"/>
                </a:rPr>
                <a:t> </a:t>
              </a:r>
              <a:r>
                <a:rPr lang="en-GB" sz="800" dirty="0">
                  <a:latin typeface="+mn-lt"/>
                  <a:cs typeface="Calibri"/>
                </a:rPr>
                <a:t>may</a:t>
              </a:r>
              <a:r>
                <a:rPr lang="en-GB" sz="800" spc="15" dirty="0">
                  <a:latin typeface="+mn-lt"/>
                  <a:cs typeface="Calibri"/>
                </a:rPr>
                <a:t> </a:t>
              </a:r>
              <a:r>
                <a:rPr lang="en-GB" sz="800" dirty="0">
                  <a:latin typeface="+mn-lt"/>
                  <a:cs typeface="Calibri"/>
                </a:rPr>
                <a:t>begin</a:t>
              </a:r>
              <a:r>
                <a:rPr lang="en-GB" sz="800" spc="-30" dirty="0">
                  <a:latin typeface="+mn-lt"/>
                  <a:cs typeface="Calibri"/>
                </a:rPr>
                <a:t> </a:t>
              </a:r>
              <a:r>
                <a:rPr lang="en-GB" sz="800" dirty="0">
                  <a:latin typeface="+mn-lt"/>
                  <a:cs typeface="Calibri"/>
                </a:rPr>
                <a:t>to</a:t>
              </a:r>
              <a:r>
                <a:rPr lang="en-GB" sz="800" spc="-35" dirty="0">
                  <a:latin typeface="+mn-lt"/>
                  <a:cs typeface="Calibri"/>
                </a:rPr>
                <a:t> </a:t>
              </a:r>
              <a:r>
                <a:rPr lang="en-GB" sz="800" dirty="0">
                  <a:latin typeface="+mn-lt"/>
                  <a:cs typeface="Calibri"/>
                </a:rPr>
                <a:t>use a</a:t>
              </a:r>
              <a:r>
                <a:rPr lang="en-GB" sz="800" spc="-15" dirty="0">
                  <a:latin typeface="+mn-lt"/>
                  <a:cs typeface="Calibri"/>
                </a:rPr>
                <a:t> </a:t>
              </a:r>
              <a:r>
                <a:rPr lang="en-GB" sz="800" dirty="0">
                  <a:latin typeface="+mn-lt"/>
                  <a:cs typeface="Calibri"/>
                </a:rPr>
                <a:t>formal</a:t>
              </a:r>
              <a:r>
                <a:rPr lang="en-GB" sz="800" spc="-20" dirty="0">
                  <a:latin typeface="+mn-lt"/>
                  <a:cs typeface="Calibri"/>
                </a:rPr>
                <a:t> </a:t>
              </a:r>
              <a:r>
                <a:rPr lang="en-GB" sz="800" spc="-10" dirty="0">
                  <a:latin typeface="+mn-lt"/>
                  <a:cs typeface="Calibri"/>
                </a:rPr>
                <a:t>columnar</a:t>
              </a:r>
              <a:r>
                <a:rPr lang="en-GB" sz="800" dirty="0">
                  <a:latin typeface="+mn-lt"/>
                  <a:cs typeface="Calibri"/>
                </a:rPr>
                <a:t> algorithm,</a:t>
              </a:r>
              <a:r>
                <a:rPr lang="en-GB" sz="800" spc="-30" dirty="0">
                  <a:latin typeface="+mn-lt"/>
                  <a:cs typeface="Calibri"/>
                </a:rPr>
                <a:t> </a:t>
              </a:r>
              <a:r>
                <a:rPr lang="en-GB" sz="800" dirty="0">
                  <a:latin typeface="+mn-lt"/>
                  <a:cs typeface="Calibri"/>
                </a:rPr>
                <a:t>initially</a:t>
              </a:r>
              <a:r>
                <a:rPr lang="en-GB" sz="800" spc="-20" dirty="0">
                  <a:latin typeface="+mn-lt"/>
                  <a:cs typeface="Calibri"/>
                </a:rPr>
                <a:t> </a:t>
              </a:r>
              <a:r>
                <a:rPr lang="en-GB" sz="800" dirty="0">
                  <a:latin typeface="+mn-lt"/>
                  <a:cs typeface="Calibri"/>
                </a:rPr>
                <a:t>introduced</a:t>
              </a:r>
              <a:r>
                <a:rPr lang="en-GB" sz="800" spc="-40" dirty="0">
                  <a:latin typeface="+mn-lt"/>
                  <a:cs typeface="Calibri"/>
                </a:rPr>
                <a:t> </a:t>
              </a:r>
              <a:r>
                <a:rPr lang="en-GB" sz="800" dirty="0">
                  <a:latin typeface="+mn-lt"/>
                  <a:cs typeface="Calibri"/>
                </a:rPr>
                <a:t>alongside</a:t>
              </a:r>
              <a:r>
                <a:rPr lang="en-GB" sz="800" spc="-35" dirty="0">
                  <a:latin typeface="+mn-lt"/>
                  <a:cs typeface="Calibri"/>
                </a:rPr>
                <a:t> </a:t>
              </a:r>
              <a:r>
                <a:rPr lang="en-GB" sz="800" dirty="0">
                  <a:latin typeface="+mn-lt"/>
                  <a:cs typeface="Calibri"/>
                </a:rPr>
                <a:t>the</a:t>
              </a:r>
              <a:r>
                <a:rPr lang="en-GB" sz="800" spc="20" dirty="0">
                  <a:latin typeface="+mn-lt"/>
                  <a:cs typeface="Calibri"/>
                </a:rPr>
                <a:t> </a:t>
              </a:r>
              <a:r>
                <a:rPr lang="en-GB" sz="800" spc="-10" dirty="0">
                  <a:latin typeface="+mn-lt"/>
                  <a:cs typeface="Calibri"/>
                </a:rPr>
                <a:t>expanded</a:t>
              </a:r>
              <a:r>
                <a:rPr lang="en-GB" sz="800" dirty="0">
                  <a:latin typeface="+mn-lt"/>
                  <a:cs typeface="Calibri"/>
                </a:rPr>
                <a:t> method.</a:t>
              </a:r>
              <a:r>
                <a:rPr lang="en-GB" sz="800" spc="-25" dirty="0">
                  <a:latin typeface="+mn-lt"/>
                  <a:cs typeface="Calibri"/>
                </a:rPr>
                <a:t> </a:t>
              </a:r>
              <a:r>
                <a:rPr lang="en-GB" sz="800" dirty="0">
                  <a:latin typeface="+mn-lt"/>
                  <a:cs typeface="Calibri"/>
                </a:rPr>
                <a:t>The</a:t>
              </a:r>
              <a:r>
                <a:rPr lang="en-GB" sz="800" spc="-25" dirty="0">
                  <a:latin typeface="+mn-lt"/>
                  <a:cs typeface="Calibri"/>
                </a:rPr>
                <a:t> </a:t>
              </a:r>
              <a:r>
                <a:rPr lang="en-GB" sz="800" dirty="0">
                  <a:latin typeface="+mn-lt"/>
                  <a:cs typeface="Calibri"/>
                </a:rPr>
                <a:t>formal</a:t>
              </a:r>
              <a:r>
                <a:rPr lang="en-GB" sz="800" spc="-20" dirty="0">
                  <a:latin typeface="+mn-lt"/>
                  <a:cs typeface="Calibri"/>
                </a:rPr>
                <a:t> </a:t>
              </a:r>
              <a:r>
                <a:rPr lang="en-GB" sz="800" dirty="0">
                  <a:latin typeface="+mn-lt"/>
                  <a:cs typeface="Calibri"/>
                </a:rPr>
                <a:t>method</a:t>
              </a:r>
              <a:r>
                <a:rPr lang="en-GB" sz="800" spc="-25" dirty="0">
                  <a:latin typeface="+mn-lt"/>
                  <a:cs typeface="Calibri"/>
                </a:rPr>
                <a:t> </a:t>
              </a:r>
              <a:r>
                <a:rPr lang="en-GB" sz="800" dirty="0">
                  <a:latin typeface="+mn-lt"/>
                  <a:cs typeface="Calibri"/>
                </a:rPr>
                <a:t>should</a:t>
              </a:r>
              <a:r>
                <a:rPr lang="en-GB" sz="800" spc="-25" dirty="0">
                  <a:latin typeface="+mn-lt"/>
                  <a:cs typeface="Calibri"/>
                </a:rPr>
                <a:t> </a:t>
              </a:r>
              <a:r>
                <a:rPr lang="en-GB" sz="800" dirty="0">
                  <a:latin typeface="+mn-lt"/>
                  <a:cs typeface="Calibri"/>
                </a:rPr>
                <a:t>be seen</a:t>
              </a:r>
              <a:r>
                <a:rPr lang="en-GB" sz="800" spc="-25" dirty="0">
                  <a:latin typeface="+mn-lt"/>
                  <a:cs typeface="Calibri"/>
                </a:rPr>
                <a:t> </a:t>
              </a:r>
              <a:r>
                <a:rPr lang="en-GB" sz="800" dirty="0">
                  <a:latin typeface="+mn-lt"/>
                  <a:cs typeface="Calibri"/>
                </a:rPr>
                <a:t>as a</a:t>
              </a:r>
              <a:r>
                <a:rPr lang="en-GB" sz="800" spc="-10" dirty="0">
                  <a:latin typeface="+mn-lt"/>
                  <a:cs typeface="Calibri"/>
                </a:rPr>
                <a:t> </a:t>
              </a:r>
              <a:r>
                <a:rPr lang="en-GB" sz="800" spc="-20" dirty="0">
                  <a:latin typeface="+mn-lt"/>
                  <a:cs typeface="Calibri"/>
                </a:rPr>
                <a:t>more</a:t>
              </a:r>
              <a:r>
                <a:rPr lang="en-GB" sz="800" dirty="0">
                  <a:latin typeface="+mn-lt"/>
                  <a:cs typeface="Calibri"/>
                </a:rPr>
                <a:t> streamlined</a:t>
              </a:r>
              <a:r>
                <a:rPr lang="en-GB" sz="800" spc="-55" dirty="0">
                  <a:latin typeface="+mn-lt"/>
                  <a:cs typeface="Calibri"/>
                </a:rPr>
                <a:t> </a:t>
              </a:r>
              <a:r>
                <a:rPr lang="en-GB" sz="800" dirty="0">
                  <a:latin typeface="+mn-lt"/>
                  <a:cs typeface="Calibri"/>
                </a:rPr>
                <a:t>version</a:t>
              </a:r>
              <a:r>
                <a:rPr lang="en-GB" sz="800" spc="-30" dirty="0">
                  <a:latin typeface="+mn-lt"/>
                  <a:cs typeface="Calibri"/>
                </a:rPr>
                <a:t> </a:t>
              </a:r>
              <a:r>
                <a:rPr lang="en-GB" sz="800" dirty="0">
                  <a:latin typeface="+mn-lt"/>
                  <a:cs typeface="Calibri"/>
                </a:rPr>
                <a:t>of</a:t>
              </a:r>
              <a:r>
                <a:rPr lang="en-GB" sz="800" spc="10" dirty="0">
                  <a:latin typeface="+mn-lt"/>
                  <a:cs typeface="Calibri"/>
                </a:rPr>
                <a:t> </a:t>
              </a:r>
              <a:r>
                <a:rPr lang="en-GB" sz="800" dirty="0">
                  <a:latin typeface="+mn-lt"/>
                  <a:cs typeface="Calibri"/>
                </a:rPr>
                <a:t>the</a:t>
              </a:r>
              <a:r>
                <a:rPr lang="en-GB" sz="800" spc="-25" dirty="0">
                  <a:latin typeface="+mn-lt"/>
                  <a:cs typeface="Calibri"/>
                </a:rPr>
                <a:t> </a:t>
              </a:r>
              <a:r>
                <a:rPr lang="en-GB" sz="800" dirty="0">
                  <a:latin typeface="+mn-lt"/>
                  <a:cs typeface="Calibri"/>
                </a:rPr>
                <a:t>expanded</a:t>
              </a:r>
              <a:r>
                <a:rPr lang="en-GB" sz="800" spc="-25" dirty="0">
                  <a:latin typeface="+mn-lt"/>
                  <a:cs typeface="Calibri"/>
                </a:rPr>
                <a:t> </a:t>
              </a:r>
              <a:r>
                <a:rPr lang="en-GB" sz="800" dirty="0">
                  <a:latin typeface="+mn-lt"/>
                  <a:cs typeface="Calibri"/>
                </a:rPr>
                <a:t>method,</a:t>
              </a:r>
              <a:r>
                <a:rPr lang="en-GB" sz="800" spc="-15" dirty="0">
                  <a:latin typeface="+mn-lt"/>
                  <a:cs typeface="Calibri"/>
                </a:rPr>
                <a:t> </a:t>
              </a:r>
              <a:r>
                <a:rPr lang="en-GB" sz="800" dirty="0">
                  <a:latin typeface="+mn-lt"/>
                  <a:cs typeface="Calibri"/>
                </a:rPr>
                <a:t>not</a:t>
              </a:r>
              <a:r>
                <a:rPr lang="en-GB" sz="800" spc="-20" dirty="0">
                  <a:latin typeface="+mn-lt"/>
                  <a:cs typeface="Calibri"/>
                </a:rPr>
                <a:t> </a:t>
              </a:r>
              <a:r>
                <a:rPr lang="en-GB" sz="800" dirty="0">
                  <a:latin typeface="+mn-lt"/>
                  <a:cs typeface="Calibri"/>
                </a:rPr>
                <a:t>a</a:t>
              </a:r>
              <a:r>
                <a:rPr lang="en-GB" sz="800" spc="-10" dirty="0">
                  <a:latin typeface="+mn-lt"/>
                  <a:cs typeface="Calibri"/>
                </a:rPr>
                <a:t> </a:t>
              </a:r>
              <a:r>
                <a:rPr lang="en-GB" sz="800" spc="-25" dirty="0">
                  <a:latin typeface="+mn-lt"/>
                  <a:cs typeface="Calibri"/>
                </a:rPr>
                <a:t>new</a:t>
              </a:r>
              <a:r>
                <a:rPr lang="en-GB" sz="800" spc="500" dirty="0">
                  <a:latin typeface="+mn-lt"/>
                  <a:cs typeface="Calibri"/>
                </a:rPr>
                <a:t> </a:t>
              </a:r>
              <a:r>
                <a:rPr lang="en-GB" sz="800" spc="-10" dirty="0">
                  <a:latin typeface="+mn-lt"/>
                  <a:cs typeface="Calibri"/>
                </a:rPr>
                <a:t>method.</a:t>
              </a:r>
              <a:endParaRPr lang="en-GB" sz="800" dirty="0">
                <a:latin typeface="+mn-lt"/>
                <a:cs typeface="Calibri"/>
              </a:endParaRPr>
            </a:p>
          </p:txBody>
        </p:sp>
        <p:pic>
          <p:nvPicPr>
            <p:cNvPr id="160" name="object 27">
              <a:extLst>
                <a:ext uri="{FF2B5EF4-FFF2-40B4-BE49-F238E27FC236}">
                  <a16:creationId xmlns:a16="http://schemas.microsoft.com/office/drawing/2014/main" id="{5ED2BC16-51C5-5108-8521-5758B3DEBBA3}"/>
                </a:ext>
              </a:extLst>
            </p:cNvPr>
            <p:cNvPicPr/>
            <p:nvPr/>
          </p:nvPicPr>
          <p:blipFill>
            <a:blip r:embed="rId11" cstate="print"/>
            <a:stretch>
              <a:fillRect/>
            </a:stretch>
          </p:blipFill>
          <p:spPr>
            <a:xfrm>
              <a:off x="1444170" y="786958"/>
              <a:ext cx="253372" cy="445945"/>
            </a:xfrm>
            <a:prstGeom prst="rect">
              <a:avLst/>
            </a:prstGeom>
          </p:spPr>
        </p:pic>
      </p:grpSp>
      <p:pic>
        <p:nvPicPr>
          <p:cNvPr id="2" name="Picture 1">
            <a:extLst>
              <a:ext uri="{FF2B5EF4-FFF2-40B4-BE49-F238E27FC236}">
                <a16:creationId xmlns:a16="http://schemas.microsoft.com/office/drawing/2014/main" id="{04757918-14C5-C596-329C-0FA0C92CEE60}"/>
              </a:ext>
            </a:extLst>
          </p:cNvPr>
          <p:cNvPicPr>
            <a:picLocks noChangeAspect="1"/>
          </p:cNvPicPr>
          <p:nvPr/>
        </p:nvPicPr>
        <p:blipFill>
          <a:blip r:embed="rId12"/>
          <a:stretch>
            <a:fillRect/>
          </a:stretch>
        </p:blipFill>
        <p:spPr>
          <a:xfrm>
            <a:off x="4424377" y="2514600"/>
            <a:ext cx="1977707" cy="687898"/>
          </a:xfrm>
          <a:prstGeom prst="rect">
            <a:avLst/>
          </a:prstGeom>
        </p:spPr>
      </p:pic>
      <p:sp>
        <p:nvSpPr>
          <p:cNvPr id="162" name="object 15">
            <a:extLst>
              <a:ext uri="{FF2B5EF4-FFF2-40B4-BE49-F238E27FC236}">
                <a16:creationId xmlns:a16="http://schemas.microsoft.com/office/drawing/2014/main" id="{AE952DCA-3493-EF65-83B4-2D2EA53C9DE4}"/>
              </a:ext>
            </a:extLst>
          </p:cNvPr>
          <p:cNvSpPr txBox="1"/>
          <p:nvPr/>
        </p:nvSpPr>
        <p:spPr>
          <a:xfrm>
            <a:off x="4477371" y="3776344"/>
            <a:ext cx="2339340"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Calibri"/>
                <a:cs typeface="Calibri"/>
              </a:rPr>
              <a:t>Column</a:t>
            </a:r>
            <a:r>
              <a:rPr sz="800" spc="-20" dirty="0">
                <a:latin typeface="Calibri"/>
                <a:cs typeface="Calibri"/>
              </a:rPr>
              <a:t> </a:t>
            </a:r>
            <a:r>
              <a:rPr sz="800" dirty="0">
                <a:latin typeface="Calibri"/>
                <a:cs typeface="Calibri"/>
              </a:rPr>
              <a:t>addition</a:t>
            </a:r>
            <a:r>
              <a:rPr sz="800" spc="10" dirty="0">
                <a:latin typeface="Calibri"/>
                <a:cs typeface="Calibri"/>
              </a:rPr>
              <a:t> </a:t>
            </a:r>
            <a:r>
              <a:rPr sz="800" dirty="0">
                <a:latin typeface="Calibri"/>
                <a:cs typeface="Calibri"/>
              </a:rPr>
              <a:t>(no</a:t>
            </a:r>
            <a:r>
              <a:rPr sz="800" spc="-20" dirty="0">
                <a:latin typeface="Calibri"/>
                <a:cs typeface="Calibri"/>
              </a:rPr>
              <a:t> </a:t>
            </a:r>
            <a:r>
              <a:rPr sz="800" dirty="0">
                <a:latin typeface="Calibri"/>
                <a:cs typeface="Calibri"/>
              </a:rPr>
              <a:t>exchanging)</a:t>
            </a:r>
            <a:r>
              <a:rPr sz="800" spc="-10" dirty="0">
                <a:latin typeface="Calibri"/>
                <a:cs typeface="Calibri"/>
              </a:rPr>
              <a:t> </a:t>
            </a:r>
            <a:r>
              <a:rPr sz="800" dirty="0">
                <a:latin typeface="Calibri"/>
                <a:cs typeface="Calibri"/>
              </a:rPr>
              <a:t>with</a:t>
            </a:r>
            <a:r>
              <a:rPr sz="800" spc="-20"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15" dirty="0">
                <a:latin typeface="Calibri"/>
                <a:cs typeface="Calibri"/>
              </a:rPr>
              <a:t> </a:t>
            </a:r>
            <a:r>
              <a:rPr sz="800" spc="-10" dirty="0">
                <a:latin typeface="Calibri"/>
                <a:cs typeface="Calibri"/>
              </a:rPr>
              <a:t>three-digits</a:t>
            </a:r>
            <a:endParaRPr sz="800" dirty="0">
              <a:latin typeface="Calibri"/>
              <a:cs typeface="Calibri"/>
            </a:endParaRPr>
          </a:p>
        </p:txBody>
      </p:sp>
      <p:graphicFrame>
        <p:nvGraphicFramePr>
          <p:cNvPr id="149" name="object 46">
            <a:extLst>
              <a:ext uri="{FF2B5EF4-FFF2-40B4-BE49-F238E27FC236}">
                <a16:creationId xmlns:a16="http://schemas.microsoft.com/office/drawing/2014/main" id="{E710FE16-BF9B-310F-2972-17B01C94832F}"/>
              </a:ext>
            </a:extLst>
          </p:cNvPr>
          <p:cNvGraphicFramePr>
            <a:graphicFrameLocks noGrp="1"/>
          </p:cNvGraphicFramePr>
          <p:nvPr>
            <p:extLst>
              <p:ext uri="{D42A27DB-BD31-4B8C-83A1-F6EECF244321}">
                <p14:modId xmlns:p14="http://schemas.microsoft.com/office/powerpoint/2010/main" val="3836517704"/>
              </p:ext>
            </p:extLst>
          </p:nvPr>
        </p:nvGraphicFramePr>
        <p:xfrm>
          <a:off x="2899737" y="3977460"/>
          <a:ext cx="4204968" cy="587375"/>
        </p:xfrm>
        <a:graphic>
          <a:graphicData uri="http://schemas.openxmlformats.org/drawingml/2006/table">
            <a:tbl>
              <a:tblPr firstRow="1" bandRow="1">
                <a:tableStyleId>{2D5ABB26-0587-4C30-8999-92F81FD0307C}</a:tableStyleId>
              </a:tblPr>
              <a:tblGrid>
                <a:gridCol w="1735455">
                  <a:extLst>
                    <a:ext uri="{9D8B030D-6E8A-4147-A177-3AD203B41FA5}">
                      <a16:colId xmlns:a16="http://schemas.microsoft.com/office/drawing/2014/main" val="20001"/>
                    </a:ext>
                  </a:extLst>
                </a:gridCol>
                <a:gridCol w="258445">
                  <a:extLst>
                    <a:ext uri="{9D8B030D-6E8A-4147-A177-3AD203B41FA5}">
                      <a16:colId xmlns:a16="http://schemas.microsoft.com/office/drawing/2014/main" val="20002"/>
                    </a:ext>
                  </a:extLst>
                </a:gridCol>
                <a:gridCol w="192404">
                  <a:extLst>
                    <a:ext uri="{9D8B030D-6E8A-4147-A177-3AD203B41FA5}">
                      <a16:colId xmlns:a16="http://schemas.microsoft.com/office/drawing/2014/main" val="20003"/>
                    </a:ext>
                  </a:extLst>
                </a:gridCol>
                <a:gridCol w="645160">
                  <a:extLst>
                    <a:ext uri="{9D8B030D-6E8A-4147-A177-3AD203B41FA5}">
                      <a16:colId xmlns:a16="http://schemas.microsoft.com/office/drawing/2014/main" val="20004"/>
                    </a:ext>
                  </a:extLst>
                </a:gridCol>
                <a:gridCol w="1016634">
                  <a:extLst>
                    <a:ext uri="{9D8B030D-6E8A-4147-A177-3AD203B41FA5}">
                      <a16:colId xmlns:a16="http://schemas.microsoft.com/office/drawing/2014/main" val="20005"/>
                    </a:ext>
                  </a:extLst>
                </a:gridCol>
                <a:gridCol w="356870">
                  <a:extLst>
                    <a:ext uri="{9D8B030D-6E8A-4147-A177-3AD203B41FA5}">
                      <a16:colId xmlns:a16="http://schemas.microsoft.com/office/drawing/2014/main" val="20006"/>
                    </a:ext>
                  </a:extLst>
                </a:gridCol>
              </a:tblGrid>
              <a:tr h="353060">
                <a:tc>
                  <a:txBody>
                    <a:bodyPr/>
                    <a:lstStyle/>
                    <a:p>
                      <a:pPr>
                        <a:lnSpc>
                          <a:spcPct val="100000"/>
                        </a:lnSpc>
                        <a:spcBef>
                          <a:spcPts val="30"/>
                        </a:spcBef>
                      </a:pPr>
                      <a:endParaRPr sz="1350" dirty="0">
                        <a:latin typeface="Times New Roman"/>
                        <a:cs typeface="Times New Roman"/>
                      </a:endParaRPr>
                    </a:p>
                    <a:p>
                      <a:pPr marR="32384" algn="r">
                        <a:lnSpc>
                          <a:spcPts val="1100"/>
                        </a:lnSpc>
                      </a:pPr>
                      <a:r>
                        <a:rPr sz="1000" b="1" dirty="0">
                          <a:latin typeface="Calibri"/>
                          <a:cs typeface="Calibri"/>
                        </a:rPr>
                        <a:t>+</a:t>
                      </a:r>
                      <a:endParaRPr sz="1000" dirty="0">
                        <a:latin typeface="Calibri"/>
                        <a:cs typeface="Calibri"/>
                      </a:endParaRPr>
                    </a:p>
                  </a:txBody>
                  <a:tcPr marL="0" marR="0" marT="3810" marB="0"/>
                </a:tc>
                <a:tc>
                  <a:txBody>
                    <a:bodyPr/>
                    <a:lstStyle/>
                    <a:p>
                      <a:pPr marL="32384">
                        <a:lnSpc>
                          <a:spcPts val="944"/>
                        </a:lnSpc>
                      </a:pPr>
                      <a:r>
                        <a:rPr sz="1000" b="1" dirty="0">
                          <a:latin typeface="Calibri"/>
                          <a:cs typeface="Calibri"/>
                        </a:rPr>
                        <a:t>4</a:t>
                      </a:r>
                      <a:r>
                        <a:rPr sz="1000" b="1" spc="-25" dirty="0">
                          <a:latin typeface="Calibri"/>
                          <a:cs typeface="Calibri"/>
                        </a:rPr>
                        <a:t> </a:t>
                      </a:r>
                      <a:r>
                        <a:rPr sz="1000" b="1" spc="-50" dirty="0">
                          <a:latin typeface="Calibri"/>
                          <a:cs typeface="Calibri"/>
                        </a:rPr>
                        <a:t>0</a:t>
                      </a:r>
                      <a:endParaRPr sz="1000" dirty="0">
                        <a:latin typeface="Calibri"/>
                        <a:cs typeface="Calibri"/>
                      </a:endParaRPr>
                    </a:p>
                    <a:p>
                      <a:pPr marL="45720">
                        <a:lnSpc>
                          <a:spcPts val="1100"/>
                        </a:lnSpc>
                        <a:spcBef>
                          <a:spcPts val="635"/>
                        </a:spcBef>
                      </a:pPr>
                      <a:r>
                        <a:rPr sz="1000" b="1" dirty="0">
                          <a:latin typeface="Calibri"/>
                          <a:cs typeface="Calibri"/>
                        </a:rPr>
                        <a:t>2 </a:t>
                      </a:r>
                      <a:r>
                        <a:rPr sz="1000" b="1" spc="-50" dirty="0">
                          <a:latin typeface="Calibri"/>
                          <a:cs typeface="Calibri"/>
                        </a:rPr>
                        <a:t>0</a:t>
                      </a:r>
                      <a:endParaRPr sz="1000" dirty="0">
                        <a:latin typeface="Calibri"/>
                        <a:cs typeface="Calibri"/>
                      </a:endParaRPr>
                    </a:p>
                  </a:txBody>
                  <a:tcPr marL="0" marR="0" marT="0" marB="0"/>
                </a:tc>
                <a:tc>
                  <a:txBody>
                    <a:bodyPr/>
                    <a:lstStyle/>
                    <a:p>
                      <a:pPr marL="44450">
                        <a:lnSpc>
                          <a:spcPts val="944"/>
                        </a:lnSpc>
                      </a:pPr>
                      <a:r>
                        <a:rPr sz="1000" b="1" dirty="0">
                          <a:latin typeface="Calibri"/>
                          <a:cs typeface="Calibri"/>
                        </a:rPr>
                        <a:t>+</a:t>
                      </a:r>
                      <a:endParaRPr sz="1000">
                        <a:latin typeface="Calibri"/>
                        <a:cs typeface="Calibri"/>
                      </a:endParaRPr>
                    </a:p>
                    <a:p>
                      <a:pPr marL="60960">
                        <a:lnSpc>
                          <a:spcPts val="1100"/>
                        </a:lnSpc>
                        <a:spcBef>
                          <a:spcPts val="635"/>
                        </a:spcBef>
                      </a:pPr>
                      <a:r>
                        <a:rPr sz="1000" b="1" dirty="0">
                          <a:latin typeface="Calibri"/>
                          <a:cs typeface="Calibri"/>
                        </a:rPr>
                        <a:t>+</a:t>
                      </a:r>
                      <a:endParaRPr sz="1000">
                        <a:latin typeface="Calibri"/>
                        <a:cs typeface="Calibri"/>
                      </a:endParaRPr>
                    </a:p>
                  </a:txBody>
                  <a:tcPr marL="0" marR="0" marT="0" marB="0"/>
                </a:tc>
                <a:tc>
                  <a:txBody>
                    <a:bodyPr/>
                    <a:lstStyle/>
                    <a:p>
                      <a:pPr marL="58419">
                        <a:lnSpc>
                          <a:spcPts val="944"/>
                        </a:lnSpc>
                      </a:pPr>
                      <a:r>
                        <a:rPr sz="1000" b="1" dirty="0">
                          <a:latin typeface="Calibri"/>
                          <a:cs typeface="Calibri"/>
                        </a:rPr>
                        <a:t>1</a:t>
                      </a:r>
                      <a:endParaRPr sz="1000" dirty="0">
                        <a:latin typeface="Calibri"/>
                        <a:cs typeface="Calibri"/>
                      </a:endParaRPr>
                    </a:p>
                    <a:p>
                      <a:pPr marL="73660">
                        <a:lnSpc>
                          <a:spcPts val="1100"/>
                        </a:lnSpc>
                        <a:spcBef>
                          <a:spcPts val="635"/>
                        </a:spcBef>
                      </a:pPr>
                      <a:r>
                        <a:rPr sz="1000" b="1" dirty="0">
                          <a:latin typeface="Calibri"/>
                          <a:cs typeface="Calibri"/>
                        </a:rPr>
                        <a:t>8</a:t>
                      </a:r>
                      <a:endParaRPr sz="1000" dirty="0">
                        <a:latin typeface="Calibri"/>
                        <a:cs typeface="Calibri"/>
                      </a:endParaRPr>
                    </a:p>
                  </a:txBody>
                  <a:tcPr marL="0" marR="0" marT="0" marB="0"/>
                </a:tc>
                <a:tc>
                  <a:txBody>
                    <a:bodyPr/>
                    <a:lstStyle/>
                    <a:p>
                      <a:pPr marL="180340" algn="ctr">
                        <a:lnSpc>
                          <a:spcPts val="944"/>
                        </a:lnSpc>
                        <a:tabLst>
                          <a:tab pos="656590" algn="l"/>
                        </a:tabLst>
                      </a:pPr>
                      <a:r>
                        <a:rPr sz="1000" b="1" dirty="0">
                          <a:latin typeface="Calibri"/>
                          <a:cs typeface="Calibri"/>
                        </a:rPr>
                        <a:t>4</a:t>
                      </a:r>
                      <a:r>
                        <a:rPr sz="1000" b="1" spc="-20" dirty="0">
                          <a:latin typeface="Calibri"/>
                          <a:cs typeface="Calibri"/>
                        </a:rPr>
                        <a:t> </a:t>
                      </a:r>
                      <a:r>
                        <a:rPr sz="1000" b="1" dirty="0">
                          <a:latin typeface="Calibri"/>
                          <a:cs typeface="Calibri"/>
                        </a:rPr>
                        <a:t>0</a:t>
                      </a:r>
                      <a:r>
                        <a:rPr sz="1000" b="1" spc="220" dirty="0">
                          <a:latin typeface="Calibri"/>
                          <a:cs typeface="Calibri"/>
                        </a:rPr>
                        <a:t>  </a:t>
                      </a:r>
                      <a:r>
                        <a:rPr sz="1000" b="1" spc="-50" dirty="0">
                          <a:latin typeface="Calibri"/>
                          <a:cs typeface="Calibri"/>
                        </a:rPr>
                        <a:t>+</a:t>
                      </a:r>
                      <a:r>
                        <a:rPr sz="1000" b="1" dirty="0">
                          <a:latin typeface="Calibri"/>
                          <a:cs typeface="Calibri"/>
                        </a:rPr>
                        <a:t>	</a:t>
                      </a:r>
                      <a:r>
                        <a:rPr sz="1000" b="1" spc="-50" dirty="0">
                          <a:latin typeface="Calibri"/>
                          <a:cs typeface="Calibri"/>
                        </a:rPr>
                        <a:t>3</a:t>
                      </a:r>
                      <a:endParaRPr sz="1000">
                        <a:latin typeface="Calibri"/>
                        <a:cs typeface="Calibri"/>
                      </a:endParaRPr>
                    </a:p>
                    <a:p>
                      <a:pPr marL="131445" algn="ctr">
                        <a:lnSpc>
                          <a:spcPts val="1100"/>
                        </a:lnSpc>
                        <a:spcBef>
                          <a:spcPts val="635"/>
                        </a:spcBef>
                        <a:tabLst>
                          <a:tab pos="751840" algn="l"/>
                        </a:tabLst>
                      </a:pPr>
                      <a:r>
                        <a:rPr sz="1000" b="1" u="sng" spc="320" dirty="0">
                          <a:uFill>
                            <a:solidFill>
                              <a:srgbClr val="000000"/>
                            </a:solidFill>
                          </a:uFill>
                          <a:latin typeface="Calibri"/>
                          <a:cs typeface="Calibri"/>
                        </a:rPr>
                        <a:t>  </a:t>
                      </a:r>
                      <a:r>
                        <a:rPr sz="1000" b="1" u="sng" dirty="0">
                          <a:uFill>
                            <a:solidFill>
                              <a:srgbClr val="000000"/>
                            </a:solidFill>
                          </a:uFill>
                          <a:latin typeface="Calibri"/>
                          <a:cs typeface="Calibri"/>
                        </a:rPr>
                        <a:t>2</a:t>
                      </a:r>
                      <a:r>
                        <a:rPr sz="1000" b="1" u="sng" spc="15" dirty="0">
                          <a:uFill>
                            <a:solidFill>
                              <a:srgbClr val="000000"/>
                            </a:solidFill>
                          </a:uFill>
                          <a:latin typeface="Calibri"/>
                          <a:cs typeface="Calibri"/>
                        </a:rPr>
                        <a:t> </a:t>
                      </a:r>
                      <a:r>
                        <a:rPr sz="1000" b="1" u="sng" dirty="0">
                          <a:uFill>
                            <a:solidFill>
                              <a:srgbClr val="000000"/>
                            </a:solidFill>
                          </a:uFill>
                          <a:latin typeface="Calibri"/>
                          <a:cs typeface="Calibri"/>
                        </a:rPr>
                        <a:t>0</a:t>
                      </a:r>
                      <a:r>
                        <a:rPr sz="1000" b="1" u="sng" spc="225" dirty="0">
                          <a:uFill>
                            <a:solidFill>
                              <a:srgbClr val="000000"/>
                            </a:solidFill>
                          </a:uFill>
                          <a:latin typeface="Calibri"/>
                          <a:cs typeface="Calibri"/>
                        </a:rPr>
                        <a:t>  </a:t>
                      </a:r>
                      <a:r>
                        <a:rPr sz="1000" b="1" u="sng" spc="-50" dirty="0">
                          <a:uFill>
                            <a:solidFill>
                              <a:srgbClr val="000000"/>
                            </a:solidFill>
                          </a:uFill>
                          <a:latin typeface="Calibri"/>
                          <a:cs typeface="Calibri"/>
                        </a:rPr>
                        <a:t>+</a:t>
                      </a:r>
                      <a:r>
                        <a:rPr sz="1000" b="1" u="sng" dirty="0">
                          <a:uFill>
                            <a:solidFill>
                              <a:srgbClr val="000000"/>
                            </a:solidFill>
                          </a:uFill>
                          <a:latin typeface="Calibri"/>
                          <a:cs typeface="Calibri"/>
                        </a:rPr>
                        <a:t>	</a:t>
                      </a:r>
                      <a:r>
                        <a:rPr sz="1000" b="1" u="sng" spc="-50" dirty="0">
                          <a:uFill>
                            <a:solidFill>
                              <a:srgbClr val="000000"/>
                            </a:solidFill>
                          </a:uFill>
                          <a:latin typeface="Calibri"/>
                          <a:cs typeface="Calibri"/>
                        </a:rPr>
                        <a:t>8</a:t>
                      </a:r>
                      <a:r>
                        <a:rPr sz="1000" b="1" u="sng" spc="500" dirty="0">
                          <a:uFill>
                            <a:solidFill>
                              <a:srgbClr val="000000"/>
                            </a:solidFill>
                          </a:uFill>
                          <a:latin typeface="Calibri"/>
                          <a:cs typeface="Calibri"/>
                        </a:rPr>
                        <a:t> </a:t>
                      </a:r>
                      <a:endParaRPr sz="1000">
                        <a:latin typeface="Calibri"/>
                        <a:cs typeface="Calibri"/>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0"/>
                  </a:ext>
                </a:extLst>
              </a:tr>
              <a:tr h="101600">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1"/>
                  </a:ext>
                </a:extLst>
              </a:tr>
              <a:tr h="132715">
                <a:tc>
                  <a:txBody>
                    <a:bodyPr/>
                    <a:lstStyle/>
                    <a:p>
                      <a:pPr>
                        <a:lnSpc>
                          <a:spcPct val="100000"/>
                        </a:lnSpc>
                      </a:pPr>
                      <a:endParaRPr sz="700" dirty="0">
                        <a:latin typeface="Times New Roman"/>
                        <a:cs typeface="Times New Roman"/>
                      </a:endParaRPr>
                    </a:p>
                  </a:txBody>
                  <a:tcPr marL="0" marR="0" marT="0" marB="0"/>
                </a:tc>
                <a:tc>
                  <a:txBody>
                    <a:bodyPr/>
                    <a:lstStyle/>
                    <a:p>
                      <a:pPr marL="40005">
                        <a:lnSpc>
                          <a:spcPts val="944"/>
                        </a:lnSpc>
                      </a:pPr>
                      <a:r>
                        <a:rPr sz="1000" b="1" dirty="0">
                          <a:latin typeface="Calibri"/>
                          <a:cs typeface="Calibri"/>
                        </a:rPr>
                        <a:t>6 </a:t>
                      </a:r>
                      <a:r>
                        <a:rPr sz="1000" b="1" spc="-50" dirty="0">
                          <a:latin typeface="Calibri"/>
                          <a:cs typeface="Calibri"/>
                        </a:rPr>
                        <a:t>0</a:t>
                      </a:r>
                      <a:endParaRPr sz="1000" dirty="0">
                        <a:latin typeface="Calibri"/>
                        <a:cs typeface="Calibri"/>
                      </a:endParaRPr>
                    </a:p>
                  </a:txBody>
                  <a:tcPr marL="0" marR="0" marT="0" marB="0"/>
                </a:tc>
                <a:tc>
                  <a:txBody>
                    <a:bodyPr/>
                    <a:lstStyle/>
                    <a:p>
                      <a:pPr marL="53975">
                        <a:lnSpc>
                          <a:spcPts val="944"/>
                        </a:lnSpc>
                      </a:pPr>
                      <a:r>
                        <a:rPr sz="1000" b="1" dirty="0">
                          <a:latin typeface="Calibri"/>
                          <a:cs typeface="Calibri"/>
                        </a:rPr>
                        <a:t>+</a:t>
                      </a:r>
                      <a:endParaRPr sz="1000">
                        <a:latin typeface="Calibri"/>
                        <a:cs typeface="Calibri"/>
                      </a:endParaRPr>
                    </a:p>
                  </a:txBody>
                  <a:tcPr marL="0" marR="0" marT="0" marB="0"/>
                </a:tc>
                <a:tc>
                  <a:txBody>
                    <a:bodyPr/>
                    <a:lstStyle/>
                    <a:p>
                      <a:pPr marL="67945">
                        <a:lnSpc>
                          <a:spcPts val="944"/>
                        </a:lnSpc>
                      </a:pPr>
                      <a:r>
                        <a:rPr sz="1000" b="1" dirty="0">
                          <a:latin typeface="Calibri"/>
                          <a:cs typeface="Calibri"/>
                        </a:rPr>
                        <a:t>9</a:t>
                      </a:r>
                      <a:r>
                        <a:rPr sz="1000" b="1" spc="220" dirty="0">
                          <a:latin typeface="Calibri"/>
                          <a:cs typeface="Calibri"/>
                        </a:rPr>
                        <a:t> </a:t>
                      </a:r>
                      <a:r>
                        <a:rPr sz="1000" b="1" dirty="0">
                          <a:latin typeface="Calibri"/>
                          <a:cs typeface="Calibri"/>
                        </a:rPr>
                        <a:t>=</a:t>
                      </a:r>
                      <a:r>
                        <a:rPr sz="1000" b="1" spc="210" dirty="0">
                          <a:latin typeface="Calibri"/>
                          <a:cs typeface="Calibri"/>
                        </a:rPr>
                        <a:t> </a:t>
                      </a:r>
                      <a:r>
                        <a:rPr sz="1000" b="1" dirty="0">
                          <a:latin typeface="Calibri"/>
                          <a:cs typeface="Calibri"/>
                        </a:rPr>
                        <a:t>6</a:t>
                      </a:r>
                      <a:r>
                        <a:rPr sz="1000" b="1" spc="10" dirty="0">
                          <a:latin typeface="Calibri"/>
                          <a:cs typeface="Calibri"/>
                        </a:rPr>
                        <a:t> </a:t>
                      </a:r>
                      <a:r>
                        <a:rPr sz="1000" b="1" spc="-60" dirty="0">
                          <a:latin typeface="Calibri"/>
                          <a:cs typeface="Calibri"/>
                        </a:rPr>
                        <a:t>9</a:t>
                      </a:r>
                      <a:endParaRPr sz="1000" dirty="0">
                        <a:latin typeface="Calibri"/>
                        <a:cs typeface="Calibri"/>
                      </a:endParaRPr>
                    </a:p>
                  </a:txBody>
                  <a:tcPr marL="0" marR="0" marT="0" marB="0"/>
                </a:tc>
                <a:tc>
                  <a:txBody>
                    <a:bodyPr/>
                    <a:lstStyle/>
                    <a:p>
                      <a:pPr marL="176530">
                        <a:lnSpc>
                          <a:spcPts val="944"/>
                        </a:lnSpc>
                        <a:tabLst>
                          <a:tab pos="798195" algn="l"/>
                        </a:tabLst>
                      </a:pPr>
                      <a:r>
                        <a:rPr sz="1000" b="1" u="sng" spc="325" dirty="0">
                          <a:uFill>
                            <a:solidFill>
                              <a:srgbClr val="000000"/>
                            </a:solidFill>
                          </a:uFill>
                          <a:latin typeface="Calibri"/>
                          <a:cs typeface="Calibri"/>
                        </a:rPr>
                        <a:t>  </a:t>
                      </a:r>
                      <a:r>
                        <a:rPr sz="1000" b="1" u="sng" dirty="0">
                          <a:uFill>
                            <a:solidFill>
                              <a:srgbClr val="000000"/>
                            </a:solidFill>
                          </a:uFill>
                          <a:latin typeface="Calibri"/>
                          <a:cs typeface="Calibri"/>
                        </a:rPr>
                        <a:t>7</a:t>
                      </a:r>
                      <a:r>
                        <a:rPr sz="1000" b="1" u="sng" spc="15" dirty="0">
                          <a:uFill>
                            <a:solidFill>
                              <a:srgbClr val="000000"/>
                            </a:solidFill>
                          </a:uFill>
                          <a:latin typeface="Calibri"/>
                          <a:cs typeface="Calibri"/>
                        </a:rPr>
                        <a:t> </a:t>
                      </a:r>
                      <a:r>
                        <a:rPr sz="1000" b="1" u="sng" dirty="0">
                          <a:uFill>
                            <a:solidFill>
                              <a:srgbClr val="000000"/>
                            </a:solidFill>
                          </a:uFill>
                          <a:latin typeface="Calibri"/>
                          <a:cs typeface="Calibri"/>
                        </a:rPr>
                        <a:t>0</a:t>
                      </a:r>
                      <a:r>
                        <a:rPr sz="1000" b="1" u="sng" spc="225" dirty="0">
                          <a:uFill>
                            <a:solidFill>
                              <a:srgbClr val="000000"/>
                            </a:solidFill>
                          </a:uFill>
                          <a:latin typeface="Calibri"/>
                          <a:cs typeface="Calibri"/>
                        </a:rPr>
                        <a:t>  </a:t>
                      </a:r>
                      <a:r>
                        <a:rPr sz="1000" b="1" u="sng" spc="-50" dirty="0">
                          <a:uFill>
                            <a:solidFill>
                              <a:srgbClr val="000000"/>
                            </a:solidFill>
                          </a:uFill>
                          <a:latin typeface="Calibri"/>
                          <a:cs typeface="Calibri"/>
                        </a:rPr>
                        <a:t>+</a:t>
                      </a:r>
                      <a:r>
                        <a:rPr sz="1000" b="1" u="sng" dirty="0">
                          <a:uFill>
                            <a:solidFill>
                              <a:srgbClr val="000000"/>
                            </a:solidFill>
                          </a:uFill>
                          <a:latin typeface="Calibri"/>
                          <a:cs typeface="Calibri"/>
                        </a:rPr>
                        <a:t>	</a:t>
                      </a:r>
                      <a:r>
                        <a:rPr sz="1000" b="1" u="sng" spc="-50" dirty="0">
                          <a:uFill>
                            <a:solidFill>
                              <a:srgbClr val="000000"/>
                            </a:solidFill>
                          </a:uFill>
                          <a:latin typeface="Calibri"/>
                          <a:cs typeface="Calibri"/>
                        </a:rPr>
                        <a:t>1</a:t>
                      </a:r>
                      <a:r>
                        <a:rPr sz="1000" b="1" u="sng" spc="500" dirty="0">
                          <a:uFill>
                            <a:solidFill>
                              <a:srgbClr val="000000"/>
                            </a:solidFill>
                          </a:uFill>
                          <a:latin typeface="Calibri"/>
                          <a:cs typeface="Calibri"/>
                        </a:rPr>
                        <a:t> </a:t>
                      </a:r>
                      <a:endParaRPr sz="1000" dirty="0">
                        <a:latin typeface="Calibri"/>
                        <a:cs typeface="Calibri"/>
                      </a:endParaRPr>
                    </a:p>
                  </a:txBody>
                  <a:tcPr marL="0" marR="0" marT="0" marB="0"/>
                </a:tc>
                <a:tc>
                  <a:txBody>
                    <a:bodyPr/>
                    <a:lstStyle/>
                    <a:p>
                      <a:pPr marL="46355">
                        <a:lnSpc>
                          <a:spcPts val="944"/>
                        </a:lnSpc>
                      </a:pPr>
                      <a:r>
                        <a:rPr sz="1000" b="1" dirty="0">
                          <a:latin typeface="Calibri"/>
                          <a:cs typeface="Calibri"/>
                        </a:rPr>
                        <a:t>=</a:t>
                      </a:r>
                      <a:r>
                        <a:rPr sz="1000" b="1" spc="215" dirty="0">
                          <a:latin typeface="Calibri"/>
                          <a:cs typeface="Calibri"/>
                        </a:rPr>
                        <a:t> </a:t>
                      </a:r>
                      <a:r>
                        <a:rPr sz="1000" b="1" dirty="0">
                          <a:latin typeface="Calibri"/>
                          <a:cs typeface="Calibri"/>
                        </a:rPr>
                        <a:t>7</a:t>
                      </a:r>
                      <a:r>
                        <a:rPr sz="1000" b="1" spc="10" dirty="0">
                          <a:latin typeface="Calibri"/>
                          <a:cs typeface="Calibri"/>
                        </a:rPr>
                        <a:t> </a:t>
                      </a:r>
                      <a:r>
                        <a:rPr sz="1000" b="1" spc="-50" dirty="0">
                          <a:latin typeface="Calibri"/>
                          <a:cs typeface="Calibri"/>
                        </a:rPr>
                        <a:t>1</a:t>
                      </a:r>
                      <a:endParaRPr sz="1000" dirty="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pic>
        <p:nvPicPr>
          <p:cNvPr id="15" name="Picture 14">
            <a:extLst>
              <a:ext uri="{FF2B5EF4-FFF2-40B4-BE49-F238E27FC236}">
                <a16:creationId xmlns:a16="http://schemas.microsoft.com/office/drawing/2014/main" id="{9C83DE76-F412-B0A6-BDEE-279C9187B429}"/>
              </a:ext>
            </a:extLst>
          </p:cNvPr>
          <p:cNvPicPr>
            <a:picLocks noChangeAspect="1"/>
          </p:cNvPicPr>
          <p:nvPr/>
        </p:nvPicPr>
        <p:blipFill>
          <a:blip r:embed="rId13"/>
          <a:stretch>
            <a:fillRect/>
          </a:stretch>
        </p:blipFill>
        <p:spPr>
          <a:xfrm>
            <a:off x="4518969" y="4592029"/>
            <a:ext cx="951058" cy="341406"/>
          </a:xfrm>
          <a:prstGeom prst="rect">
            <a:avLst/>
          </a:prstGeom>
        </p:spPr>
      </p:pic>
      <p:pic>
        <p:nvPicPr>
          <p:cNvPr id="16" name="Picture 15">
            <a:extLst>
              <a:ext uri="{FF2B5EF4-FFF2-40B4-BE49-F238E27FC236}">
                <a16:creationId xmlns:a16="http://schemas.microsoft.com/office/drawing/2014/main" id="{AF3EC9FB-179A-C8E7-52D0-75B6AE22E39C}"/>
              </a:ext>
            </a:extLst>
          </p:cNvPr>
          <p:cNvPicPr>
            <a:picLocks noChangeAspect="1"/>
          </p:cNvPicPr>
          <p:nvPr/>
        </p:nvPicPr>
        <p:blipFill>
          <a:blip r:embed="rId14"/>
          <a:stretch>
            <a:fillRect/>
          </a:stretch>
        </p:blipFill>
        <p:spPr>
          <a:xfrm>
            <a:off x="5846285" y="4579907"/>
            <a:ext cx="951058" cy="341406"/>
          </a:xfrm>
          <a:prstGeom prst="rect">
            <a:avLst/>
          </a:prstGeom>
        </p:spPr>
      </p:pic>
      <p:pic>
        <p:nvPicPr>
          <p:cNvPr id="17" name="Picture 16">
            <a:extLst>
              <a:ext uri="{FF2B5EF4-FFF2-40B4-BE49-F238E27FC236}">
                <a16:creationId xmlns:a16="http://schemas.microsoft.com/office/drawing/2014/main" id="{FD134BD3-4ECA-8533-AD0E-2473AE07B8CD}"/>
              </a:ext>
            </a:extLst>
          </p:cNvPr>
          <p:cNvPicPr>
            <a:picLocks noChangeAspect="1"/>
          </p:cNvPicPr>
          <p:nvPr/>
        </p:nvPicPr>
        <p:blipFill>
          <a:blip r:embed="rId15"/>
          <a:stretch>
            <a:fillRect/>
          </a:stretch>
        </p:blipFill>
        <p:spPr>
          <a:xfrm>
            <a:off x="4420616" y="4913939"/>
            <a:ext cx="2719052" cy="1048603"/>
          </a:xfrm>
          <a:prstGeom prst="rect">
            <a:avLst/>
          </a:prstGeom>
        </p:spPr>
      </p:pic>
      <p:pic>
        <p:nvPicPr>
          <p:cNvPr id="21" name="Picture 20">
            <a:extLst>
              <a:ext uri="{FF2B5EF4-FFF2-40B4-BE49-F238E27FC236}">
                <a16:creationId xmlns:a16="http://schemas.microsoft.com/office/drawing/2014/main" id="{9948CAA8-FDE3-3804-7C0E-277392C05DDE}"/>
              </a:ext>
            </a:extLst>
          </p:cNvPr>
          <p:cNvPicPr>
            <a:picLocks noChangeAspect="1"/>
          </p:cNvPicPr>
          <p:nvPr/>
        </p:nvPicPr>
        <p:blipFill>
          <a:blip r:embed="rId16"/>
          <a:stretch>
            <a:fillRect/>
          </a:stretch>
        </p:blipFill>
        <p:spPr>
          <a:xfrm>
            <a:off x="6048531" y="1719609"/>
            <a:ext cx="1572904" cy="219475"/>
          </a:xfrm>
          <a:prstGeom prst="rect">
            <a:avLst/>
          </a:prstGeom>
        </p:spPr>
      </p:pic>
      <p:pic>
        <p:nvPicPr>
          <p:cNvPr id="25" name="Picture 24">
            <a:extLst>
              <a:ext uri="{FF2B5EF4-FFF2-40B4-BE49-F238E27FC236}">
                <a16:creationId xmlns:a16="http://schemas.microsoft.com/office/drawing/2014/main" id="{52237CCC-3EA9-571E-69DE-52423456C023}"/>
              </a:ext>
            </a:extLst>
          </p:cNvPr>
          <p:cNvPicPr>
            <a:picLocks noChangeAspect="1"/>
          </p:cNvPicPr>
          <p:nvPr/>
        </p:nvPicPr>
        <p:blipFill>
          <a:blip r:embed="rId17"/>
          <a:stretch>
            <a:fillRect/>
          </a:stretch>
        </p:blipFill>
        <p:spPr>
          <a:xfrm>
            <a:off x="4500207" y="6053095"/>
            <a:ext cx="2645893" cy="8413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0" y="385825"/>
            <a:ext cx="9182100" cy="6491605"/>
            <a:chOff x="-19050" y="385825"/>
            <a:chExt cx="9182100" cy="6491605"/>
          </a:xfrm>
        </p:grpSpPr>
        <p:sp>
          <p:nvSpPr>
            <p:cNvPr id="3" name="object 3"/>
            <p:cNvSpPr/>
            <p:nvPr/>
          </p:nvSpPr>
          <p:spPr>
            <a:xfrm>
              <a:off x="2078101"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4" name="object 4"/>
            <p:cNvSpPr/>
            <p:nvPr/>
          </p:nvSpPr>
          <p:spPr>
            <a:xfrm>
              <a:off x="0" y="836675"/>
              <a:ext cx="9144000" cy="3089275"/>
            </a:xfrm>
            <a:custGeom>
              <a:avLst/>
              <a:gdLst/>
              <a:ahLst/>
              <a:cxnLst/>
              <a:rect l="l" t="t" r="r" b="b"/>
              <a:pathLst>
                <a:path w="9144000" h="3089275">
                  <a:moveTo>
                    <a:pt x="0" y="3089275"/>
                  </a:moveTo>
                  <a:lnTo>
                    <a:pt x="2076450" y="3076575"/>
                  </a:lnTo>
                </a:path>
                <a:path w="9144000" h="3089275">
                  <a:moveTo>
                    <a:pt x="0" y="0"/>
                  </a:moveTo>
                  <a:lnTo>
                    <a:pt x="9144000" y="0"/>
                  </a:lnTo>
                </a:path>
              </a:pathLst>
            </a:custGeom>
            <a:ln w="38100">
              <a:solidFill>
                <a:srgbClr val="000000"/>
              </a:solidFill>
            </a:ln>
          </p:spPr>
          <p:txBody>
            <a:bodyPr wrap="square" lIns="0" tIns="0" rIns="0" bIns="0" rtlCol="0"/>
            <a:lstStyle/>
            <a:p>
              <a:endParaRPr/>
            </a:p>
          </p:txBody>
        </p:sp>
        <p:sp>
          <p:nvSpPr>
            <p:cNvPr id="5" name="object 5"/>
            <p:cNvSpPr/>
            <p:nvPr/>
          </p:nvSpPr>
          <p:spPr>
            <a:xfrm>
              <a:off x="0" y="385825"/>
              <a:ext cx="9107805" cy="38100"/>
            </a:xfrm>
            <a:custGeom>
              <a:avLst/>
              <a:gdLst/>
              <a:ahLst/>
              <a:cxnLst/>
              <a:rect l="l" t="t" r="r" b="b"/>
              <a:pathLst>
                <a:path w="9107805" h="38100">
                  <a:moveTo>
                    <a:pt x="9107551" y="0"/>
                  </a:moveTo>
                  <a:lnTo>
                    <a:pt x="0" y="0"/>
                  </a:lnTo>
                  <a:lnTo>
                    <a:pt x="0" y="38100"/>
                  </a:lnTo>
                  <a:lnTo>
                    <a:pt x="9107551" y="38100"/>
                  </a:lnTo>
                  <a:lnTo>
                    <a:pt x="9107551" y="0"/>
                  </a:lnTo>
                  <a:close/>
                </a:path>
              </a:pathLst>
            </a:custGeom>
            <a:solidFill>
              <a:srgbClr val="000000"/>
            </a:solidFill>
          </p:spPr>
          <p:txBody>
            <a:bodyPr wrap="square" lIns="0" tIns="0" rIns="0" bIns="0" rtlCol="0"/>
            <a:lstStyle/>
            <a:p>
              <a:endParaRPr/>
            </a:p>
          </p:txBody>
        </p:sp>
        <p:sp>
          <p:nvSpPr>
            <p:cNvPr id="6" name="object 6"/>
            <p:cNvSpPr/>
            <p:nvPr/>
          </p:nvSpPr>
          <p:spPr>
            <a:xfrm>
              <a:off x="7548626"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grpSp>
      <p:sp>
        <p:nvSpPr>
          <p:cNvPr id="7" name="object 7"/>
          <p:cNvSpPr txBox="1"/>
          <p:nvPr/>
        </p:nvSpPr>
        <p:spPr>
          <a:xfrm>
            <a:off x="254609" y="539877"/>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8" name="object 8"/>
          <p:cNvSpPr txBox="1"/>
          <p:nvPr/>
        </p:nvSpPr>
        <p:spPr>
          <a:xfrm>
            <a:off x="4810125" y="508253"/>
            <a:ext cx="255651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endParaRPr sz="1200">
              <a:latin typeface="Calibri"/>
              <a:cs typeface="Calibri"/>
            </a:endParaRPr>
          </a:p>
        </p:txBody>
      </p:sp>
      <p:sp>
        <p:nvSpPr>
          <p:cNvPr id="9" name="object 9"/>
          <p:cNvSpPr txBox="1">
            <a:spLocks noGrp="1"/>
          </p:cNvSpPr>
          <p:nvPr>
            <p:ph type="title"/>
          </p:nvPr>
        </p:nvSpPr>
        <p:spPr>
          <a:xfrm>
            <a:off x="169265" y="59181"/>
            <a:ext cx="847090" cy="299720"/>
          </a:xfrm>
          <a:prstGeom prst="rect">
            <a:avLst/>
          </a:prstGeom>
        </p:spPr>
        <p:txBody>
          <a:bodyPr vert="horz" wrap="square" lIns="0" tIns="12700" rIns="0" bIns="0" rtlCol="0">
            <a:spAutoFit/>
          </a:bodyPr>
          <a:lstStyle/>
          <a:p>
            <a:pPr marL="12700">
              <a:lnSpc>
                <a:spcPct val="100000"/>
              </a:lnSpc>
              <a:spcBef>
                <a:spcPts val="100"/>
              </a:spcBef>
            </a:pPr>
            <a:r>
              <a:rPr spc="-10" dirty="0"/>
              <a:t>Addition</a:t>
            </a:r>
          </a:p>
        </p:txBody>
      </p:sp>
      <p:sp>
        <p:nvSpPr>
          <p:cNvPr id="10" name="object 10"/>
          <p:cNvSpPr txBox="1"/>
          <p:nvPr/>
        </p:nvSpPr>
        <p:spPr>
          <a:xfrm>
            <a:off x="52387" y="928687"/>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5</a:t>
            </a:r>
            <a:endParaRPr sz="1200">
              <a:latin typeface="Calibri"/>
              <a:cs typeface="Calibri"/>
            </a:endParaRPr>
          </a:p>
        </p:txBody>
      </p:sp>
      <p:sp>
        <p:nvSpPr>
          <p:cNvPr id="11" name="object 11"/>
          <p:cNvSpPr txBox="1"/>
          <p:nvPr/>
        </p:nvSpPr>
        <p:spPr>
          <a:xfrm>
            <a:off x="8097773" y="51460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2" name="object 12"/>
          <p:cNvSpPr txBox="1"/>
          <p:nvPr/>
        </p:nvSpPr>
        <p:spPr>
          <a:xfrm>
            <a:off x="61912" y="4045013"/>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6</a:t>
            </a:r>
            <a:endParaRPr sz="1200">
              <a:latin typeface="Calibri"/>
              <a:cs typeface="Calibri"/>
            </a:endParaRPr>
          </a:p>
        </p:txBody>
      </p:sp>
      <p:sp>
        <p:nvSpPr>
          <p:cNvPr id="13" name="object 13"/>
          <p:cNvSpPr txBox="1"/>
          <p:nvPr/>
        </p:nvSpPr>
        <p:spPr>
          <a:xfrm>
            <a:off x="5213096" y="2953639"/>
            <a:ext cx="20675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Column</a:t>
            </a:r>
            <a:r>
              <a:rPr sz="1200" spc="-20" dirty="0">
                <a:latin typeface="Calibri"/>
                <a:cs typeface="Calibri"/>
              </a:rPr>
              <a:t> </a:t>
            </a:r>
            <a:r>
              <a:rPr sz="1200" dirty="0">
                <a:latin typeface="Calibri"/>
                <a:cs typeface="Calibri"/>
              </a:rPr>
              <a:t>addition</a:t>
            </a:r>
            <a:r>
              <a:rPr sz="1200" spc="-30" dirty="0">
                <a:latin typeface="Calibri"/>
                <a:cs typeface="Calibri"/>
              </a:rPr>
              <a:t> </a:t>
            </a:r>
            <a:r>
              <a:rPr sz="1200" dirty="0">
                <a:latin typeface="Calibri"/>
                <a:cs typeface="Calibri"/>
              </a:rPr>
              <a:t>(no</a:t>
            </a:r>
            <a:r>
              <a:rPr sz="1200" spc="-10" dirty="0">
                <a:latin typeface="Calibri"/>
                <a:cs typeface="Calibri"/>
              </a:rPr>
              <a:t> exchanging)</a:t>
            </a:r>
            <a:endParaRPr sz="1200">
              <a:latin typeface="Calibri"/>
              <a:cs typeface="Calibri"/>
            </a:endParaRPr>
          </a:p>
        </p:txBody>
      </p:sp>
      <p:sp>
        <p:nvSpPr>
          <p:cNvPr id="14" name="object 14"/>
          <p:cNvSpPr txBox="1"/>
          <p:nvPr/>
        </p:nvSpPr>
        <p:spPr>
          <a:xfrm>
            <a:off x="162864" y="1983486"/>
            <a:ext cx="1748155" cy="513715"/>
          </a:xfrm>
          <a:prstGeom prst="rect">
            <a:avLst/>
          </a:prstGeom>
        </p:spPr>
        <p:txBody>
          <a:bodyPr vert="horz" wrap="square" lIns="0" tIns="13335" rIns="0" bIns="0" rtlCol="0">
            <a:spAutoFit/>
          </a:bodyPr>
          <a:lstStyle/>
          <a:p>
            <a:pPr marL="12700" marR="5080" indent="161290">
              <a:lnSpc>
                <a:spcPct val="100000"/>
              </a:lnSpc>
              <a:spcBef>
                <a:spcPts val="105"/>
              </a:spcBef>
            </a:pPr>
            <a:r>
              <a:rPr sz="800" dirty="0">
                <a:latin typeface="Calibri"/>
                <a:cs typeface="Calibri"/>
              </a:rPr>
              <a:t>N.B.</a:t>
            </a:r>
            <a:r>
              <a:rPr sz="800" spc="-30" dirty="0">
                <a:latin typeface="Calibri"/>
                <a:cs typeface="Calibri"/>
              </a:rPr>
              <a:t> </a:t>
            </a:r>
            <a:r>
              <a:rPr sz="800" dirty="0">
                <a:latin typeface="Calibri"/>
                <a:cs typeface="Calibri"/>
              </a:rPr>
              <a:t>ENSURE</a:t>
            </a:r>
            <a:r>
              <a:rPr sz="800" spc="-45" dirty="0">
                <a:latin typeface="Calibri"/>
                <a:cs typeface="Calibri"/>
              </a:rPr>
              <a:t> </a:t>
            </a:r>
            <a:r>
              <a:rPr sz="800" dirty="0">
                <a:latin typeface="Calibri"/>
                <a:cs typeface="Calibri"/>
              </a:rPr>
              <a:t>CHILDREN</a:t>
            </a:r>
            <a:r>
              <a:rPr sz="800" spc="-40" dirty="0">
                <a:latin typeface="Calibri"/>
                <a:cs typeface="Calibri"/>
              </a:rPr>
              <a:t> </a:t>
            </a:r>
            <a:r>
              <a:rPr sz="800" dirty="0">
                <a:latin typeface="Calibri"/>
                <a:cs typeface="Calibri"/>
              </a:rPr>
              <a:t>HAVE</a:t>
            </a:r>
            <a:r>
              <a:rPr sz="800" spc="-40" dirty="0">
                <a:latin typeface="Calibri"/>
                <a:cs typeface="Calibri"/>
              </a:rPr>
              <a:t> </a:t>
            </a:r>
            <a:r>
              <a:rPr sz="800" spc="-25" dirty="0">
                <a:latin typeface="Calibri"/>
                <a:cs typeface="Calibri"/>
              </a:rPr>
              <a:t>THE</a:t>
            </a:r>
            <a:r>
              <a:rPr sz="800" spc="500" dirty="0">
                <a:latin typeface="Calibri"/>
                <a:cs typeface="Calibri"/>
              </a:rPr>
              <a:t> </a:t>
            </a:r>
            <a:r>
              <a:rPr sz="800" spc="-10" dirty="0">
                <a:latin typeface="Calibri"/>
                <a:cs typeface="Calibri"/>
              </a:rPr>
              <a:t>OPPORTUNITY</a:t>
            </a:r>
            <a:r>
              <a:rPr sz="800" spc="-55" dirty="0">
                <a:latin typeface="Calibri"/>
                <a:cs typeface="Calibri"/>
              </a:rPr>
              <a:t> </a:t>
            </a:r>
            <a:r>
              <a:rPr sz="800" dirty="0">
                <a:latin typeface="Calibri"/>
                <a:cs typeface="Calibri"/>
              </a:rPr>
              <a:t>TO</a:t>
            </a:r>
            <a:r>
              <a:rPr sz="800" spc="-5" dirty="0">
                <a:latin typeface="Calibri"/>
                <a:cs typeface="Calibri"/>
              </a:rPr>
              <a:t> </a:t>
            </a:r>
            <a:r>
              <a:rPr sz="800" dirty="0">
                <a:latin typeface="Calibri"/>
                <a:cs typeface="Calibri"/>
              </a:rPr>
              <a:t>ADD</a:t>
            </a:r>
            <a:r>
              <a:rPr sz="800" spc="-15" dirty="0">
                <a:latin typeface="Calibri"/>
                <a:cs typeface="Calibri"/>
              </a:rPr>
              <a:t> </a:t>
            </a:r>
            <a:r>
              <a:rPr sz="800" b="1" dirty="0">
                <a:latin typeface="Calibri"/>
                <a:cs typeface="Calibri"/>
              </a:rPr>
              <a:t>MORE</a:t>
            </a:r>
            <a:r>
              <a:rPr sz="800" b="1" spc="-15" dirty="0">
                <a:latin typeface="Calibri"/>
                <a:cs typeface="Calibri"/>
              </a:rPr>
              <a:t> </a:t>
            </a:r>
            <a:r>
              <a:rPr sz="800" b="1" dirty="0">
                <a:latin typeface="Calibri"/>
                <a:cs typeface="Calibri"/>
              </a:rPr>
              <a:t>THAN </a:t>
            </a:r>
            <a:r>
              <a:rPr sz="800" spc="-25" dirty="0">
                <a:latin typeface="Calibri"/>
                <a:cs typeface="Calibri"/>
              </a:rPr>
              <a:t>TWO</a:t>
            </a:r>
            <a:r>
              <a:rPr sz="800" spc="500" dirty="0">
                <a:latin typeface="Calibri"/>
                <a:cs typeface="Calibri"/>
              </a:rPr>
              <a:t> </a:t>
            </a:r>
            <a:r>
              <a:rPr sz="800" dirty="0">
                <a:latin typeface="Calibri"/>
                <a:cs typeface="Calibri"/>
              </a:rPr>
              <a:t>NUMBERS</a:t>
            </a:r>
            <a:r>
              <a:rPr sz="800" spc="190" dirty="0">
                <a:latin typeface="Calibri"/>
                <a:cs typeface="Calibri"/>
              </a:rPr>
              <a:t> </a:t>
            </a:r>
            <a:r>
              <a:rPr sz="800" spc="-10" dirty="0">
                <a:latin typeface="Calibri"/>
                <a:cs typeface="Calibri"/>
              </a:rPr>
              <a:t>INCLUDING</a:t>
            </a:r>
            <a:r>
              <a:rPr sz="800" spc="-45" dirty="0">
                <a:latin typeface="Calibri"/>
                <a:cs typeface="Calibri"/>
              </a:rPr>
              <a:t> </a:t>
            </a:r>
            <a:r>
              <a:rPr sz="800" dirty="0">
                <a:latin typeface="Calibri"/>
                <a:cs typeface="Calibri"/>
              </a:rPr>
              <a:t>DECIMALS,</a:t>
            </a:r>
            <a:r>
              <a:rPr sz="800" spc="-25" dirty="0">
                <a:latin typeface="Calibri"/>
                <a:cs typeface="Calibri"/>
              </a:rPr>
              <a:t> </a:t>
            </a:r>
            <a:r>
              <a:rPr sz="800" spc="-20" dirty="0">
                <a:latin typeface="Calibri"/>
                <a:cs typeface="Calibri"/>
              </a:rPr>
              <a:t>WITH</a:t>
            </a:r>
            <a:endParaRPr sz="800">
              <a:latin typeface="Calibri"/>
              <a:cs typeface="Calibri"/>
            </a:endParaRPr>
          </a:p>
          <a:p>
            <a:pPr marL="215265">
              <a:lnSpc>
                <a:spcPct val="100000"/>
              </a:lnSpc>
            </a:pPr>
            <a:r>
              <a:rPr sz="800" spc="-10" dirty="0">
                <a:latin typeface="Calibri"/>
                <a:cs typeface="Calibri"/>
              </a:rPr>
              <a:t>DIFFERING</a:t>
            </a:r>
            <a:r>
              <a:rPr sz="800" spc="-45" dirty="0">
                <a:latin typeface="Calibri"/>
                <a:cs typeface="Calibri"/>
              </a:rPr>
              <a:t> </a:t>
            </a:r>
            <a:r>
              <a:rPr sz="800" dirty="0">
                <a:latin typeface="Calibri"/>
                <a:cs typeface="Calibri"/>
              </a:rPr>
              <a:t>NUMBERS</a:t>
            </a:r>
            <a:r>
              <a:rPr sz="800" spc="5" dirty="0">
                <a:latin typeface="Calibri"/>
                <a:cs typeface="Calibri"/>
              </a:rPr>
              <a:t> </a:t>
            </a:r>
            <a:r>
              <a:rPr sz="800" dirty="0">
                <a:latin typeface="Calibri"/>
                <a:cs typeface="Calibri"/>
              </a:rPr>
              <a:t>OF</a:t>
            </a:r>
            <a:r>
              <a:rPr sz="800" spc="-5" dirty="0">
                <a:latin typeface="Calibri"/>
                <a:cs typeface="Calibri"/>
              </a:rPr>
              <a:t> </a:t>
            </a:r>
            <a:r>
              <a:rPr sz="800" spc="-10" dirty="0">
                <a:latin typeface="Calibri"/>
                <a:cs typeface="Calibri"/>
              </a:rPr>
              <a:t>DIGITS</a:t>
            </a:r>
            <a:endParaRPr sz="800">
              <a:latin typeface="Calibri"/>
              <a:cs typeface="Calibri"/>
            </a:endParaRPr>
          </a:p>
        </p:txBody>
      </p:sp>
      <p:sp>
        <p:nvSpPr>
          <p:cNvPr id="15" name="object 15"/>
          <p:cNvSpPr txBox="1"/>
          <p:nvPr/>
        </p:nvSpPr>
        <p:spPr>
          <a:xfrm>
            <a:off x="199440" y="2715006"/>
            <a:ext cx="1674495" cy="269875"/>
          </a:xfrm>
          <a:prstGeom prst="rect">
            <a:avLst/>
          </a:prstGeom>
        </p:spPr>
        <p:txBody>
          <a:bodyPr vert="horz" wrap="square" lIns="0" tIns="13335" rIns="0" bIns="0" rtlCol="0">
            <a:spAutoFit/>
          </a:bodyPr>
          <a:lstStyle/>
          <a:p>
            <a:pPr marL="454659" marR="5080" indent="-441959">
              <a:lnSpc>
                <a:spcPct val="100000"/>
              </a:lnSpc>
              <a:spcBef>
                <a:spcPts val="105"/>
              </a:spcBef>
            </a:pPr>
            <a:r>
              <a:rPr sz="800" dirty="0">
                <a:latin typeface="Calibri"/>
                <a:cs typeface="Calibri"/>
              </a:rPr>
              <a:t>Solve</a:t>
            </a:r>
            <a:r>
              <a:rPr sz="800" spc="-30" dirty="0">
                <a:latin typeface="Calibri"/>
                <a:cs typeface="Calibri"/>
              </a:rPr>
              <a:t> </a:t>
            </a:r>
            <a:r>
              <a:rPr sz="800" spc="-10" dirty="0">
                <a:latin typeface="Calibri"/>
                <a:cs typeface="Calibri"/>
              </a:rPr>
              <a:t>multi-</a:t>
            </a:r>
            <a:r>
              <a:rPr sz="800" dirty="0">
                <a:latin typeface="Calibri"/>
                <a:cs typeface="Calibri"/>
              </a:rPr>
              <a:t>step</a:t>
            </a:r>
            <a:r>
              <a:rPr sz="800" spc="-15" dirty="0">
                <a:latin typeface="Calibri"/>
                <a:cs typeface="Calibri"/>
              </a:rPr>
              <a:t> </a:t>
            </a:r>
            <a:r>
              <a:rPr sz="800" dirty="0">
                <a:latin typeface="Calibri"/>
                <a:cs typeface="Calibri"/>
              </a:rPr>
              <a:t>problems</a:t>
            </a:r>
            <a:r>
              <a:rPr sz="800" spc="-15" dirty="0">
                <a:latin typeface="Calibri"/>
                <a:cs typeface="Calibri"/>
              </a:rPr>
              <a:t> </a:t>
            </a:r>
            <a:r>
              <a:rPr sz="800" dirty="0">
                <a:latin typeface="Calibri"/>
                <a:cs typeface="Calibri"/>
              </a:rPr>
              <a:t>selecting</a:t>
            </a:r>
            <a:r>
              <a:rPr sz="800" spc="-1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justifying</a:t>
            </a:r>
            <a:r>
              <a:rPr sz="800" spc="-40" dirty="0">
                <a:latin typeface="Calibri"/>
                <a:cs typeface="Calibri"/>
              </a:rPr>
              <a:t> </a:t>
            </a:r>
            <a:r>
              <a:rPr sz="800" spc="-10" dirty="0">
                <a:latin typeface="Calibri"/>
                <a:cs typeface="Calibri"/>
              </a:rPr>
              <a:t>methods</a:t>
            </a:r>
            <a:endParaRPr sz="800">
              <a:latin typeface="Calibri"/>
              <a:cs typeface="Calibri"/>
            </a:endParaRPr>
          </a:p>
        </p:txBody>
      </p:sp>
      <p:sp>
        <p:nvSpPr>
          <p:cNvPr id="16" name="object 16"/>
          <p:cNvSpPr txBox="1"/>
          <p:nvPr/>
        </p:nvSpPr>
        <p:spPr>
          <a:xfrm>
            <a:off x="338124" y="3202635"/>
            <a:ext cx="1397000" cy="270510"/>
          </a:xfrm>
          <a:prstGeom prst="rect">
            <a:avLst/>
          </a:prstGeom>
        </p:spPr>
        <p:txBody>
          <a:bodyPr vert="horz" wrap="square" lIns="0" tIns="13335" rIns="0" bIns="0" rtlCol="0">
            <a:spAutoFit/>
          </a:bodyPr>
          <a:lstStyle/>
          <a:p>
            <a:pPr algn="ctr">
              <a:lnSpc>
                <a:spcPct val="100000"/>
              </a:lnSpc>
              <a:spcBef>
                <a:spcPts val="105"/>
              </a:spcBef>
            </a:pPr>
            <a:r>
              <a:rPr sz="800" spc="-10" dirty="0">
                <a:latin typeface="Calibri"/>
                <a:cs typeface="Calibri"/>
              </a:rPr>
              <a:t>Perform</a:t>
            </a:r>
            <a:r>
              <a:rPr sz="800" spc="-35" dirty="0">
                <a:latin typeface="Calibri"/>
                <a:cs typeface="Calibri"/>
              </a:rPr>
              <a:t> </a:t>
            </a:r>
            <a:r>
              <a:rPr sz="800" dirty="0">
                <a:latin typeface="Calibri"/>
                <a:cs typeface="Calibri"/>
              </a:rPr>
              <a:t>mental</a:t>
            </a:r>
            <a:r>
              <a:rPr sz="800" spc="-25" dirty="0">
                <a:latin typeface="Calibri"/>
                <a:cs typeface="Calibri"/>
              </a:rPr>
              <a:t> </a:t>
            </a:r>
            <a:r>
              <a:rPr sz="800" dirty="0">
                <a:latin typeface="Calibri"/>
                <a:cs typeface="Calibri"/>
              </a:rPr>
              <a:t>calculations</a:t>
            </a:r>
            <a:r>
              <a:rPr sz="800" spc="5" dirty="0">
                <a:latin typeface="Calibri"/>
                <a:cs typeface="Calibri"/>
              </a:rPr>
              <a:t> </a:t>
            </a:r>
            <a:r>
              <a:rPr sz="800" spc="-20" dirty="0">
                <a:latin typeface="Calibri"/>
                <a:cs typeface="Calibri"/>
              </a:rPr>
              <a:t>with</a:t>
            </a:r>
            <a:endParaRPr sz="800">
              <a:latin typeface="Calibri"/>
              <a:cs typeface="Calibri"/>
            </a:endParaRPr>
          </a:p>
          <a:p>
            <a:pPr marL="1270" algn="ctr">
              <a:lnSpc>
                <a:spcPct val="100000"/>
              </a:lnSpc>
            </a:pPr>
            <a:r>
              <a:rPr sz="800" dirty="0">
                <a:latin typeface="Calibri"/>
                <a:cs typeface="Calibri"/>
              </a:rPr>
              <a:t>increasingly</a:t>
            </a:r>
            <a:r>
              <a:rPr sz="800" spc="-20" dirty="0">
                <a:latin typeface="Calibri"/>
                <a:cs typeface="Calibri"/>
              </a:rPr>
              <a:t> </a:t>
            </a:r>
            <a:r>
              <a:rPr sz="800" dirty="0">
                <a:latin typeface="Calibri"/>
                <a:cs typeface="Calibri"/>
              </a:rPr>
              <a:t>large</a:t>
            </a:r>
            <a:r>
              <a:rPr sz="800" spc="-30" dirty="0">
                <a:latin typeface="Calibri"/>
                <a:cs typeface="Calibri"/>
              </a:rPr>
              <a:t> </a:t>
            </a:r>
            <a:r>
              <a:rPr sz="800" spc="-10" dirty="0">
                <a:latin typeface="Calibri"/>
                <a:cs typeface="Calibri"/>
              </a:rPr>
              <a:t>numbers</a:t>
            </a:r>
            <a:endParaRPr sz="800">
              <a:latin typeface="Calibri"/>
              <a:cs typeface="Calibri"/>
            </a:endParaRPr>
          </a:p>
        </p:txBody>
      </p:sp>
      <p:sp>
        <p:nvSpPr>
          <p:cNvPr id="17" name="object 17"/>
          <p:cNvSpPr txBox="1"/>
          <p:nvPr/>
        </p:nvSpPr>
        <p:spPr>
          <a:xfrm>
            <a:off x="7710296" y="1383029"/>
            <a:ext cx="1356995" cy="330200"/>
          </a:xfrm>
          <a:prstGeom prst="rect">
            <a:avLst/>
          </a:prstGeom>
        </p:spPr>
        <p:txBody>
          <a:bodyPr vert="horz" wrap="square" lIns="0" tIns="12065" rIns="0" bIns="0" rtlCol="0">
            <a:spAutoFit/>
          </a:bodyPr>
          <a:lstStyle/>
          <a:p>
            <a:pPr marL="167640" marR="5080" indent="-155575">
              <a:lnSpc>
                <a:spcPct val="100000"/>
              </a:lnSpc>
              <a:spcBef>
                <a:spcPts val="95"/>
              </a:spcBef>
            </a:pPr>
            <a:r>
              <a:rPr sz="1000" dirty="0">
                <a:latin typeface="Calibri"/>
                <a:cs typeface="Calibri"/>
              </a:rPr>
              <a:t>Count</a:t>
            </a:r>
            <a:r>
              <a:rPr sz="1000" spc="-35" dirty="0">
                <a:latin typeface="Calibri"/>
                <a:cs typeface="Calibri"/>
              </a:rPr>
              <a:t> </a:t>
            </a:r>
            <a:r>
              <a:rPr sz="1000" dirty="0">
                <a:latin typeface="Calibri"/>
                <a:cs typeface="Calibri"/>
              </a:rPr>
              <a:t>forwards</a:t>
            </a:r>
            <a:r>
              <a:rPr sz="1000" spc="-35" dirty="0">
                <a:latin typeface="Calibri"/>
                <a:cs typeface="Calibri"/>
              </a:rPr>
              <a:t> </a:t>
            </a:r>
            <a:r>
              <a:rPr sz="1000" dirty="0">
                <a:latin typeface="Calibri"/>
                <a:cs typeface="Calibri"/>
              </a:rPr>
              <a:t>in</a:t>
            </a:r>
            <a:r>
              <a:rPr sz="1000" spc="-35" dirty="0">
                <a:latin typeface="Calibri"/>
                <a:cs typeface="Calibri"/>
              </a:rPr>
              <a:t> </a:t>
            </a:r>
            <a:r>
              <a:rPr sz="1000" spc="-10" dirty="0">
                <a:latin typeface="Calibri"/>
                <a:cs typeface="Calibri"/>
              </a:rPr>
              <a:t>powers </a:t>
            </a:r>
            <a:r>
              <a:rPr sz="1000" dirty="0">
                <a:latin typeface="Calibri"/>
                <a:cs typeface="Calibri"/>
              </a:rPr>
              <a:t>of</a:t>
            </a:r>
            <a:r>
              <a:rPr sz="1000" spc="-25" dirty="0">
                <a:latin typeface="Calibri"/>
                <a:cs typeface="Calibri"/>
              </a:rPr>
              <a:t> </a:t>
            </a:r>
            <a:r>
              <a:rPr sz="1000" dirty="0">
                <a:latin typeface="Calibri"/>
                <a:cs typeface="Calibri"/>
              </a:rPr>
              <a:t>ten up</a:t>
            </a:r>
            <a:r>
              <a:rPr sz="1000" spc="-20" dirty="0">
                <a:latin typeface="Calibri"/>
                <a:cs typeface="Calibri"/>
              </a:rPr>
              <a:t> </a:t>
            </a:r>
            <a:r>
              <a:rPr sz="1000" dirty="0">
                <a:latin typeface="Calibri"/>
                <a:cs typeface="Calibri"/>
              </a:rPr>
              <a:t>to</a:t>
            </a:r>
            <a:r>
              <a:rPr sz="1000" spc="-10" dirty="0">
                <a:latin typeface="Calibri"/>
                <a:cs typeface="Calibri"/>
              </a:rPr>
              <a:t> 100000</a:t>
            </a:r>
            <a:endParaRPr sz="1000">
              <a:latin typeface="Calibri"/>
              <a:cs typeface="Calibri"/>
            </a:endParaRPr>
          </a:p>
        </p:txBody>
      </p:sp>
      <p:sp>
        <p:nvSpPr>
          <p:cNvPr id="18" name="object 18"/>
          <p:cNvSpPr txBox="1"/>
          <p:nvPr/>
        </p:nvSpPr>
        <p:spPr>
          <a:xfrm>
            <a:off x="7698105" y="1810004"/>
            <a:ext cx="1379855" cy="482600"/>
          </a:xfrm>
          <a:prstGeom prst="rect">
            <a:avLst/>
          </a:prstGeom>
        </p:spPr>
        <p:txBody>
          <a:bodyPr vert="horz" wrap="square" lIns="0" tIns="12065" rIns="0" bIns="0" rtlCol="0">
            <a:spAutoFit/>
          </a:bodyPr>
          <a:lstStyle/>
          <a:p>
            <a:pPr marL="12700" marR="5080" algn="ctr">
              <a:lnSpc>
                <a:spcPct val="100000"/>
              </a:lnSpc>
              <a:spcBef>
                <a:spcPts val="95"/>
              </a:spcBef>
            </a:pPr>
            <a:r>
              <a:rPr sz="1000" dirty="0">
                <a:latin typeface="Calibri"/>
                <a:cs typeface="Calibri"/>
              </a:rPr>
              <a:t>Count</a:t>
            </a:r>
            <a:r>
              <a:rPr sz="1000" spc="-35" dirty="0">
                <a:latin typeface="Calibri"/>
                <a:cs typeface="Calibri"/>
              </a:rPr>
              <a:t> </a:t>
            </a:r>
            <a:r>
              <a:rPr sz="1000" dirty="0">
                <a:latin typeface="Calibri"/>
                <a:cs typeface="Calibri"/>
              </a:rPr>
              <a:t>forwards</a:t>
            </a:r>
            <a:r>
              <a:rPr sz="1000" spc="-35" dirty="0">
                <a:latin typeface="Calibri"/>
                <a:cs typeface="Calibri"/>
              </a:rPr>
              <a:t> </a:t>
            </a:r>
            <a:r>
              <a:rPr sz="1000" dirty="0">
                <a:latin typeface="Calibri"/>
                <a:cs typeface="Calibri"/>
              </a:rPr>
              <a:t>in</a:t>
            </a:r>
            <a:r>
              <a:rPr sz="1000" spc="-35" dirty="0">
                <a:latin typeface="Calibri"/>
                <a:cs typeface="Calibri"/>
              </a:rPr>
              <a:t> </a:t>
            </a:r>
            <a:r>
              <a:rPr sz="1000" spc="-10" dirty="0">
                <a:latin typeface="Calibri"/>
                <a:cs typeface="Calibri"/>
              </a:rPr>
              <a:t>positive </a:t>
            </a:r>
            <a:r>
              <a:rPr sz="1000" dirty="0">
                <a:latin typeface="Calibri"/>
                <a:cs typeface="Calibri"/>
              </a:rPr>
              <a:t>and</a:t>
            </a:r>
            <a:r>
              <a:rPr sz="1000" spc="-40" dirty="0">
                <a:latin typeface="Calibri"/>
                <a:cs typeface="Calibri"/>
              </a:rPr>
              <a:t> </a:t>
            </a:r>
            <a:r>
              <a:rPr sz="1000" dirty="0">
                <a:latin typeface="Calibri"/>
                <a:cs typeface="Calibri"/>
              </a:rPr>
              <a:t>negative</a:t>
            </a:r>
            <a:r>
              <a:rPr sz="1000" spc="-30" dirty="0">
                <a:latin typeface="Calibri"/>
                <a:cs typeface="Calibri"/>
              </a:rPr>
              <a:t> </a:t>
            </a:r>
            <a:r>
              <a:rPr sz="1000" spc="-20" dirty="0">
                <a:latin typeface="Calibri"/>
                <a:cs typeface="Calibri"/>
              </a:rPr>
              <a:t>whole </a:t>
            </a:r>
            <a:r>
              <a:rPr sz="1000" dirty="0">
                <a:latin typeface="Calibri"/>
                <a:cs typeface="Calibri"/>
              </a:rPr>
              <a:t>numbers</a:t>
            </a:r>
            <a:r>
              <a:rPr sz="1000" spc="395" dirty="0">
                <a:latin typeface="Calibri"/>
                <a:cs typeface="Calibri"/>
              </a:rPr>
              <a:t> </a:t>
            </a:r>
            <a:r>
              <a:rPr sz="1000" dirty="0">
                <a:latin typeface="Calibri"/>
                <a:cs typeface="Calibri"/>
              </a:rPr>
              <a:t>through</a:t>
            </a:r>
            <a:r>
              <a:rPr sz="1000" spc="-20" dirty="0">
                <a:latin typeface="Calibri"/>
                <a:cs typeface="Calibri"/>
              </a:rPr>
              <a:t> zero</a:t>
            </a:r>
            <a:endParaRPr sz="1000">
              <a:latin typeface="Calibri"/>
              <a:cs typeface="Calibri"/>
            </a:endParaRPr>
          </a:p>
        </p:txBody>
      </p:sp>
      <p:sp>
        <p:nvSpPr>
          <p:cNvPr id="19" name="object 19"/>
          <p:cNvSpPr txBox="1"/>
          <p:nvPr/>
        </p:nvSpPr>
        <p:spPr>
          <a:xfrm>
            <a:off x="7656956" y="2389123"/>
            <a:ext cx="1463040" cy="482600"/>
          </a:xfrm>
          <a:prstGeom prst="rect">
            <a:avLst/>
          </a:prstGeom>
        </p:spPr>
        <p:txBody>
          <a:bodyPr vert="horz" wrap="square" lIns="0" tIns="12065" rIns="0" bIns="0" rtlCol="0">
            <a:spAutoFit/>
          </a:bodyPr>
          <a:lstStyle/>
          <a:p>
            <a:pPr marL="12700" marR="5080" algn="ctr">
              <a:lnSpc>
                <a:spcPct val="100000"/>
              </a:lnSpc>
              <a:spcBef>
                <a:spcPts val="95"/>
              </a:spcBef>
            </a:pPr>
            <a:r>
              <a:rPr sz="1000" dirty="0">
                <a:latin typeface="Calibri"/>
                <a:cs typeface="Calibri"/>
              </a:rPr>
              <a:t>Practise</a:t>
            </a:r>
            <a:r>
              <a:rPr sz="1000" spc="-45" dirty="0">
                <a:latin typeface="Calibri"/>
                <a:cs typeface="Calibri"/>
              </a:rPr>
              <a:t> </a:t>
            </a:r>
            <a:r>
              <a:rPr sz="1000" dirty="0">
                <a:latin typeface="Calibri"/>
                <a:cs typeface="Calibri"/>
              </a:rPr>
              <a:t>mental</a:t>
            </a:r>
            <a:r>
              <a:rPr sz="1000" spc="-30" dirty="0">
                <a:latin typeface="Calibri"/>
                <a:cs typeface="Calibri"/>
              </a:rPr>
              <a:t> </a:t>
            </a:r>
            <a:r>
              <a:rPr sz="1000" spc="-10" dirty="0">
                <a:latin typeface="Calibri"/>
                <a:cs typeface="Calibri"/>
              </a:rPr>
              <a:t>calculations </a:t>
            </a:r>
            <a:r>
              <a:rPr sz="1000" dirty="0">
                <a:latin typeface="Calibri"/>
                <a:cs typeface="Calibri"/>
              </a:rPr>
              <a:t>with</a:t>
            </a:r>
            <a:r>
              <a:rPr sz="1000" spc="20" dirty="0">
                <a:latin typeface="Calibri"/>
                <a:cs typeface="Calibri"/>
              </a:rPr>
              <a:t> </a:t>
            </a:r>
            <a:r>
              <a:rPr sz="1000" spc="-10" dirty="0">
                <a:latin typeface="Calibri"/>
                <a:cs typeface="Calibri"/>
              </a:rPr>
              <a:t>increasingly</a:t>
            </a:r>
            <a:r>
              <a:rPr sz="1000" spc="10" dirty="0">
                <a:latin typeface="Calibri"/>
                <a:cs typeface="Calibri"/>
              </a:rPr>
              <a:t> </a:t>
            </a:r>
            <a:r>
              <a:rPr sz="1000" spc="-10" dirty="0">
                <a:latin typeface="Calibri"/>
                <a:cs typeface="Calibri"/>
              </a:rPr>
              <a:t>large numbers</a:t>
            </a:r>
            <a:endParaRPr sz="1000">
              <a:latin typeface="Calibri"/>
              <a:cs typeface="Calibri"/>
            </a:endParaRPr>
          </a:p>
        </p:txBody>
      </p:sp>
      <p:sp>
        <p:nvSpPr>
          <p:cNvPr id="20" name="object 20"/>
          <p:cNvSpPr txBox="1"/>
          <p:nvPr/>
        </p:nvSpPr>
        <p:spPr>
          <a:xfrm>
            <a:off x="7699629" y="2968498"/>
            <a:ext cx="1376045" cy="330200"/>
          </a:xfrm>
          <a:prstGeom prst="rect">
            <a:avLst/>
          </a:prstGeom>
        </p:spPr>
        <p:txBody>
          <a:bodyPr vert="horz" wrap="square" lIns="0" tIns="12065" rIns="0" bIns="0" rtlCol="0">
            <a:spAutoFit/>
          </a:bodyPr>
          <a:lstStyle/>
          <a:p>
            <a:pPr marL="460375" marR="5080" indent="-448309">
              <a:lnSpc>
                <a:spcPct val="100000"/>
              </a:lnSpc>
              <a:spcBef>
                <a:spcPts val="95"/>
              </a:spcBef>
            </a:pPr>
            <a:r>
              <a:rPr sz="1000" dirty="0">
                <a:latin typeface="Calibri"/>
                <a:cs typeface="Calibri"/>
              </a:rPr>
              <a:t>Practise</a:t>
            </a:r>
            <a:r>
              <a:rPr sz="1000" spc="-40" dirty="0">
                <a:latin typeface="Calibri"/>
                <a:cs typeface="Calibri"/>
              </a:rPr>
              <a:t> </a:t>
            </a:r>
            <a:r>
              <a:rPr sz="1000" dirty="0">
                <a:latin typeface="Calibri"/>
                <a:cs typeface="Calibri"/>
              </a:rPr>
              <a:t>fluency</a:t>
            </a:r>
            <a:r>
              <a:rPr sz="1000" spc="-30" dirty="0">
                <a:latin typeface="Calibri"/>
                <a:cs typeface="Calibri"/>
              </a:rPr>
              <a:t> </a:t>
            </a:r>
            <a:r>
              <a:rPr sz="1000" dirty="0">
                <a:latin typeface="Calibri"/>
                <a:cs typeface="Calibri"/>
              </a:rPr>
              <a:t>of</a:t>
            </a:r>
            <a:r>
              <a:rPr sz="1000" spc="-45" dirty="0">
                <a:latin typeface="Calibri"/>
                <a:cs typeface="Calibri"/>
              </a:rPr>
              <a:t> </a:t>
            </a:r>
            <a:r>
              <a:rPr sz="1000" spc="-10" dirty="0">
                <a:latin typeface="Calibri"/>
                <a:cs typeface="Calibri"/>
              </a:rPr>
              <a:t>written methods</a:t>
            </a:r>
            <a:endParaRPr sz="1000">
              <a:latin typeface="Calibri"/>
              <a:cs typeface="Calibri"/>
            </a:endParaRPr>
          </a:p>
        </p:txBody>
      </p:sp>
      <p:sp>
        <p:nvSpPr>
          <p:cNvPr id="21" name="object 21"/>
          <p:cNvSpPr txBox="1"/>
          <p:nvPr/>
        </p:nvSpPr>
        <p:spPr>
          <a:xfrm>
            <a:off x="5118608" y="5302122"/>
            <a:ext cx="21818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Column</a:t>
            </a:r>
            <a:r>
              <a:rPr sz="1200" spc="-20" dirty="0">
                <a:latin typeface="Calibri"/>
                <a:cs typeface="Calibri"/>
              </a:rPr>
              <a:t> </a:t>
            </a:r>
            <a:r>
              <a:rPr sz="1200" dirty="0">
                <a:latin typeface="Calibri"/>
                <a:cs typeface="Calibri"/>
              </a:rPr>
              <a:t>addition</a:t>
            </a:r>
            <a:r>
              <a:rPr sz="1200" spc="-30" dirty="0">
                <a:latin typeface="Calibri"/>
                <a:cs typeface="Calibri"/>
              </a:rPr>
              <a:t> </a:t>
            </a:r>
            <a:r>
              <a:rPr sz="1200" dirty="0">
                <a:latin typeface="Calibri"/>
                <a:cs typeface="Calibri"/>
              </a:rPr>
              <a:t>(with</a:t>
            </a:r>
            <a:r>
              <a:rPr sz="1200" spc="-10" dirty="0">
                <a:latin typeface="Calibri"/>
                <a:cs typeface="Calibri"/>
              </a:rPr>
              <a:t> exchanging)</a:t>
            </a:r>
            <a:endParaRPr sz="1200">
              <a:latin typeface="Calibri"/>
              <a:cs typeface="Calibri"/>
            </a:endParaRPr>
          </a:p>
        </p:txBody>
      </p:sp>
      <p:sp>
        <p:nvSpPr>
          <p:cNvPr id="22" name="object 22"/>
          <p:cNvSpPr txBox="1"/>
          <p:nvPr/>
        </p:nvSpPr>
        <p:spPr>
          <a:xfrm>
            <a:off x="7607554" y="4411217"/>
            <a:ext cx="1452880" cy="482600"/>
          </a:xfrm>
          <a:prstGeom prst="rect">
            <a:avLst/>
          </a:prstGeom>
        </p:spPr>
        <p:txBody>
          <a:bodyPr vert="horz" wrap="square" lIns="0" tIns="12065" rIns="0" bIns="0" rtlCol="0">
            <a:spAutoFit/>
          </a:bodyPr>
          <a:lstStyle/>
          <a:p>
            <a:pPr marL="12700" marR="5080" algn="ctr">
              <a:lnSpc>
                <a:spcPct val="100000"/>
              </a:lnSpc>
              <a:spcBef>
                <a:spcPts val="95"/>
              </a:spcBef>
            </a:pPr>
            <a:r>
              <a:rPr sz="1000" dirty="0">
                <a:latin typeface="Calibri"/>
                <a:cs typeface="Calibri"/>
              </a:rPr>
              <a:t>Count</a:t>
            </a:r>
            <a:r>
              <a:rPr sz="1000" spc="-20" dirty="0">
                <a:latin typeface="Calibri"/>
                <a:cs typeface="Calibri"/>
              </a:rPr>
              <a:t> </a:t>
            </a:r>
            <a:r>
              <a:rPr sz="1000" dirty="0">
                <a:latin typeface="Calibri"/>
                <a:cs typeface="Calibri"/>
              </a:rPr>
              <a:t>in</a:t>
            </a:r>
            <a:r>
              <a:rPr sz="1000" spc="-25" dirty="0">
                <a:latin typeface="Calibri"/>
                <a:cs typeface="Calibri"/>
              </a:rPr>
              <a:t> </a:t>
            </a:r>
            <a:r>
              <a:rPr sz="1000" dirty="0">
                <a:latin typeface="Calibri"/>
                <a:cs typeface="Calibri"/>
              </a:rPr>
              <a:t>tens</a:t>
            </a:r>
            <a:r>
              <a:rPr sz="1000" spc="-15" dirty="0">
                <a:latin typeface="Calibri"/>
                <a:cs typeface="Calibri"/>
              </a:rPr>
              <a:t> </a:t>
            </a:r>
            <a:r>
              <a:rPr sz="1000" dirty="0">
                <a:latin typeface="Calibri"/>
                <a:cs typeface="Calibri"/>
              </a:rPr>
              <a:t>and</a:t>
            </a:r>
            <a:r>
              <a:rPr sz="1000" spc="-25" dirty="0">
                <a:latin typeface="Calibri"/>
                <a:cs typeface="Calibri"/>
              </a:rPr>
              <a:t> </a:t>
            </a:r>
            <a:r>
              <a:rPr sz="1000" spc="-10" dirty="0">
                <a:latin typeface="Calibri"/>
                <a:cs typeface="Calibri"/>
              </a:rPr>
              <a:t>hundreds </a:t>
            </a:r>
            <a:r>
              <a:rPr sz="1000" dirty="0">
                <a:latin typeface="Calibri"/>
                <a:cs typeface="Calibri"/>
              </a:rPr>
              <a:t>increasing</a:t>
            </a:r>
            <a:r>
              <a:rPr sz="1000" spc="-40" dirty="0">
                <a:latin typeface="Calibri"/>
                <a:cs typeface="Calibri"/>
              </a:rPr>
              <a:t> </a:t>
            </a:r>
            <a:r>
              <a:rPr sz="1000" dirty="0">
                <a:latin typeface="Calibri"/>
                <a:cs typeface="Calibri"/>
              </a:rPr>
              <a:t>fluency</a:t>
            </a:r>
            <a:r>
              <a:rPr sz="1000" spc="-40" dirty="0">
                <a:latin typeface="Calibri"/>
                <a:cs typeface="Calibri"/>
              </a:rPr>
              <a:t> </a:t>
            </a:r>
            <a:r>
              <a:rPr sz="1000" dirty="0">
                <a:latin typeface="Calibri"/>
                <a:cs typeface="Calibri"/>
              </a:rPr>
              <a:t>of</a:t>
            </a:r>
            <a:r>
              <a:rPr sz="1000" spc="-40" dirty="0">
                <a:latin typeface="Calibri"/>
                <a:cs typeface="Calibri"/>
              </a:rPr>
              <a:t> </a:t>
            </a:r>
            <a:r>
              <a:rPr sz="1000" spc="-20" dirty="0">
                <a:latin typeface="Calibri"/>
                <a:cs typeface="Calibri"/>
              </a:rPr>
              <a:t>order </a:t>
            </a:r>
            <a:r>
              <a:rPr sz="1000" dirty="0">
                <a:latin typeface="Calibri"/>
                <a:cs typeface="Calibri"/>
              </a:rPr>
              <a:t>and</a:t>
            </a:r>
            <a:r>
              <a:rPr sz="1000" spc="195" dirty="0">
                <a:latin typeface="Calibri"/>
                <a:cs typeface="Calibri"/>
              </a:rPr>
              <a:t> </a:t>
            </a:r>
            <a:r>
              <a:rPr sz="1000" dirty="0">
                <a:latin typeface="Calibri"/>
                <a:cs typeface="Calibri"/>
              </a:rPr>
              <a:t>place</a:t>
            </a:r>
            <a:r>
              <a:rPr sz="1000" spc="-25" dirty="0">
                <a:latin typeface="Calibri"/>
                <a:cs typeface="Calibri"/>
              </a:rPr>
              <a:t> </a:t>
            </a:r>
            <a:r>
              <a:rPr sz="1000" spc="-10" dirty="0">
                <a:latin typeface="Calibri"/>
                <a:cs typeface="Calibri"/>
              </a:rPr>
              <a:t>value</a:t>
            </a:r>
            <a:endParaRPr sz="1000">
              <a:latin typeface="Calibri"/>
              <a:cs typeface="Calibri"/>
            </a:endParaRPr>
          </a:p>
        </p:txBody>
      </p:sp>
      <p:sp>
        <p:nvSpPr>
          <p:cNvPr id="23" name="object 23"/>
          <p:cNvSpPr txBox="1"/>
          <p:nvPr/>
        </p:nvSpPr>
        <p:spPr>
          <a:xfrm>
            <a:off x="7734681" y="5049392"/>
            <a:ext cx="1208405" cy="787400"/>
          </a:xfrm>
          <a:prstGeom prst="rect">
            <a:avLst/>
          </a:prstGeom>
        </p:spPr>
        <p:txBody>
          <a:bodyPr vert="horz" wrap="square" lIns="0" tIns="12065" rIns="0" bIns="0" rtlCol="0">
            <a:spAutoFit/>
          </a:bodyPr>
          <a:lstStyle/>
          <a:p>
            <a:pPr marL="12700" marR="5080" indent="-1270" algn="ctr">
              <a:lnSpc>
                <a:spcPct val="100000"/>
              </a:lnSpc>
              <a:spcBef>
                <a:spcPts val="95"/>
              </a:spcBef>
            </a:pPr>
            <a:r>
              <a:rPr sz="1000" dirty="0">
                <a:latin typeface="Calibri"/>
                <a:cs typeface="Calibri"/>
              </a:rPr>
              <a:t>Perform</a:t>
            </a:r>
            <a:r>
              <a:rPr sz="1000" spc="-35" dirty="0">
                <a:latin typeface="Calibri"/>
                <a:cs typeface="Calibri"/>
              </a:rPr>
              <a:t> </a:t>
            </a:r>
            <a:r>
              <a:rPr sz="1000" spc="-10" dirty="0">
                <a:latin typeface="Calibri"/>
                <a:cs typeface="Calibri"/>
              </a:rPr>
              <a:t>increasingly </a:t>
            </a:r>
            <a:r>
              <a:rPr sz="1000" dirty="0">
                <a:latin typeface="Calibri"/>
                <a:cs typeface="Calibri"/>
              </a:rPr>
              <a:t>complex</a:t>
            </a:r>
            <a:r>
              <a:rPr sz="1000" spc="-30" dirty="0">
                <a:latin typeface="Calibri"/>
                <a:cs typeface="Calibri"/>
              </a:rPr>
              <a:t> </a:t>
            </a:r>
            <a:r>
              <a:rPr sz="1000" spc="-10" dirty="0">
                <a:latin typeface="Calibri"/>
                <a:cs typeface="Calibri"/>
              </a:rPr>
              <a:t>mental calculations</a:t>
            </a:r>
            <a:r>
              <a:rPr sz="1000" spc="15" dirty="0">
                <a:latin typeface="Calibri"/>
                <a:cs typeface="Calibri"/>
              </a:rPr>
              <a:t> </a:t>
            </a:r>
            <a:r>
              <a:rPr sz="1000" dirty="0">
                <a:latin typeface="Calibri"/>
                <a:cs typeface="Calibri"/>
              </a:rPr>
              <a:t>and</a:t>
            </a:r>
            <a:r>
              <a:rPr sz="1000" spc="15" dirty="0">
                <a:latin typeface="Calibri"/>
                <a:cs typeface="Calibri"/>
              </a:rPr>
              <a:t> </a:t>
            </a:r>
            <a:r>
              <a:rPr sz="1000" spc="-20" dirty="0">
                <a:latin typeface="Calibri"/>
                <a:cs typeface="Calibri"/>
              </a:rPr>
              <a:t>those </a:t>
            </a:r>
            <a:r>
              <a:rPr sz="1000" dirty="0">
                <a:latin typeface="Calibri"/>
                <a:cs typeface="Calibri"/>
              </a:rPr>
              <a:t>with</a:t>
            </a:r>
            <a:r>
              <a:rPr sz="1000" spc="20" dirty="0">
                <a:latin typeface="Calibri"/>
                <a:cs typeface="Calibri"/>
              </a:rPr>
              <a:t> </a:t>
            </a:r>
            <a:r>
              <a:rPr sz="1000" spc="-10" dirty="0">
                <a:latin typeface="Calibri"/>
                <a:cs typeface="Calibri"/>
              </a:rPr>
              <a:t>increasingly</a:t>
            </a:r>
            <a:r>
              <a:rPr sz="1000" spc="10" dirty="0">
                <a:latin typeface="Calibri"/>
                <a:cs typeface="Calibri"/>
              </a:rPr>
              <a:t> </a:t>
            </a:r>
            <a:r>
              <a:rPr sz="1000" spc="-10" dirty="0">
                <a:latin typeface="Calibri"/>
                <a:cs typeface="Calibri"/>
              </a:rPr>
              <a:t>large </a:t>
            </a:r>
            <a:r>
              <a:rPr sz="1000" dirty="0">
                <a:latin typeface="Calibri"/>
                <a:cs typeface="Calibri"/>
              </a:rPr>
              <a:t>numbers</a:t>
            </a:r>
            <a:r>
              <a:rPr sz="1000" spc="-20" dirty="0">
                <a:latin typeface="Calibri"/>
                <a:cs typeface="Calibri"/>
              </a:rPr>
              <a:t> </a:t>
            </a:r>
            <a:r>
              <a:rPr sz="1000" dirty="0">
                <a:latin typeface="Calibri"/>
                <a:cs typeface="Calibri"/>
              </a:rPr>
              <a:t>to</a:t>
            </a:r>
            <a:r>
              <a:rPr sz="1000" spc="-30" dirty="0">
                <a:latin typeface="Calibri"/>
                <a:cs typeface="Calibri"/>
              </a:rPr>
              <a:t> </a:t>
            </a:r>
            <a:r>
              <a:rPr sz="1000" dirty="0">
                <a:latin typeface="Calibri"/>
                <a:cs typeface="Calibri"/>
              </a:rPr>
              <a:t>aid</a:t>
            </a:r>
            <a:r>
              <a:rPr sz="1000" spc="-30" dirty="0">
                <a:latin typeface="Calibri"/>
                <a:cs typeface="Calibri"/>
              </a:rPr>
              <a:t> </a:t>
            </a:r>
            <a:r>
              <a:rPr sz="1000" spc="-10" dirty="0">
                <a:latin typeface="Calibri"/>
                <a:cs typeface="Calibri"/>
              </a:rPr>
              <a:t>fluency</a:t>
            </a:r>
            <a:endParaRPr sz="1000">
              <a:latin typeface="Calibri"/>
              <a:cs typeface="Calibri"/>
            </a:endParaRPr>
          </a:p>
        </p:txBody>
      </p:sp>
      <p:sp>
        <p:nvSpPr>
          <p:cNvPr id="24" name="object 24"/>
          <p:cNvSpPr txBox="1"/>
          <p:nvPr/>
        </p:nvSpPr>
        <p:spPr>
          <a:xfrm>
            <a:off x="157683" y="4515992"/>
            <a:ext cx="1779270" cy="1184910"/>
          </a:xfrm>
          <a:prstGeom prst="rect">
            <a:avLst/>
          </a:prstGeom>
        </p:spPr>
        <p:txBody>
          <a:bodyPr vert="horz" wrap="square" lIns="0" tIns="12700" rIns="0" bIns="0" rtlCol="0">
            <a:spAutoFit/>
          </a:bodyPr>
          <a:lstStyle/>
          <a:p>
            <a:pPr marL="55244" marR="48260" algn="ctr">
              <a:lnSpc>
                <a:spcPct val="100000"/>
              </a:lnSpc>
              <a:spcBef>
                <a:spcPts val="100"/>
              </a:spcBef>
            </a:pPr>
            <a:r>
              <a:rPr sz="800" dirty="0">
                <a:latin typeface="Calibri"/>
                <a:cs typeface="Calibri"/>
              </a:rPr>
              <a:t>Add</a:t>
            </a:r>
            <a:r>
              <a:rPr sz="800" spc="-15" dirty="0">
                <a:latin typeface="Calibri"/>
                <a:cs typeface="Calibri"/>
              </a:rPr>
              <a:t> </a:t>
            </a:r>
            <a:r>
              <a:rPr sz="800" dirty="0">
                <a:latin typeface="Calibri"/>
                <a:cs typeface="Calibri"/>
              </a:rPr>
              <a:t>numbers</a:t>
            </a:r>
            <a:r>
              <a:rPr sz="800" spc="-10" dirty="0">
                <a:latin typeface="Calibri"/>
                <a:cs typeface="Calibri"/>
              </a:rPr>
              <a:t> </a:t>
            </a:r>
            <a:r>
              <a:rPr sz="800" dirty="0">
                <a:latin typeface="Calibri"/>
                <a:cs typeface="Calibri"/>
              </a:rPr>
              <a:t>with</a:t>
            </a:r>
            <a:r>
              <a:rPr sz="800" spc="-5" dirty="0">
                <a:latin typeface="Calibri"/>
                <a:cs typeface="Calibri"/>
              </a:rPr>
              <a:t> </a:t>
            </a:r>
            <a:r>
              <a:rPr sz="800" dirty="0">
                <a:latin typeface="Calibri"/>
                <a:cs typeface="Calibri"/>
              </a:rPr>
              <a:t>more</a:t>
            </a:r>
            <a:r>
              <a:rPr sz="800" spc="-25" dirty="0">
                <a:latin typeface="Calibri"/>
                <a:cs typeface="Calibri"/>
              </a:rPr>
              <a:t> </a:t>
            </a:r>
            <a:r>
              <a:rPr sz="800" dirty="0">
                <a:latin typeface="Calibri"/>
                <a:cs typeface="Calibri"/>
              </a:rPr>
              <a:t>than </a:t>
            </a:r>
            <a:r>
              <a:rPr sz="800" spc="-10" dirty="0">
                <a:latin typeface="Calibri"/>
                <a:cs typeface="Calibri"/>
              </a:rPr>
              <a:t>four-digits</a:t>
            </a:r>
            <a:r>
              <a:rPr sz="800" spc="500"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decimals</a:t>
            </a:r>
            <a:r>
              <a:rPr sz="800" spc="-10"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three</a:t>
            </a:r>
            <a:r>
              <a:rPr sz="800" spc="-10" dirty="0">
                <a:latin typeface="Calibri"/>
                <a:cs typeface="Calibri"/>
              </a:rPr>
              <a:t> places</a:t>
            </a:r>
            <a:endParaRPr sz="800">
              <a:latin typeface="Calibri"/>
              <a:cs typeface="Calibri"/>
            </a:endParaRPr>
          </a:p>
          <a:p>
            <a:pPr algn="ctr">
              <a:lnSpc>
                <a:spcPct val="100000"/>
              </a:lnSpc>
              <a:spcBef>
                <a:spcPts val="484"/>
              </a:spcBef>
            </a:pPr>
            <a:r>
              <a:rPr sz="800" dirty="0">
                <a:latin typeface="Calibri"/>
                <a:cs typeface="Calibri"/>
              </a:rPr>
              <a:t>(formal</a:t>
            </a:r>
            <a:r>
              <a:rPr sz="800" spc="-25" dirty="0">
                <a:latin typeface="Calibri"/>
                <a:cs typeface="Calibri"/>
              </a:rPr>
              <a:t> </a:t>
            </a:r>
            <a:r>
              <a:rPr sz="800" dirty="0">
                <a:latin typeface="Calibri"/>
                <a:cs typeface="Calibri"/>
              </a:rPr>
              <a:t>written</a:t>
            </a:r>
            <a:r>
              <a:rPr sz="800" spc="-30" dirty="0">
                <a:latin typeface="Calibri"/>
                <a:cs typeface="Calibri"/>
              </a:rPr>
              <a:t> </a:t>
            </a:r>
            <a:r>
              <a:rPr sz="800" dirty="0">
                <a:latin typeface="Calibri"/>
                <a:cs typeface="Calibri"/>
              </a:rPr>
              <a:t>column</a:t>
            </a:r>
            <a:r>
              <a:rPr sz="800" spc="-15" dirty="0">
                <a:latin typeface="Calibri"/>
                <a:cs typeface="Calibri"/>
              </a:rPr>
              <a:t> </a:t>
            </a:r>
            <a:r>
              <a:rPr sz="800" spc="-10" dirty="0">
                <a:latin typeface="Calibri"/>
                <a:cs typeface="Calibri"/>
              </a:rPr>
              <a:t>method)</a:t>
            </a:r>
            <a:endParaRPr sz="800">
              <a:latin typeface="Calibri"/>
              <a:cs typeface="Calibri"/>
            </a:endParaRPr>
          </a:p>
          <a:p>
            <a:pPr marL="27305" marR="20320" indent="172085">
              <a:lnSpc>
                <a:spcPct val="100000"/>
              </a:lnSpc>
              <a:spcBef>
                <a:spcPts val="475"/>
              </a:spcBef>
            </a:pPr>
            <a:r>
              <a:rPr sz="800" dirty="0">
                <a:latin typeface="Calibri"/>
                <a:cs typeface="Calibri"/>
              </a:rPr>
              <a:t>N.B.</a:t>
            </a:r>
            <a:r>
              <a:rPr sz="800" spc="-5" dirty="0">
                <a:latin typeface="Calibri"/>
                <a:cs typeface="Calibri"/>
              </a:rPr>
              <a:t> </a:t>
            </a:r>
            <a:r>
              <a:rPr sz="800" dirty="0">
                <a:latin typeface="Calibri"/>
                <a:cs typeface="Calibri"/>
              </a:rPr>
              <a:t>ENSURE</a:t>
            </a:r>
            <a:r>
              <a:rPr sz="800" spc="-25" dirty="0">
                <a:latin typeface="Calibri"/>
                <a:cs typeface="Calibri"/>
              </a:rPr>
              <a:t> </a:t>
            </a:r>
            <a:r>
              <a:rPr sz="800" spc="-10" dirty="0">
                <a:latin typeface="Calibri"/>
                <a:cs typeface="Calibri"/>
              </a:rPr>
              <a:t>CHILDREN</a:t>
            </a:r>
            <a:r>
              <a:rPr sz="800" spc="-35" dirty="0">
                <a:latin typeface="Calibri"/>
                <a:cs typeface="Calibri"/>
              </a:rPr>
              <a:t> </a:t>
            </a:r>
            <a:r>
              <a:rPr sz="800" dirty="0">
                <a:latin typeface="Calibri"/>
                <a:cs typeface="Calibri"/>
              </a:rPr>
              <a:t>HAVE</a:t>
            </a:r>
            <a:r>
              <a:rPr sz="800" spc="-10" dirty="0">
                <a:latin typeface="Calibri"/>
                <a:cs typeface="Calibri"/>
              </a:rPr>
              <a:t> </a:t>
            </a:r>
            <a:r>
              <a:rPr sz="800" spc="-25" dirty="0">
                <a:latin typeface="Calibri"/>
                <a:cs typeface="Calibri"/>
              </a:rPr>
              <a:t>THE</a:t>
            </a:r>
            <a:r>
              <a:rPr sz="800" spc="500" dirty="0">
                <a:latin typeface="Calibri"/>
                <a:cs typeface="Calibri"/>
              </a:rPr>
              <a:t> </a:t>
            </a:r>
            <a:r>
              <a:rPr sz="800" spc="-10" dirty="0">
                <a:latin typeface="Calibri"/>
                <a:cs typeface="Calibri"/>
              </a:rPr>
              <a:t>OPPORTUNITY</a:t>
            </a:r>
            <a:r>
              <a:rPr sz="800" spc="-55" dirty="0">
                <a:latin typeface="Calibri"/>
                <a:cs typeface="Calibri"/>
              </a:rPr>
              <a:t> </a:t>
            </a:r>
            <a:r>
              <a:rPr sz="800" dirty="0">
                <a:latin typeface="Calibri"/>
                <a:cs typeface="Calibri"/>
              </a:rPr>
              <a:t>TO</a:t>
            </a:r>
            <a:r>
              <a:rPr sz="800" spc="-5" dirty="0">
                <a:latin typeface="Calibri"/>
                <a:cs typeface="Calibri"/>
              </a:rPr>
              <a:t> </a:t>
            </a:r>
            <a:r>
              <a:rPr sz="800" dirty="0">
                <a:latin typeface="Calibri"/>
                <a:cs typeface="Calibri"/>
              </a:rPr>
              <a:t>ADD</a:t>
            </a:r>
            <a:r>
              <a:rPr sz="800" spc="-15" dirty="0">
                <a:latin typeface="Calibri"/>
                <a:cs typeface="Calibri"/>
              </a:rPr>
              <a:t> </a:t>
            </a:r>
            <a:r>
              <a:rPr sz="800" b="1" dirty="0">
                <a:latin typeface="Calibri"/>
                <a:cs typeface="Calibri"/>
              </a:rPr>
              <a:t>MORE</a:t>
            </a:r>
            <a:r>
              <a:rPr sz="800" b="1" spc="-15" dirty="0">
                <a:latin typeface="Calibri"/>
                <a:cs typeface="Calibri"/>
              </a:rPr>
              <a:t> </a:t>
            </a:r>
            <a:r>
              <a:rPr sz="800" b="1" dirty="0">
                <a:latin typeface="Calibri"/>
                <a:cs typeface="Calibri"/>
              </a:rPr>
              <a:t>THAN </a:t>
            </a:r>
            <a:r>
              <a:rPr sz="800" spc="-25" dirty="0">
                <a:latin typeface="Calibri"/>
                <a:cs typeface="Calibri"/>
              </a:rPr>
              <a:t>TWO</a:t>
            </a:r>
            <a:r>
              <a:rPr sz="800" spc="500" dirty="0">
                <a:latin typeface="Calibri"/>
                <a:cs typeface="Calibri"/>
              </a:rPr>
              <a:t> </a:t>
            </a:r>
            <a:r>
              <a:rPr sz="800" dirty="0">
                <a:latin typeface="Calibri"/>
                <a:cs typeface="Calibri"/>
              </a:rPr>
              <a:t>NUMBERS,</a:t>
            </a:r>
            <a:r>
              <a:rPr sz="800" spc="195" dirty="0">
                <a:latin typeface="Calibri"/>
                <a:cs typeface="Calibri"/>
              </a:rPr>
              <a:t> </a:t>
            </a:r>
            <a:r>
              <a:rPr sz="800" spc="-10" dirty="0">
                <a:latin typeface="Calibri"/>
                <a:cs typeface="Calibri"/>
              </a:rPr>
              <a:t>INCLUDING</a:t>
            </a:r>
            <a:r>
              <a:rPr sz="800" spc="-25" dirty="0">
                <a:latin typeface="Calibri"/>
                <a:cs typeface="Calibri"/>
              </a:rPr>
              <a:t> </a:t>
            </a:r>
            <a:r>
              <a:rPr sz="800" spc="-10" dirty="0">
                <a:latin typeface="Calibri"/>
                <a:cs typeface="Calibri"/>
              </a:rPr>
              <a:t>DECIMALS,</a:t>
            </a:r>
            <a:r>
              <a:rPr sz="800" spc="-30" dirty="0">
                <a:latin typeface="Calibri"/>
                <a:cs typeface="Calibri"/>
              </a:rPr>
              <a:t> </a:t>
            </a:r>
            <a:r>
              <a:rPr sz="800" spc="-20" dirty="0">
                <a:latin typeface="Calibri"/>
                <a:cs typeface="Calibri"/>
              </a:rPr>
              <a:t>WITH</a:t>
            </a:r>
            <a:endParaRPr sz="800">
              <a:latin typeface="Calibri"/>
              <a:cs typeface="Calibri"/>
            </a:endParaRPr>
          </a:p>
          <a:p>
            <a:pPr marL="230504">
              <a:lnSpc>
                <a:spcPct val="100000"/>
              </a:lnSpc>
              <a:spcBef>
                <a:spcPts val="5"/>
              </a:spcBef>
            </a:pPr>
            <a:r>
              <a:rPr sz="800" spc="-10" dirty="0">
                <a:latin typeface="Calibri"/>
                <a:cs typeface="Calibri"/>
              </a:rPr>
              <a:t>DIFFERING</a:t>
            </a:r>
            <a:r>
              <a:rPr sz="800" spc="-45" dirty="0">
                <a:latin typeface="Calibri"/>
                <a:cs typeface="Calibri"/>
              </a:rPr>
              <a:t> </a:t>
            </a:r>
            <a:r>
              <a:rPr sz="800" dirty="0">
                <a:latin typeface="Calibri"/>
                <a:cs typeface="Calibri"/>
              </a:rPr>
              <a:t>NUMBERS</a:t>
            </a:r>
            <a:r>
              <a:rPr sz="800" spc="5" dirty="0">
                <a:latin typeface="Calibri"/>
                <a:cs typeface="Calibri"/>
              </a:rPr>
              <a:t> </a:t>
            </a:r>
            <a:r>
              <a:rPr sz="800" dirty="0">
                <a:latin typeface="Calibri"/>
                <a:cs typeface="Calibri"/>
              </a:rPr>
              <a:t>OF</a:t>
            </a:r>
            <a:r>
              <a:rPr sz="800" spc="-5" dirty="0">
                <a:latin typeface="Calibri"/>
                <a:cs typeface="Calibri"/>
              </a:rPr>
              <a:t> </a:t>
            </a:r>
            <a:r>
              <a:rPr sz="800" spc="-10" dirty="0">
                <a:latin typeface="Calibri"/>
                <a:cs typeface="Calibri"/>
              </a:rPr>
              <a:t>DIGITS</a:t>
            </a:r>
            <a:endParaRPr sz="800">
              <a:latin typeface="Calibri"/>
              <a:cs typeface="Calibri"/>
            </a:endParaRPr>
          </a:p>
          <a:p>
            <a:pPr algn="ctr">
              <a:lnSpc>
                <a:spcPct val="100000"/>
              </a:lnSpc>
              <a:spcBef>
                <a:spcPts val="480"/>
              </a:spcBef>
            </a:pPr>
            <a:r>
              <a:rPr sz="800" dirty="0">
                <a:latin typeface="Calibri"/>
                <a:cs typeface="Calibri"/>
              </a:rPr>
              <a:t>Solve</a:t>
            </a:r>
            <a:r>
              <a:rPr sz="800" spc="130" dirty="0">
                <a:latin typeface="Calibri"/>
                <a:cs typeface="Calibri"/>
              </a:rPr>
              <a:t> </a:t>
            </a:r>
            <a:r>
              <a:rPr sz="800" dirty="0">
                <a:latin typeface="Calibri"/>
                <a:cs typeface="Calibri"/>
              </a:rPr>
              <a:t>more</a:t>
            </a:r>
            <a:r>
              <a:rPr sz="800" spc="-40" dirty="0">
                <a:latin typeface="Calibri"/>
                <a:cs typeface="Calibri"/>
              </a:rPr>
              <a:t> </a:t>
            </a:r>
            <a:r>
              <a:rPr sz="800" dirty="0">
                <a:latin typeface="Calibri"/>
                <a:cs typeface="Calibri"/>
              </a:rPr>
              <a:t>complex</a:t>
            </a:r>
            <a:r>
              <a:rPr sz="800" spc="-10" dirty="0">
                <a:latin typeface="Calibri"/>
                <a:cs typeface="Calibri"/>
              </a:rPr>
              <a:t> </a:t>
            </a:r>
            <a:r>
              <a:rPr sz="800" dirty="0">
                <a:latin typeface="Calibri"/>
                <a:cs typeface="Calibri"/>
              </a:rPr>
              <a:t>calculations</a:t>
            </a:r>
            <a:r>
              <a:rPr sz="800" spc="15" dirty="0">
                <a:latin typeface="Calibri"/>
                <a:cs typeface="Calibri"/>
              </a:rPr>
              <a:t> </a:t>
            </a:r>
            <a:r>
              <a:rPr sz="800" spc="-10" dirty="0">
                <a:latin typeface="Calibri"/>
                <a:cs typeface="Calibri"/>
              </a:rPr>
              <a:t>mentally</a:t>
            </a:r>
            <a:endParaRPr sz="800">
              <a:latin typeface="Calibri"/>
              <a:cs typeface="Calibri"/>
            </a:endParaRPr>
          </a:p>
        </p:txBody>
      </p:sp>
      <p:sp>
        <p:nvSpPr>
          <p:cNvPr id="25" name="object 25"/>
          <p:cNvSpPr txBox="1"/>
          <p:nvPr/>
        </p:nvSpPr>
        <p:spPr>
          <a:xfrm>
            <a:off x="5154929" y="2058161"/>
            <a:ext cx="586740" cy="391160"/>
          </a:xfrm>
          <a:prstGeom prst="rect">
            <a:avLst/>
          </a:prstGeom>
        </p:spPr>
        <p:txBody>
          <a:bodyPr vert="horz" wrap="square" lIns="0" tIns="12700" rIns="0" bIns="0" rtlCol="0">
            <a:spAutoFit/>
          </a:bodyPr>
          <a:lstStyle/>
          <a:p>
            <a:pPr marR="10795" algn="r">
              <a:lnSpc>
                <a:spcPct val="100000"/>
              </a:lnSpc>
              <a:spcBef>
                <a:spcPts val="100"/>
              </a:spcBef>
            </a:pPr>
            <a:r>
              <a:rPr sz="1200" dirty="0">
                <a:latin typeface="Calibri"/>
                <a:cs typeface="Calibri"/>
              </a:rPr>
              <a:t>2</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4</a:t>
            </a:r>
            <a:r>
              <a:rPr sz="1200" spc="5" dirty="0">
                <a:latin typeface="Calibri"/>
                <a:cs typeface="Calibri"/>
              </a:rPr>
              <a:t> </a:t>
            </a:r>
            <a:r>
              <a:rPr sz="1200" spc="-50" dirty="0">
                <a:latin typeface="Calibri"/>
                <a:cs typeface="Calibri"/>
              </a:rPr>
              <a:t>1</a:t>
            </a:r>
            <a:endParaRPr sz="1200">
              <a:latin typeface="Calibri"/>
              <a:cs typeface="Calibri"/>
            </a:endParaRPr>
          </a:p>
          <a:p>
            <a:pPr marR="5080" algn="r">
              <a:lnSpc>
                <a:spcPct val="100000"/>
              </a:lnSpc>
            </a:pPr>
            <a:r>
              <a:rPr sz="1200" dirty="0">
                <a:latin typeface="Calibri"/>
                <a:cs typeface="Calibri"/>
              </a:rPr>
              <a:t>+</a:t>
            </a:r>
            <a:r>
              <a:rPr sz="1200" spc="27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2</a:t>
            </a:r>
            <a:r>
              <a:rPr sz="1200" spc="5" dirty="0">
                <a:latin typeface="Calibri"/>
                <a:cs typeface="Calibri"/>
              </a:rPr>
              <a:t> </a:t>
            </a:r>
            <a:r>
              <a:rPr sz="1200" spc="-50" dirty="0">
                <a:latin typeface="Calibri"/>
                <a:cs typeface="Calibri"/>
              </a:rPr>
              <a:t>8</a:t>
            </a:r>
            <a:endParaRPr sz="1200">
              <a:latin typeface="Calibri"/>
              <a:cs typeface="Calibri"/>
            </a:endParaRPr>
          </a:p>
        </p:txBody>
      </p:sp>
      <p:sp>
        <p:nvSpPr>
          <p:cNvPr id="26" name="object 26"/>
          <p:cNvSpPr txBox="1"/>
          <p:nvPr/>
        </p:nvSpPr>
        <p:spPr>
          <a:xfrm>
            <a:off x="5295138" y="2515361"/>
            <a:ext cx="4406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3</a:t>
            </a:r>
            <a:r>
              <a:rPr sz="1200" spc="5" dirty="0">
                <a:latin typeface="Calibri"/>
                <a:cs typeface="Calibri"/>
              </a:rPr>
              <a:t> </a:t>
            </a:r>
            <a:r>
              <a:rPr sz="1200" dirty="0">
                <a:latin typeface="Calibri"/>
                <a:cs typeface="Calibri"/>
              </a:rPr>
              <a:t>2</a:t>
            </a:r>
            <a:r>
              <a:rPr sz="1200" spc="5" dirty="0">
                <a:latin typeface="Calibri"/>
                <a:cs typeface="Calibri"/>
              </a:rPr>
              <a:t> </a:t>
            </a:r>
            <a:r>
              <a:rPr sz="1200" dirty="0">
                <a:latin typeface="Calibri"/>
                <a:cs typeface="Calibri"/>
              </a:rPr>
              <a:t>6</a:t>
            </a:r>
            <a:r>
              <a:rPr sz="1200" spc="5" dirty="0">
                <a:latin typeface="Calibri"/>
                <a:cs typeface="Calibri"/>
              </a:rPr>
              <a:t> </a:t>
            </a:r>
            <a:r>
              <a:rPr sz="1200" spc="-50" dirty="0">
                <a:latin typeface="Calibri"/>
                <a:cs typeface="Calibri"/>
              </a:rPr>
              <a:t>9</a:t>
            </a:r>
            <a:endParaRPr sz="1200">
              <a:latin typeface="Calibri"/>
              <a:cs typeface="Calibri"/>
            </a:endParaRPr>
          </a:p>
        </p:txBody>
      </p:sp>
      <p:sp>
        <p:nvSpPr>
          <p:cNvPr id="27" name="object 27"/>
          <p:cNvSpPr txBox="1"/>
          <p:nvPr/>
        </p:nvSpPr>
        <p:spPr>
          <a:xfrm>
            <a:off x="5043678" y="4149344"/>
            <a:ext cx="586740" cy="391160"/>
          </a:xfrm>
          <a:prstGeom prst="rect">
            <a:avLst/>
          </a:prstGeom>
        </p:spPr>
        <p:txBody>
          <a:bodyPr vert="horz" wrap="square" lIns="0" tIns="12700" rIns="0" bIns="0" rtlCol="0">
            <a:spAutoFit/>
          </a:bodyPr>
          <a:lstStyle/>
          <a:p>
            <a:pPr marR="10795" algn="r">
              <a:lnSpc>
                <a:spcPct val="100000"/>
              </a:lnSpc>
              <a:spcBef>
                <a:spcPts val="100"/>
              </a:spcBef>
            </a:pPr>
            <a:r>
              <a:rPr sz="1200" dirty="0">
                <a:latin typeface="Calibri"/>
                <a:cs typeface="Calibri"/>
              </a:rPr>
              <a:t>5</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8</a:t>
            </a:r>
            <a:r>
              <a:rPr sz="1200" spc="5" dirty="0">
                <a:latin typeface="Calibri"/>
                <a:cs typeface="Calibri"/>
              </a:rPr>
              <a:t> </a:t>
            </a:r>
            <a:r>
              <a:rPr sz="1200" spc="-50" dirty="0">
                <a:latin typeface="Calibri"/>
                <a:cs typeface="Calibri"/>
              </a:rPr>
              <a:t>9</a:t>
            </a:r>
            <a:endParaRPr sz="1200" dirty="0">
              <a:latin typeface="Calibri"/>
              <a:cs typeface="Calibri"/>
            </a:endParaRPr>
          </a:p>
          <a:p>
            <a:pPr marR="5080" algn="r">
              <a:lnSpc>
                <a:spcPct val="100000"/>
              </a:lnSpc>
            </a:pPr>
            <a:r>
              <a:rPr sz="1200" dirty="0">
                <a:latin typeface="Calibri"/>
                <a:cs typeface="Calibri"/>
              </a:rPr>
              <a:t>+</a:t>
            </a:r>
            <a:r>
              <a:rPr sz="1200" spc="275" dirty="0">
                <a:latin typeface="Calibri"/>
                <a:cs typeface="Calibri"/>
              </a:rPr>
              <a:t> </a:t>
            </a:r>
            <a:r>
              <a:rPr sz="1200" dirty="0">
                <a:latin typeface="Calibri"/>
                <a:cs typeface="Calibri"/>
              </a:rPr>
              <a:t>3</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2</a:t>
            </a:r>
            <a:r>
              <a:rPr sz="1200" spc="5" dirty="0">
                <a:latin typeface="Calibri"/>
                <a:cs typeface="Calibri"/>
              </a:rPr>
              <a:t> </a:t>
            </a:r>
            <a:r>
              <a:rPr sz="1200" spc="-50" dirty="0">
                <a:latin typeface="Calibri"/>
                <a:cs typeface="Calibri"/>
              </a:rPr>
              <a:t>8</a:t>
            </a:r>
            <a:endParaRPr sz="1200" dirty="0">
              <a:latin typeface="Calibri"/>
              <a:cs typeface="Calibri"/>
            </a:endParaRPr>
          </a:p>
        </p:txBody>
      </p:sp>
      <p:sp>
        <p:nvSpPr>
          <p:cNvPr id="28" name="object 28"/>
          <p:cNvSpPr txBox="1"/>
          <p:nvPr/>
        </p:nvSpPr>
        <p:spPr>
          <a:xfrm>
            <a:off x="5183885" y="4606544"/>
            <a:ext cx="4406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8</a:t>
            </a:r>
            <a:r>
              <a:rPr sz="1200" spc="5" dirty="0">
                <a:latin typeface="Calibri"/>
                <a:cs typeface="Calibri"/>
              </a:rPr>
              <a:t> </a:t>
            </a:r>
            <a:r>
              <a:rPr sz="1200" dirty="0">
                <a:latin typeface="Calibri"/>
                <a:cs typeface="Calibri"/>
              </a:rPr>
              <a:t>3</a:t>
            </a:r>
            <a:r>
              <a:rPr sz="1200" spc="5" dirty="0">
                <a:latin typeface="Calibri"/>
                <a:cs typeface="Calibri"/>
              </a:rPr>
              <a:t> </a:t>
            </a:r>
            <a:r>
              <a:rPr sz="1200" dirty="0">
                <a:latin typeface="Calibri"/>
                <a:cs typeface="Calibri"/>
              </a:rPr>
              <a:t>1</a:t>
            </a:r>
            <a:r>
              <a:rPr sz="1200" spc="5" dirty="0">
                <a:latin typeface="Calibri"/>
                <a:cs typeface="Calibri"/>
              </a:rPr>
              <a:t> </a:t>
            </a:r>
            <a:r>
              <a:rPr sz="1200" spc="-50" dirty="0">
                <a:latin typeface="Calibri"/>
                <a:cs typeface="Calibri"/>
              </a:rPr>
              <a:t>7</a:t>
            </a:r>
            <a:endParaRPr sz="1200">
              <a:latin typeface="Calibri"/>
              <a:cs typeface="Calibri"/>
            </a:endParaRPr>
          </a:p>
        </p:txBody>
      </p:sp>
      <p:sp>
        <p:nvSpPr>
          <p:cNvPr id="29" name="object 29"/>
          <p:cNvSpPr/>
          <p:nvPr/>
        </p:nvSpPr>
        <p:spPr>
          <a:xfrm>
            <a:off x="5035550" y="2465323"/>
            <a:ext cx="789305" cy="2378710"/>
          </a:xfrm>
          <a:custGeom>
            <a:avLst/>
            <a:gdLst/>
            <a:ahLst/>
            <a:cxnLst/>
            <a:rect l="l" t="t" r="r" b="b"/>
            <a:pathLst>
              <a:path w="789304" h="2378710">
                <a:moveTo>
                  <a:pt x="69850" y="0"/>
                </a:moveTo>
                <a:lnTo>
                  <a:pt x="789051" y="126"/>
                </a:lnTo>
              </a:path>
              <a:path w="789304" h="2378710">
                <a:moveTo>
                  <a:pt x="0" y="2090801"/>
                </a:moveTo>
                <a:lnTo>
                  <a:pt x="647700" y="2090801"/>
                </a:lnTo>
              </a:path>
              <a:path w="789304" h="2378710">
                <a:moveTo>
                  <a:pt x="0" y="2378075"/>
                </a:moveTo>
                <a:lnTo>
                  <a:pt x="647700" y="2378202"/>
                </a:lnTo>
              </a:path>
            </a:pathLst>
          </a:custGeom>
          <a:ln w="9525">
            <a:solidFill>
              <a:srgbClr val="000000"/>
            </a:solidFill>
          </a:ln>
        </p:spPr>
        <p:txBody>
          <a:bodyPr wrap="square" lIns="0" tIns="0" rIns="0" bIns="0" rtlCol="0"/>
          <a:lstStyle/>
          <a:p>
            <a:endParaRPr/>
          </a:p>
        </p:txBody>
      </p:sp>
      <p:sp>
        <p:nvSpPr>
          <p:cNvPr id="30" name="object 30"/>
          <p:cNvSpPr txBox="1"/>
          <p:nvPr/>
        </p:nvSpPr>
        <p:spPr>
          <a:xfrm>
            <a:off x="5331078" y="4870196"/>
            <a:ext cx="150495"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alibri"/>
                <a:cs typeface="Calibri"/>
              </a:rPr>
              <a:t>1</a:t>
            </a:r>
            <a:r>
              <a:rPr sz="800" b="1" spc="-15" dirty="0">
                <a:latin typeface="Calibri"/>
                <a:cs typeface="Calibri"/>
              </a:rPr>
              <a:t> </a:t>
            </a:r>
            <a:r>
              <a:rPr sz="800" b="1" spc="-60" dirty="0">
                <a:latin typeface="Calibri"/>
                <a:cs typeface="Calibri"/>
              </a:rPr>
              <a:t>1</a:t>
            </a:r>
            <a:endParaRPr sz="800">
              <a:latin typeface="Calibri"/>
              <a:cs typeface="Calibri"/>
            </a:endParaRPr>
          </a:p>
        </p:txBody>
      </p:sp>
      <p:grpSp>
        <p:nvGrpSpPr>
          <p:cNvPr id="31" name="object 31"/>
          <p:cNvGrpSpPr/>
          <p:nvPr/>
        </p:nvGrpSpPr>
        <p:grpSpPr>
          <a:xfrm>
            <a:off x="5141912" y="2527236"/>
            <a:ext cx="3984625" cy="1532255"/>
            <a:chOff x="5141912" y="2527236"/>
            <a:chExt cx="3984625" cy="1532255"/>
          </a:xfrm>
        </p:grpSpPr>
        <p:sp>
          <p:nvSpPr>
            <p:cNvPr id="32" name="object 32"/>
            <p:cNvSpPr/>
            <p:nvPr/>
          </p:nvSpPr>
          <p:spPr>
            <a:xfrm>
              <a:off x="7559675" y="4040250"/>
              <a:ext cx="1548130" cy="0"/>
            </a:xfrm>
            <a:custGeom>
              <a:avLst/>
              <a:gdLst/>
              <a:ahLst/>
              <a:cxnLst/>
              <a:rect l="l" t="t" r="r" b="b"/>
              <a:pathLst>
                <a:path w="1548129">
                  <a:moveTo>
                    <a:pt x="0" y="0"/>
                  </a:moveTo>
                  <a:lnTo>
                    <a:pt x="1547749" y="0"/>
                  </a:lnTo>
                </a:path>
              </a:pathLst>
            </a:custGeom>
            <a:ln w="38100">
              <a:solidFill>
                <a:srgbClr val="000000"/>
              </a:solidFill>
            </a:ln>
          </p:spPr>
          <p:txBody>
            <a:bodyPr wrap="square" lIns="0" tIns="0" rIns="0" bIns="0" rtlCol="0"/>
            <a:lstStyle/>
            <a:p>
              <a:endParaRPr/>
            </a:p>
          </p:txBody>
        </p:sp>
        <p:sp>
          <p:nvSpPr>
            <p:cNvPr id="33" name="object 33"/>
            <p:cNvSpPr/>
            <p:nvPr/>
          </p:nvSpPr>
          <p:spPr>
            <a:xfrm>
              <a:off x="5146675" y="2531998"/>
              <a:ext cx="2016125" cy="222885"/>
            </a:xfrm>
            <a:custGeom>
              <a:avLst/>
              <a:gdLst/>
              <a:ahLst/>
              <a:cxnLst/>
              <a:rect l="l" t="t" r="r" b="b"/>
              <a:pathLst>
                <a:path w="2016125" h="222885">
                  <a:moveTo>
                    <a:pt x="0" y="222376"/>
                  </a:moveTo>
                  <a:lnTo>
                    <a:pt x="719201" y="222376"/>
                  </a:lnTo>
                </a:path>
                <a:path w="2016125" h="222885">
                  <a:moveTo>
                    <a:pt x="1297051" y="0"/>
                  </a:moveTo>
                  <a:lnTo>
                    <a:pt x="2016125" y="126"/>
                  </a:lnTo>
                </a:path>
              </a:pathLst>
            </a:custGeom>
            <a:ln w="9525">
              <a:solidFill>
                <a:srgbClr val="000000"/>
              </a:solidFill>
            </a:ln>
          </p:spPr>
          <p:txBody>
            <a:bodyPr wrap="square" lIns="0" tIns="0" rIns="0" bIns="0" rtlCol="0"/>
            <a:lstStyle/>
            <a:p>
              <a:endParaRPr/>
            </a:p>
          </p:txBody>
        </p:sp>
      </p:grpSp>
      <p:sp>
        <p:nvSpPr>
          <p:cNvPr id="35" name="object 35"/>
          <p:cNvSpPr txBox="1"/>
          <p:nvPr/>
        </p:nvSpPr>
        <p:spPr>
          <a:xfrm>
            <a:off x="6452108" y="1921509"/>
            <a:ext cx="619125" cy="580390"/>
          </a:xfrm>
          <a:prstGeom prst="rect">
            <a:avLst/>
          </a:prstGeom>
        </p:spPr>
        <p:txBody>
          <a:bodyPr vert="horz" wrap="square" lIns="0" tIns="12700" rIns="0" bIns="0" rtlCol="0">
            <a:spAutoFit/>
          </a:bodyPr>
          <a:lstStyle/>
          <a:p>
            <a:pPr marR="5080" algn="r">
              <a:lnSpc>
                <a:spcPct val="100000"/>
              </a:lnSpc>
              <a:spcBef>
                <a:spcPts val="100"/>
              </a:spcBef>
            </a:pPr>
            <a:r>
              <a:rPr sz="1200" dirty="0">
                <a:latin typeface="Calibri"/>
                <a:cs typeface="Calibri"/>
              </a:rPr>
              <a:t>2</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4</a:t>
            </a:r>
            <a:r>
              <a:rPr sz="1200" spc="5" dirty="0">
                <a:latin typeface="Calibri"/>
                <a:cs typeface="Calibri"/>
              </a:rPr>
              <a:t> </a:t>
            </a:r>
            <a:r>
              <a:rPr sz="1200" spc="-50" dirty="0">
                <a:latin typeface="Calibri"/>
                <a:cs typeface="Calibri"/>
              </a:rPr>
              <a:t>1</a:t>
            </a:r>
            <a:endParaRPr sz="1200">
              <a:latin typeface="Calibri"/>
              <a:cs typeface="Calibri"/>
            </a:endParaRPr>
          </a:p>
          <a:p>
            <a:pPr marR="8255" algn="r">
              <a:lnSpc>
                <a:spcPct val="100000"/>
              </a:lnSpc>
              <a:tabLst>
                <a:tab pos="250190" algn="l"/>
              </a:tabLst>
            </a:pPr>
            <a:r>
              <a:rPr sz="1200" spc="-50" dirty="0">
                <a:latin typeface="Calibri"/>
                <a:cs typeface="Calibri"/>
              </a:rPr>
              <a:t>+</a:t>
            </a:r>
            <a:r>
              <a:rPr sz="1200" dirty="0">
                <a:latin typeface="Calibri"/>
                <a:cs typeface="Calibri"/>
              </a:rPr>
              <a:t>	1.</a:t>
            </a:r>
            <a:r>
              <a:rPr sz="1200" spc="5" dirty="0">
                <a:latin typeface="Calibri"/>
                <a:cs typeface="Calibri"/>
              </a:rPr>
              <a:t> </a:t>
            </a:r>
            <a:r>
              <a:rPr sz="1200" dirty="0">
                <a:latin typeface="Calibri"/>
                <a:cs typeface="Calibri"/>
              </a:rPr>
              <a:t>1</a:t>
            </a:r>
            <a:r>
              <a:rPr sz="1200" spc="-5" dirty="0">
                <a:latin typeface="Calibri"/>
                <a:cs typeface="Calibri"/>
              </a:rPr>
              <a:t> </a:t>
            </a:r>
            <a:r>
              <a:rPr sz="1200" spc="-50" dirty="0">
                <a:latin typeface="Calibri"/>
                <a:cs typeface="Calibri"/>
              </a:rPr>
              <a:t>2</a:t>
            </a:r>
            <a:endParaRPr sz="1200">
              <a:latin typeface="Calibri"/>
              <a:cs typeface="Calibri"/>
            </a:endParaRPr>
          </a:p>
          <a:p>
            <a:pPr marR="13970" algn="r">
              <a:lnSpc>
                <a:spcPct val="100000"/>
              </a:lnSpc>
              <a:spcBef>
                <a:spcPts val="45"/>
              </a:spcBef>
            </a:pPr>
            <a:r>
              <a:rPr sz="1200" dirty="0">
                <a:latin typeface="Calibri"/>
                <a:cs typeface="Calibri"/>
              </a:rPr>
              <a:t>0.</a:t>
            </a:r>
            <a:r>
              <a:rPr sz="1200" spc="5" dirty="0">
                <a:latin typeface="Calibri"/>
                <a:cs typeface="Calibri"/>
              </a:rPr>
              <a:t> </a:t>
            </a:r>
            <a:r>
              <a:rPr sz="1200" dirty="0">
                <a:latin typeface="Calibri"/>
                <a:cs typeface="Calibri"/>
              </a:rPr>
              <a:t>3</a:t>
            </a:r>
            <a:r>
              <a:rPr sz="1200" spc="5" dirty="0">
                <a:latin typeface="Calibri"/>
                <a:cs typeface="Calibri"/>
              </a:rPr>
              <a:t> </a:t>
            </a:r>
            <a:r>
              <a:rPr sz="1200" spc="-50" dirty="0">
                <a:latin typeface="Calibri"/>
                <a:cs typeface="Calibri"/>
              </a:rPr>
              <a:t>5</a:t>
            </a:r>
            <a:endParaRPr sz="1200">
              <a:latin typeface="Calibri"/>
              <a:cs typeface="Calibri"/>
            </a:endParaRPr>
          </a:p>
        </p:txBody>
      </p:sp>
      <p:sp>
        <p:nvSpPr>
          <p:cNvPr id="36" name="object 36"/>
          <p:cNvSpPr txBox="1"/>
          <p:nvPr/>
        </p:nvSpPr>
        <p:spPr>
          <a:xfrm>
            <a:off x="6431026" y="2529585"/>
            <a:ext cx="744855" cy="208279"/>
          </a:xfrm>
          <a:prstGeom prst="rect">
            <a:avLst/>
          </a:prstGeom>
        </p:spPr>
        <p:txBody>
          <a:bodyPr vert="horz" wrap="square" lIns="0" tIns="12700" rIns="0" bIns="0" rtlCol="0">
            <a:spAutoFit/>
          </a:bodyPr>
          <a:lstStyle/>
          <a:p>
            <a:pPr marL="12700">
              <a:lnSpc>
                <a:spcPct val="100000"/>
              </a:lnSpc>
              <a:spcBef>
                <a:spcPts val="100"/>
              </a:spcBef>
            </a:pPr>
            <a:r>
              <a:rPr sz="1200" u="sng" spc="360" dirty="0">
                <a:uFill>
                  <a:solidFill>
                    <a:srgbClr val="000000"/>
                  </a:solidFill>
                </a:uFill>
                <a:latin typeface="Calibri"/>
                <a:cs typeface="Calibri"/>
              </a:rPr>
              <a:t>  </a:t>
            </a:r>
            <a:r>
              <a:rPr sz="1200" u="sng" dirty="0">
                <a:uFill>
                  <a:solidFill>
                    <a:srgbClr val="000000"/>
                  </a:solidFill>
                </a:uFill>
                <a:latin typeface="Calibri"/>
                <a:cs typeface="Calibri"/>
              </a:rPr>
              <a:t>2</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2.</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8</a:t>
            </a:r>
            <a:r>
              <a:rPr sz="1200" u="sng" spc="5" dirty="0">
                <a:uFill>
                  <a:solidFill>
                    <a:srgbClr val="000000"/>
                  </a:solidFill>
                </a:uFill>
                <a:latin typeface="Calibri"/>
                <a:cs typeface="Calibri"/>
              </a:rPr>
              <a:t> </a:t>
            </a:r>
            <a:r>
              <a:rPr sz="1200" u="sng" spc="-50" dirty="0">
                <a:uFill>
                  <a:solidFill>
                    <a:srgbClr val="000000"/>
                  </a:solidFill>
                </a:uFill>
                <a:latin typeface="Calibri"/>
                <a:cs typeface="Calibri"/>
              </a:rPr>
              <a:t>8</a:t>
            </a:r>
            <a:r>
              <a:rPr sz="1200" u="sng" spc="500" dirty="0">
                <a:uFill>
                  <a:solidFill>
                    <a:srgbClr val="000000"/>
                  </a:solidFill>
                </a:uFill>
                <a:latin typeface="Calibri"/>
                <a:cs typeface="Calibri"/>
              </a:rPr>
              <a:t> </a:t>
            </a:r>
            <a:endParaRPr sz="1200">
              <a:latin typeface="Calibri"/>
              <a:cs typeface="Calibri"/>
            </a:endParaRPr>
          </a:p>
        </p:txBody>
      </p:sp>
      <p:sp>
        <p:nvSpPr>
          <p:cNvPr id="37" name="object 37"/>
          <p:cNvSpPr txBox="1"/>
          <p:nvPr/>
        </p:nvSpPr>
        <p:spPr>
          <a:xfrm>
            <a:off x="6667881" y="4149344"/>
            <a:ext cx="728345" cy="391160"/>
          </a:xfrm>
          <a:prstGeom prst="rect">
            <a:avLst/>
          </a:prstGeom>
        </p:spPr>
        <p:txBody>
          <a:bodyPr vert="horz" wrap="square" lIns="0" tIns="12700" rIns="0" bIns="0" rtlCol="0">
            <a:spAutoFit/>
          </a:bodyPr>
          <a:lstStyle/>
          <a:p>
            <a:pPr marL="30480" algn="ctr">
              <a:lnSpc>
                <a:spcPct val="100000"/>
              </a:lnSpc>
              <a:spcBef>
                <a:spcPts val="100"/>
              </a:spcBef>
            </a:pPr>
            <a:r>
              <a:rPr sz="1200" dirty="0">
                <a:latin typeface="Calibri"/>
                <a:cs typeface="Calibri"/>
              </a:rPr>
              <a:t>5</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8</a:t>
            </a:r>
            <a:r>
              <a:rPr sz="1200" spc="5" dirty="0">
                <a:latin typeface="Calibri"/>
                <a:cs typeface="Calibri"/>
              </a:rPr>
              <a:t> </a:t>
            </a:r>
            <a:r>
              <a:rPr sz="1200" spc="-50" dirty="0">
                <a:latin typeface="Calibri"/>
                <a:cs typeface="Calibri"/>
              </a:rPr>
              <a:t>9</a:t>
            </a:r>
            <a:endParaRPr sz="1200">
              <a:latin typeface="Calibri"/>
              <a:cs typeface="Calibri"/>
            </a:endParaRPr>
          </a:p>
          <a:p>
            <a:pPr algn="ctr">
              <a:lnSpc>
                <a:spcPct val="100000"/>
              </a:lnSpc>
              <a:tabLst>
                <a:tab pos="250190" algn="l"/>
              </a:tabLst>
            </a:pPr>
            <a:r>
              <a:rPr sz="1200" spc="-50" dirty="0">
                <a:latin typeface="Calibri"/>
                <a:cs typeface="Calibri"/>
              </a:rPr>
              <a:t>+</a:t>
            </a:r>
            <a:r>
              <a:rPr sz="1200" dirty="0">
                <a:latin typeface="Calibri"/>
                <a:cs typeface="Calibri"/>
              </a:rPr>
              <a:t>	3.</a:t>
            </a:r>
            <a:r>
              <a:rPr sz="1200" spc="5" dirty="0">
                <a:latin typeface="Calibri"/>
                <a:cs typeface="Calibri"/>
              </a:rPr>
              <a:t> </a:t>
            </a:r>
            <a:r>
              <a:rPr sz="1200" dirty="0">
                <a:latin typeface="Calibri"/>
                <a:cs typeface="Calibri"/>
              </a:rPr>
              <a:t>1</a:t>
            </a:r>
            <a:r>
              <a:rPr sz="1200" spc="-5" dirty="0">
                <a:latin typeface="Calibri"/>
                <a:cs typeface="Calibri"/>
              </a:rPr>
              <a:t> </a:t>
            </a:r>
            <a:r>
              <a:rPr sz="1200" dirty="0">
                <a:latin typeface="Calibri"/>
                <a:cs typeface="Calibri"/>
              </a:rPr>
              <a:t>2</a:t>
            </a:r>
            <a:r>
              <a:rPr sz="1200" spc="5" dirty="0">
                <a:latin typeface="Calibri"/>
                <a:cs typeface="Calibri"/>
              </a:rPr>
              <a:t> </a:t>
            </a:r>
            <a:r>
              <a:rPr sz="1200" spc="-50" dirty="0">
                <a:latin typeface="Calibri"/>
                <a:cs typeface="Calibri"/>
              </a:rPr>
              <a:t>8</a:t>
            </a:r>
            <a:endParaRPr sz="1200">
              <a:latin typeface="Calibri"/>
              <a:cs typeface="Calibri"/>
            </a:endParaRPr>
          </a:p>
        </p:txBody>
      </p:sp>
      <p:sp>
        <p:nvSpPr>
          <p:cNvPr id="38" name="object 38"/>
          <p:cNvSpPr/>
          <p:nvPr/>
        </p:nvSpPr>
        <p:spPr>
          <a:xfrm>
            <a:off x="6640576" y="4556125"/>
            <a:ext cx="827405" cy="287655"/>
          </a:xfrm>
          <a:custGeom>
            <a:avLst/>
            <a:gdLst/>
            <a:ahLst/>
            <a:cxnLst/>
            <a:rect l="l" t="t" r="r" b="b"/>
            <a:pathLst>
              <a:path w="827404" h="287654">
                <a:moveTo>
                  <a:pt x="19050" y="0"/>
                </a:moveTo>
                <a:lnTo>
                  <a:pt x="827024" y="0"/>
                </a:lnTo>
              </a:path>
              <a:path w="827404" h="287654">
                <a:moveTo>
                  <a:pt x="0" y="287274"/>
                </a:moveTo>
                <a:lnTo>
                  <a:pt x="827024" y="287400"/>
                </a:lnTo>
              </a:path>
            </a:pathLst>
          </a:custGeom>
          <a:ln w="9525">
            <a:solidFill>
              <a:srgbClr val="000000"/>
            </a:solidFill>
          </a:ln>
        </p:spPr>
        <p:txBody>
          <a:bodyPr wrap="square" lIns="0" tIns="0" rIns="0" bIns="0" rtlCol="0"/>
          <a:lstStyle/>
          <a:p>
            <a:endParaRPr/>
          </a:p>
        </p:txBody>
      </p:sp>
      <p:sp>
        <p:nvSpPr>
          <p:cNvPr id="39" name="object 39"/>
          <p:cNvSpPr txBox="1"/>
          <p:nvPr/>
        </p:nvSpPr>
        <p:spPr>
          <a:xfrm>
            <a:off x="6808089" y="4516885"/>
            <a:ext cx="590550" cy="480695"/>
          </a:xfrm>
          <a:prstGeom prst="rect">
            <a:avLst/>
          </a:prstGeom>
        </p:spPr>
        <p:txBody>
          <a:bodyPr vert="horz" wrap="square" lIns="0" tIns="102235" rIns="0" bIns="0" rtlCol="0">
            <a:spAutoFit/>
          </a:bodyPr>
          <a:lstStyle/>
          <a:p>
            <a:pPr marL="12700">
              <a:lnSpc>
                <a:spcPct val="100000"/>
              </a:lnSpc>
              <a:spcBef>
                <a:spcPts val="805"/>
              </a:spcBef>
            </a:pPr>
            <a:r>
              <a:rPr sz="1200" dirty="0">
                <a:latin typeface="Calibri"/>
                <a:cs typeface="Calibri"/>
              </a:rPr>
              <a:t>5</a:t>
            </a:r>
            <a:r>
              <a:rPr sz="1200" spc="5" dirty="0">
                <a:latin typeface="Calibri"/>
                <a:cs typeface="Calibri"/>
              </a:rPr>
              <a:t> </a:t>
            </a:r>
            <a:r>
              <a:rPr sz="1200" dirty="0">
                <a:latin typeface="Calibri"/>
                <a:cs typeface="Calibri"/>
              </a:rPr>
              <a:t>5.</a:t>
            </a:r>
            <a:r>
              <a:rPr sz="1200" spc="5" dirty="0">
                <a:latin typeface="Calibri"/>
                <a:cs typeface="Calibri"/>
              </a:rPr>
              <a:t> </a:t>
            </a:r>
            <a:r>
              <a:rPr sz="1200" dirty="0">
                <a:latin typeface="Calibri"/>
                <a:cs typeface="Calibri"/>
              </a:rPr>
              <a:t>0</a:t>
            </a:r>
            <a:r>
              <a:rPr sz="1200" spc="5" dirty="0">
                <a:latin typeface="Calibri"/>
                <a:cs typeface="Calibri"/>
              </a:rPr>
              <a:t> </a:t>
            </a:r>
            <a:r>
              <a:rPr sz="1200" dirty="0">
                <a:latin typeface="Calibri"/>
                <a:cs typeface="Calibri"/>
              </a:rPr>
              <a:t>1</a:t>
            </a:r>
            <a:r>
              <a:rPr sz="1200" spc="-5" dirty="0">
                <a:latin typeface="Calibri"/>
                <a:cs typeface="Calibri"/>
              </a:rPr>
              <a:t> </a:t>
            </a:r>
            <a:r>
              <a:rPr sz="1200" spc="-50" dirty="0">
                <a:latin typeface="Calibri"/>
                <a:cs typeface="Calibri"/>
              </a:rPr>
              <a:t>8</a:t>
            </a:r>
            <a:endParaRPr sz="1200">
              <a:latin typeface="Calibri"/>
              <a:cs typeface="Calibri"/>
            </a:endParaRPr>
          </a:p>
          <a:p>
            <a:pPr marL="159385">
              <a:lnSpc>
                <a:spcPct val="100000"/>
              </a:lnSpc>
              <a:spcBef>
                <a:spcPts val="475"/>
              </a:spcBef>
            </a:pPr>
            <a:r>
              <a:rPr sz="800" b="1" dirty="0">
                <a:latin typeface="Calibri"/>
                <a:cs typeface="Calibri"/>
              </a:rPr>
              <a:t>1</a:t>
            </a:r>
            <a:r>
              <a:rPr sz="800" b="1" spc="240" dirty="0">
                <a:latin typeface="Calibri"/>
                <a:cs typeface="Calibri"/>
              </a:rPr>
              <a:t>  </a:t>
            </a:r>
            <a:r>
              <a:rPr sz="800" b="1" spc="-50" dirty="0">
                <a:latin typeface="Calibri"/>
                <a:cs typeface="Calibri"/>
              </a:rPr>
              <a:t>1</a:t>
            </a:r>
            <a:endParaRPr sz="800">
              <a:latin typeface="Calibri"/>
              <a:cs typeface="Calibri"/>
            </a:endParaRPr>
          </a:p>
        </p:txBody>
      </p:sp>
      <p:sp>
        <p:nvSpPr>
          <p:cNvPr id="40" name="object 40"/>
          <p:cNvSpPr txBox="1"/>
          <p:nvPr/>
        </p:nvSpPr>
        <p:spPr>
          <a:xfrm>
            <a:off x="185115" y="5955588"/>
            <a:ext cx="1792605" cy="446405"/>
          </a:xfrm>
          <a:prstGeom prst="rect">
            <a:avLst/>
          </a:prstGeom>
        </p:spPr>
        <p:txBody>
          <a:bodyPr vert="horz" wrap="square" lIns="0" tIns="12700" rIns="0" bIns="0" rtlCol="0">
            <a:spAutoFit/>
          </a:bodyPr>
          <a:lstStyle/>
          <a:p>
            <a:pPr marL="12065" marR="5080" indent="-635" algn="ctr">
              <a:lnSpc>
                <a:spcPct val="114999"/>
              </a:lnSpc>
              <a:spcBef>
                <a:spcPts val="100"/>
              </a:spcBef>
            </a:pPr>
            <a:r>
              <a:rPr sz="800" dirty="0">
                <a:latin typeface="Calibri"/>
                <a:cs typeface="Calibri"/>
              </a:rPr>
              <a:t>Solve</a:t>
            </a:r>
            <a:r>
              <a:rPr sz="800" spc="-15" dirty="0">
                <a:latin typeface="Calibri"/>
                <a:cs typeface="Calibri"/>
              </a:rPr>
              <a:t> </a:t>
            </a:r>
            <a:r>
              <a:rPr sz="800" spc="-10" dirty="0">
                <a:latin typeface="Calibri"/>
                <a:cs typeface="Calibri"/>
              </a:rPr>
              <a:t>multi-</a:t>
            </a:r>
            <a:r>
              <a:rPr sz="800" dirty="0">
                <a:latin typeface="Calibri"/>
                <a:cs typeface="Calibri"/>
              </a:rPr>
              <a:t>step</a:t>
            </a:r>
            <a:r>
              <a:rPr sz="800" spc="-5" dirty="0">
                <a:latin typeface="Calibri"/>
                <a:cs typeface="Calibri"/>
              </a:rPr>
              <a:t> </a:t>
            </a:r>
            <a:r>
              <a:rPr sz="800" dirty="0">
                <a:latin typeface="Calibri"/>
                <a:cs typeface="Calibri"/>
              </a:rPr>
              <a:t>problems</a:t>
            </a:r>
            <a:r>
              <a:rPr sz="800" spc="-5" dirty="0">
                <a:latin typeface="Calibri"/>
                <a:cs typeface="Calibri"/>
              </a:rPr>
              <a:t> </a:t>
            </a:r>
            <a:r>
              <a:rPr sz="800" dirty="0">
                <a:latin typeface="Calibri"/>
                <a:cs typeface="Calibri"/>
              </a:rPr>
              <a:t>in</a:t>
            </a:r>
            <a:r>
              <a:rPr sz="800" spc="-5" dirty="0">
                <a:latin typeface="Calibri"/>
                <a:cs typeface="Calibri"/>
              </a:rPr>
              <a:t> </a:t>
            </a:r>
            <a:r>
              <a:rPr sz="800" spc="-10" dirty="0">
                <a:latin typeface="Calibri"/>
                <a:cs typeface="Calibri"/>
              </a:rPr>
              <a:t>contexts,</a:t>
            </a:r>
            <a:r>
              <a:rPr sz="800" spc="500" dirty="0">
                <a:latin typeface="Calibri"/>
                <a:cs typeface="Calibri"/>
              </a:rPr>
              <a:t> </a:t>
            </a:r>
            <a:r>
              <a:rPr sz="800" dirty="0">
                <a:latin typeface="Calibri"/>
                <a:cs typeface="Calibri"/>
              </a:rPr>
              <a:t>deciding</a:t>
            </a:r>
            <a:r>
              <a:rPr sz="800" spc="-15" dirty="0">
                <a:latin typeface="Calibri"/>
                <a:cs typeface="Calibri"/>
              </a:rPr>
              <a:t> </a:t>
            </a:r>
            <a:r>
              <a:rPr sz="800" dirty="0">
                <a:latin typeface="Calibri"/>
                <a:cs typeface="Calibri"/>
              </a:rPr>
              <a:t>which</a:t>
            </a:r>
            <a:r>
              <a:rPr sz="800" spc="-20" dirty="0">
                <a:latin typeface="Calibri"/>
                <a:cs typeface="Calibri"/>
              </a:rPr>
              <a:t> </a:t>
            </a:r>
            <a:r>
              <a:rPr sz="800" dirty="0">
                <a:latin typeface="Calibri"/>
                <a:cs typeface="Calibri"/>
              </a:rPr>
              <a:t>operations</a:t>
            </a:r>
            <a:r>
              <a:rPr sz="800" spc="-15" dirty="0">
                <a:latin typeface="Calibri"/>
                <a:cs typeface="Calibri"/>
              </a:rPr>
              <a:t> </a:t>
            </a:r>
            <a:r>
              <a:rPr sz="800" dirty="0">
                <a:latin typeface="Calibri"/>
                <a:cs typeface="Calibri"/>
              </a:rPr>
              <a:t>and</a:t>
            </a:r>
            <a:r>
              <a:rPr sz="800" spc="-25" dirty="0">
                <a:latin typeface="Calibri"/>
                <a:cs typeface="Calibri"/>
              </a:rPr>
              <a:t> </a:t>
            </a:r>
            <a:r>
              <a:rPr sz="800" dirty="0">
                <a:latin typeface="Calibri"/>
                <a:cs typeface="Calibri"/>
              </a:rPr>
              <a:t>methods</a:t>
            </a:r>
            <a:r>
              <a:rPr sz="800" spc="-30"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use</a:t>
            </a:r>
            <a:r>
              <a:rPr sz="800" spc="-20" dirty="0">
                <a:latin typeface="Calibri"/>
                <a:cs typeface="Calibri"/>
              </a:rPr>
              <a:t> </a:t>
            </a:r>
            <a:r>
              <a:rPr sz="800" dirty="0">
                <a:latin typeface="Calibri"/>
                <a:cs typeface="Calibri"/>
              </a:rPr>
              <a:t>and</a:t>
            </a:r>
            <a:r>
              <a:rPr sz="800" spc="-5" dirty="0">
                <a:latin typeface="Calibri"/>
                <a:cs typeface="Calibri"/>
              </a:rPr>
              <a:t> </a:t>
            </a:r>
            <a:r>
              <a:rPr sz="800" spc="-25" dirty="0">
                <a:latin typeface="Calibri"/>
                <a:cs typeface="Calibri"/>
              </a:rPr>
              <a:t>why</a:t>
            </a:r>
            <a:endParaRPr sz="800">
              <a:latin typeface="Calibri"/>
              <a:cs typeface="Calibri"/>
            </a:endParaRPr>
          </a:p>
        </p:txBody>
      </p:sp>
      <p:grpSp>
        <p:nvGrpSpPr>
          <p:cNvPr id="41" name="object 41"/>
          <p:cNvGrpSpPr/>
          <p:nvPr/>
        </p:nvGrpSpPr>
        <p:grpSpPr>
          <a:xfrm>
            <a:off x="2212403" y="423926"/>
            <a:ext cx="2527935" cy="6434455"/>
            <a:chOff x="2212403" y="423926"/>
            <a:chExt cx="2527935" cy="6434455"/>
          </a:xfrm>
        </p:grpSpPr>
        <p:sp>
          <p:nvSpPr>
            <p:cNvPr id="42" name="object 42"/>
            <p:cNvSpPr/>
            <p:nvPr/>
          </p:nvSpPr>
          <p:spPr>
            <a:xfrm>
              <a:off x="4702175" y="423926"/>
              <a:ext cx="38100" cy="6434455"/>
            </a:xfrm>
            <a:custGeom>
              <a:avLst/>
              <a:gdLst/>
              <a:ahLst/>
              <a:cxnLst/>
              <a:rect l="l" t="t" r="r" b="b"/>
              <a:pathLst>
                <a:path w="38100" h="6434455">
                  <a:moveTo>
                    <a:pt x="38100" y="0"/>
                  </a:moveTo>
                  <a:lnTo>
                    <a:pt x="0" y="0"/>
                  </a:lnTo>
                  <a:lnTo>
                    <a:pt x="0" y="6434070"/>
                  </a:lnTo>
                  <a:lnTo>
                    <a:pt x="38100" y="6434070"/>
                  </a:lnTo>
                  <a:lnTo>
                    <a:pt x="38100" y="0"/>
                  </a:lnTo>
                  <a:close/>
                </a:path>
              </a:pathLst>
            </a:custGeom>
            <a:solidFill>
              <a:srgbClr val="000000"/>
            </a:solidFill>
          </p:spPr>
          <p:txBody>
            <a:bodyPr wrap="square" lIns="0" tIns="0" rIns="0" bIns="0" rtlCol="0"/>
            <a:lstStyle/>
            <a:p>
              <a:endParaRPr/>
            </a:p>
          </p:txBody>
        </p:sp>
        <p:pic>
          <p:nvPicPr>
            <p:cNvPr id="43" name="object 43"/>
            <p:cNvPicPr/>
            <p:nvPr/>
          </p:nvPicPr>
          <p:blipFill>
            <a:blip r:embed="rId2" cstate="print"/>
            <a:stretch>
              <a:fillRect/>
            </a:stretch>
          </p:blipFill>
          <p:spPr>
            <a:xfrm>
              <a:off x="2212403" y="1505013"/>
              <a:ext cx="2469134" cy="102108"/>
            </a:xfrm>
            <a:prstGeom prst="rect">
              <a:avLst/>
            </a:prstGeom>
          </p:spPr>
        </p:pic>
        <p:pic>
          <p:nvPicPr>
            <p:cNvPr id="44" name="object 44"/>
            <p:cNvPicPr/>
            <p:nvPr/>
          </p:nvPicPr>
          <p:blipFill>
            <a:blip r:embed="rId3" cstate="print"/>
            <a:stretch>
              <a:fillRect/>
            </a:stretch>
          </p:blipFill>
          <p:spPr>
            <a:xfrm>
              <a:off x="4032100" y="2281139"/>
              <a:ext cx="158413" cy="161624"/>
            </a:xfrm>
            <a:prstGeom prst="rect">
              <a:avLst/>
            </a:prstGeom>
          </p:spPr>
        </p:pic>
        <p:pic>
          <p:nvPicPr>
            <p:cNvPr id="45" name="object 45"/>
            <p:cNvPicPr/>
            <p:nvPr/>
          </p:nvPicPr>
          <p:blipFill>
            <a:blip r:embed="rId4" cstate="print"/>
            <a:stretch>
              <a:fillRect/>
            </a:stretch>
          </p:blipFill>
          <p:spPr>
            <a:xfrm>
              <a:off x="2704102" y="2209969"/>
              <a:ext cx="278334" cy="277824"/>
            </a:xfrm>
            <a:prstGeom prst="rect">
              <a:avLst/>
            </a:prstGeom>
          </p:spPr>
        </p:pic>
        <p:sp>
          <p:nvSpPr>
            <p:cNvPr id="46" name="object 46"/>
            <p:cNvSpPr/>
            <p:nvPr/>
          </p:nvSpPr>
          <p:spPr>
            <a:xfrm>
              <a:off x="3111500" y="1801876"/>
              <a:ext cx="0" cy="1217930"/>
            </a:xfrm>
            <a:custGeom>
              <a:avLst/>
              <a:gdLst/>
              <a:ahLst/>
              <a:cxnLst/>
              <a:rect l="l" t="t" r="r" b="b"/>
              <a:pathLst>
                <a:path h="1217930">
                  <a:moveTo>
                    <a:pt x="0" y="0"/>
                  </a:moveTo>
                  <a:lnTo>
                    <a:pt x="0" y="1217549"/>
                  </a:lnTo>
                </a:path>
              </a:pathLst>
            </a:custGeom>
            <a:ln w="12700">
              <a:solidFill>
                <a:srgbClr val="000000"/>
              </a:solidFill>
            </a:ln>
          </p:spPr>
          <p:txBody>
            <a:bodyPr wrap="square" lIns="0" tIns="0" rIns="0" bIns="0" rtlCol="0"/>
            <a:lstStyle/>
            <a:p>
              <a:endParaRPr/>
            </a:p>
          </p:txBody>
        </p:sp>
        <p:sp>
          <p:nvSpPr>
            <p:cNvPr id="47" name="object 47"/>
            <p:cNvSpPr/>
            <p:nvPr/>
          </p:nvSpPr>
          <p:spPr>
            <a:xfrm>
              <a:off x="2608326" y="1822450"/>
              <a:ext cx="1727200" cy="1231900"/>
            </a:xfrm>
            <a:custGeom>
              <a:avLst/>
              <a:gdLst/>
              <a:ahLst/>
              <a:cxnLst/>
              <a:rect l="l" t="t" r="r" b="b"/>
              <a:pathLst>
                <a:path w="1727200" h="1231900">
                  <a:moveTo>
                    <a:pt x="1249299" y="0"/>
                  </a:moveTo>
                  <a:lnTo>
                    <a:pt x="1249299" y="1231900"/>
                  </a:lnTo>
                </a:path>
                <a:path w="1727200" h="1231900">
                  <a:moveTo>
                    <a:pt x="0" y="285750"/>
                  </a:moveTo>
                  <a:lnTo>
                    <a:pt x="1727200" y="285750"/>
                  </a:lnTo>
                </a:path>
              </a:pathLst>
            </a:custGeom>
            <a:ln w="9525">
              <a:solidFill>
                <a:srgbClr val="000000"/>
              </a:solidFill>
            </a:ln>
          </p:spPr>
          <p:txBody>
            <a:bodyPr wrap="square" lIns="0" tIns="0" rIns="0" bIns="0" rtlCol="0"/>
            <a:lstStyle/>
            <a:p>
              <a:endParaRPr/>
            </a:p>
          </p:txBody>
        </p:sp>
        <p:pic>
          <p:nvPicPr>
            <p:cNvPr id="48" name="object 48"/>
            <p:cNvPicPr/>
            <p:nvPr/>
          </p:nvPicPr>
          <p:blipFill>
            <a:blip r:embed="rId5" cstate="print"/>
            <a:stretch>
              <a:fillRect/>
            </a:stretch>
          </p:blipFill>
          <p:spPr>
            <a:xfrm>
              <a:off x="3351010" y="2204772"/>
              <a:ext cx="278215" cy="278215"/>
            </a:xfrm>
            <a:prstGeom prst="rect">
              <a:avLst/>
            </a:prstGeom>
          </p:spPr>
        </p:pic>
      </p:grpSp>
      <p:sp>
        <p:nvSpPr>
          <p:cNvPr id="49" name="object 49"/>
          <p:cNvSpPr txBox="1"/>
          <p:nvPr/>
        </p:nvSpPr>
        <p:spPr>
          <a:xfrm>
            <a:off x="2680207" y="447802"/>
            <a:ext cx="1475105" cy="391160"/>
          </a:xfrm>
          <a:prstGeom prst="rect">
            <a:avLst/>
          </a:prstGeom>
        </p:spPr>
        <p:txBody>
          <a:bodyPr vert="horz" wrap="square" lIns="0" tIns="12700" rIns="0" bIns="0" rtlCol="0">
            <a:spAutoFit/>
          </a:bodyPr>
          <a:lstStyle/>
          <a:p>
            <a:pPr marL="12700" marR="5080" indent="30480">
              <a:lnSpc>
                <a:spcPct val="100000"/>
              </a:lnSpc>
              <a:spcBef>
                <a:spcPts val="100"/>
              </a:spcBef>
            </a:pPr>
            <a:r>
              <a:rPr sz="1200" b="1" dirty="0">
                <a:latin typeface="Calibri"/>
                <a:cs typeface="Calibri"/>
              </a:rPr>
              <a:t>Possible</a:t>
            </a:r>
            <a:r>
              <a:rPr sz="1200" b="1" spc="-45" dirty="0">
                <a:latin typeface="Calibri"/>
                <a:cs typeface="Calibri"/>
              </a:rPr>
              <a:t> </a:t>
            </a:r>
            <a:r>
              <a:rPr sz="1200" b="1" dirty="0">
                <a:latin typeface="Calibri"/>
                <a:cs typeface="Calibri"/>
              </a:rPr>
              <a:t>Concrete</a:t>
            </a:r>
            <a:r>
              <a:rPr sz="1200" b="1" spc="-50" dirty="0">
                <a:latin typeface="Calibri"/>
                <a:cs typeface="Calibri"/>
              </a:rPr>
              <a:t> </a:t>
            </a:r>
            <a:r>
              <a:rPr sz="1200" b="1" spc="-25" dirty="0">
                <a:latin typeface="Calibri"/>
                <a:cs typeface="Calibri"/>
              </a:rPr>
              <a:t>and </a:t>
            </a:r>
            <a:r>
              <a:rPr sz="1200" b="1" dirty="0">
                <a:latin typeface="Calibri"/>
                <a:cs typeface="Calibri"/>
              </a:rPr>
              <a:t>Visual</a:t>
            </a:r>
            <a:r>
              <a:rPr sz="1200" b="1" spc="-10" dirty="0">
                <a:latin typeface="Calibri"/>
                <a:cs typeface="Calibri"/>
              </a:rPr>
              <a:t> Representations</a:t>
            </a:r>
            <a:endParaRPr sz="1200">
              <a:latin typeface="Calibri"/>
              <a:cs typeface="Calibri"/>
            </a:endParaRPr>
          </a:p>
        </p:txBody>
      </p:sp>
      <p:graphicFrame>
        <p:nvGraphicFramePr>
          <p:cNvPr id="50" name="object 50"/>
          <p:cNvGraphicFramePr>
            <a:graphicFrameLocks noGrp="1"/>
          </p:cNvGraphicFramePr>
          <p:nvPr/>
        </p:nvGraphicFramePr>
        <p:xfrm>
          <a:off x="2216150" y="985900"/>
          <a:ext cx="2414903" cy="306070"/>
        </p:xfrm>
        <a:graphic>
          <a:graphicData uri="http://schemas.openxmlformats.org/drawingml/2006/table">
            <a:tbl>
              <a:tblPr firstRow="1" bandRow="1">
                <a:tableStyleId>{2D5ABB26-0587-4C30-8999-92F81FD0307C}</a:tableStyleId>
              </a:tblPr>
              <a:tblGrid>
                <a:gridCol w="254000">
                  <a:extLst>
                    <a:ext uri="{9D8B030D-6E8A-4147-A177-3AD203B41FA5}">
                      <a16:colId xmlns:a16="http://schemas.microsoft.com/office/drawing/2014/main" val="20000"/>
                    </a:ext>
                  </a:extLst>
                </a:gridCol>
                <a:gridCol w="250190">
                  <a:extLst>
                    <a:ext uri="{9D8B030D-6E8A-4147-A177-3AD203B41FA5}">
                      <a16:colId xmlns:a16="http://schemas.microsoft.com/office/drawing/2014/main" val="20001"/>
                    </a:ext>
                  </a:extLst>
                </a:gridCol>
                <a:gridCol w="250190">
                  <a:extLst>
                    <a:ext uri="{9D8B030D-6E8A-4147-A177-3AD203B41FA5}">
                      <a16:colId xmlns:a16="http://schemas.microsoft.com/office/drawing/2014/main" val="20002"/>
                    </a:ext>
                  </a:extLst>
                </a:gridCol>
                <a:gridCol w="252094">
                  <a:extLst>
                    <a:ext uri="{9D8B030D-6E8A-4147-A177-3AD203B41FA5}">
                      <a16:colId xmlns:a16="http://schemas.microsoft.com/office/drawing/2014/main" val="20003"/>
                    </a:ext>
                  </a:extLst>
                </a:gridCol>
                <a:gridCol w="214630">
                  <a:extLst>
                    <a:ext uri="{9D8B030D-6E8A-4147-A177-3AD203B41FA5}">
                      <a16:colId xmlns:a16="http://schemas.microsoft.com/office/drawing/2014/main" val="20004"/>
                    </a:ext>
                  </a:extLst>
                </a:gridCol>
                <a:gridCol w="291465">
                  <a:extLst>
                    <a:ext uri="{9D8B030D-6E8A-4147-A177-3AD203B41FA5}">
                      <a16:colId xmlns:a16="http://schemas.microsoft.com/office/drawing/2014/main" val="20005"/>
                    </a:ext>
                  </a:extLst>
                </a:gridCol>
                <a:gridCol w="243204">
                  <a:extLst>
                    <a:ext uri="{9D8B030D-6E8A-4147-A177-3AD203B41FA5}">
                      <a16:colId xmlns:a16="http://schemas.microsoft.com/office/drawing/2014/main" val="20006"/>
                    </a:ext>
                  </a:extLst>
                </a:gridCol>
                <a:gridCol w="257175">
                  <a:extLst>
                    <a:ext uri="{9D8B030D-6E8A-4147-A177-3AD203B41FA5}">
                      <a16:colId xmlns:a16="http://schemas.microsoft.com/office/drawing/2014/main" val="20007"/>
                    </a:ext>
                  </a:extLst>
                </a:gridCol>
                <a:gridCol w="401955">
                  <a:extLst>
                    <a:ext uri="{9D8B030D-6E8A-4147-A177-3AD203B41FA5}">
                      <a16:colId xmlns:a16="http://schemas.microsoft.com/office/drawing/2014/main" val="20008"/>
                    </a:ext>
                  </a:extLst>
                </a:gridCol>
              </a:tblGrid>
              <a:tr h="107950">
                <a:tc>
                  <a:txBody>
                    <a:bodyPr/>
                    <a:lstStyle/>
                    <a:p>
                      <a:pPr marL="60325">
                        <a:lnSpc>
                          <a:spcPct val="100000"/>
                        </a:lnSpc>
                        <a:spcBef>
                          <a:spcPts val="30"/>
                        </a:spcBef>
                      </a:pPr>
                      <a:r>
                        <a:rPr sz="600" b="1" spc="-20" dirty="0">
                          <a:solidFill>
                            <a:srgbClr val="FFFFFF"/>
                          </a:solidFill>
                          <a:latin typeface="Calibri"/>
                          <a:cs typeface="Calibri"/>
                        </a:rPr>
                        <a:t>0.01</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58419">
                        <a:lnSpc>
                          <a:spcPct val="100000"/>
                        </a:lnSpc>
                        <a:spcBef>
                          <a:spcPts val="30"/>
                        </a:spcBef>
                      </a:pPr>
                      <a:r>
                        <a:rPr sz="600" b="1" spc="-20" dirty="0">
                          <a:solidFill>
                            <a:srgbClr val="FFFFFF"/>
                          </a:solidFill>
                          <a:latin typeface="Calibri"/>
                          <a:cs typeface="Calibri"/>
                        </a:rPr>
                        <a:t>0.02</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58419">
                        <a:lnSpc>
                          <a:spcPct val="100000"/>
                        </a:lnSpc>
                        <a:spcBef>
                          <a:spcPts val="30"/>
                        </a:spcBef>
                      </a:pPr>
                      <a:r>
                        <a:rPr sz="600" b="1" spc="-20" dirty="0">
                          <a:solidFill>
                            <a:srgbClr val="FFFFFF"/>
                          </a:solidFill>
                          <a:latin typeface="Calibri"/>
                          <a:cs typeface="Calibri"/>
                        </a:rPr>
                        <a:t>0.03</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58419">
                        <a:lnSpc>
                          <a:spcPct val="100000"/>
                        </a:lnSpc>
                        <a:spcBef>
                          <a:spcPts val="30"/>
                        </a:spcBef>
                      </a:pPr>
                      <a:r>
                        <a:rPr sz="600" b="1" spc="-20" dirty="0">
                          <a:solidFill>
                            <a:srgbClr val="FFFFFF"/>
                          </a:solidFill>
                          <a:latin typeface="Calibri"/>
                          <a:cs typeface="Calibri"/>
                        </a:rPr>
                        <a:t>0.04</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R="32384" algn="r">
                        <a:lnSpc>
                          <a:spcPct val="100000"/>
                        </a:lnSpc>
                        <a:spcBef>
                          <a:spcPts val="30"/>
                        </a:spcBef>
                      </a:pPr>
                      <a:r>
                        <a:rPr sz="600" b="1" spc="-20" dirty="0">
                          <a:solidFill>
                            <a:srgbClr val="FFFFFF"/>
                          </a:solidFill>
                          <a:latin typeface="Calibri"/>
                          <a:cs typeface="Calibri"/>
                        </a:rPr>
                        <a:t>0.05</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R="70485" algn="r">
                        <a:lnSpc>
                          <a:spcPct val="100000"/>
                        </a:lnSpc>
                        <a:spcBef>
                          <a:spcPts val="30"/>
                        </a:spcBef>
                      </a:pPr>
                      <a:r>
                        <a:rPr sz="600" b="1" spc="-20" dirty="0">
                          <a:solidFill>
                            <a:srgbClr val="FFFFFF"/>
                          </a:solidFill>
                          <a:latin typeface="Calibri"/>
                          <a:cs typeface="Calibri"/>
                        </a:rPr>
                        <a:t>0.06</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1905" algn="ctr">
                        <a:lnSpc>
                          <a:spcPct val="100000"/>
                        </a:lnSpc>
                        <a:spcBef>
                          <a:spcPts val="30"/>
                        </a:spcBef>
                      </a:pPr>
                      <a:r>
                        <a:rPr sz="600" b="1" spc="-20" dirty="0">
                          <a:solidFill>
                            <a:srgbClr val="FFFFFF"/>
                          </a:solidFill>
                          <a:latin typeface="Calibri"/>
                          <a:cs typeface="Calibri"/>
                        </a:rPr>
                        <a:t>0.07</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61594">
                        <a:lnSpc>
                          <a:spcPct val="100000"/>
                        </a:lnSpc>
                        <a:spcBef>
                          <a:spcPts val="30"/>
                        </a:spcBef>
                      </a:pPr>
                      <a:r>
                        <a:rPr sz="600" b="1" spc="-20" dirty="0">
                          <a:solidFill>
                            <a:srgbClr val="FFFFFF"/>
                          </a:solidFill>
                          <a:latin typeface="Calibri"/>
                          <a:cs typeface="Calibri"/>
                        </a:rPr>
                        <a:t>0.08</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1905" algn="ctr">
                        <a:lnSpc>
                          <a:spcPct val="100000"/>
                        </a:lnSpc>
                        <a:spcBef>
                          <a:spcPts val="30"/>
                        </a:spcBef>
                      </a:pPr>
                      <a:r>
                        <a:rPr sz="600" b="1" spc="-20" dirty="0">
                          <a:solidFill>
                            <a:srgbClr val="FFFFFF"/>
                          </a:solidFill>
                          <a:latin typeface="Calibri"/>
                          <a:cs typeface="Calibri"/>
                        </a:rPr>
                        <a:t>0.09</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extLst>
                  <a:ext uri="{0D108BD9-81ED-4DB2-BD59-A6C34878D82A}">
                    <a16:rowId xmlns:a16="http://schemas.microsoft.com/office/drawing/2014/main" val="10000"/>
                  </a:ext>
                </a:extLst>
              </a:tr>
              <a:tr h="99060">
                <a:tc>
                  <a:txBody>
                    <a:bodyPr/>
                    <a:lstStyle/>
                    <a:p>
                      <a:pPr marL="78105">
                        <a:lnSpc>
                          <a:spcPts val="680"/>
                        </a:lnSpc>
                      </a:pPr>
                      <a:r>
                        <a:rPr sz="600" b="1" spc="-25" dirty="0">
                          <a:latin typeface="Calibri"/>
                          <a:cs typeface="Calibri"/>
                        </a:rPr>
                        <a:t>0.1</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76835">
                        <a:lnSpc>
                          <a:spcPts val="680"/>
                        </a:lnSpc>
                      </a:pPr>
                      <a:r>
                        <a:rPr sz="600" b="1" spc="-25" dirty="0">
                          <a:latin typeface="Calibri"/>
                          <a:cs typeface="Calibri"/>
                        </a:rPr>
                        <a:t>0.2</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76835">
                        <a:lnSpc>
                          <a:spcPts val="680"/>
                        </a:lnSpc>
                      </a:pPr>
                      <a:r>
                        <a:rPr sz="600" b="1" spc="-25" dirty="0">
                          <a:latin typeface="Calibri"/>
                          <a:cs typeface="Calibri"/>
                        </a:rPr>
                        <a:t>0.3</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78740">
                        <a:lnSpc>
                          <a:spcPts val="680"/>
                        </a:lnSpc>
                      </a:pPr>
                      <a:r>
                        <a:rPr sz="600" b="1" spc="-25" dirty="0">
                          <a:latin typeface="Calibri"/>
                          <a:cs typeface="Calibri"/>
                        </a:rPr>
                        <a:t>0.4</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R="50800" algn="r">
                        <a:lnSpc>
                          <a:spcPts val="680"/>
                        </a:lnSpc>
                      </a:pPr>
                      <a:r>
                        <a:rPr sz="600" b="1" spc="-25" dirty="0">
                          <a:latin typeface="Calibri"/>
                          <a:cs typeface="Calibri"/>
                        </a:rPr>
                        <a:t>0.5</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R="88900" algn="r">
                        <a:lnSpc>
                          <a:spcPts val="680"/>
                        </a:lnSpc>
                      </a:pPr>
                      <a:r>
                        <a:rPr sz="600" b="1" spc="-25" dirty="0">
                          <a:latin typeface="Calibri"/>
                          <a:cs typeface="Calibri"/>
                        </a:rPr>
                        <a:t>0.6</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635" algn="ctr">
                        <a:lnSpc>
                          <a:spcPts val="680"/>
                        </a:lnSpc>
                      </a:pPr>
                      <a:r>
                        <a:rPr sz="600" b="1" spc="-25" dirty="0">
                          <a:latin typeface="Calibri"/>
                          <a:cs typeface="Calibri"/>
                        </a:rPr>
                        <a:t>0.7</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81280">
                        <a:lnSpc>
                          <a:spcPts val="680"/>
                        </a:lnSpc>
                      </a:pPr>
                      <a:r>
                        <a:rPr sz="600" b="1" spc="-25" dirty="0">
                          <a:latin typeface="Calibri"/>
                          <a:cs typeface="Calibri"/>
                        </a:rPr>
                        <a:t>0.8</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635" algn="ctr">
                        <a:lnSpc>
                          <a:spcPts val="680"/>
                        </a:lnSpc>
                      </a:pPr>
                      <a:r>
                        <a:rPr sz="600" b="1" spc="-25" dirty="0">
                          <a:latin typeface="Calibri"/>
                          <a:cs typeface="Calibri"/>
                        </a:rPr>
                        <a:t>0.9</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1"/>
                  </a:ext>
                </a:extLst>
              </a:tr>
              <a:tr h="99060">
                <a:tc>
                  <a:txBody>
                    <a:bodyPr/>
                    <a:lstStyle/>
                    <a:p>
                      <a:pPr marL="107314">
                        <a:lnSpc>
                          <a:spcPts val="680"/>
                        </a:lnSpc>
                      </a:pPr>
                      <a:r>
                        <a:rPr sz="600" b="1" dirty="0">
                          <a:latin typeface="Calibri"/>
                          <a:cs typeface="Calibri"/>
                        </a:rPr>
                        <a:t>1</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06045">
                        <a:lnSpc>
                          <a:spcPts val="680"/>
                        </a:lnSpc>
                      </a:pPr>
                      <a:r>
                        <a:rPr sz="600" b="1" dirty="0">
                          <a:latin typeface="Calibri"/>
                          <a:cs typeface="Calibri"/>
                        </a:rPr>
                        <a:t>2</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05410">
                        <a:lnSpc>
                          <a:spcPts val="680"/>
                        </a:lnSpc>
                      </a:pPr>
                      <a:r>
                        <a:rPr sz="600" b="1" dirty="0">
                          <a:latin typeface="Calibri"/>
                          <a:cs typeface="Calibri"/>
                        </a:rPr>
                        <a:t>3</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07314">
                        <a:lnSpc>
                          <a:spcPts val="680"/>
                        </a:lnSpc>
                      </a:pPr>
                      <a:r>
                        <a:rPr sz="600" b="1" dirty="0">
                          <a:latin typeface="Calibri"/>
                          <a:cs typeface="Calibri"/>
                        </a:rPr>
                        <a:t>4</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R="78740" algn="r">
                        <a:lnSpc>
                          <a:spcPts val="680"/>
                        </a:lnSpc>
                      </a:pPr>
                      <a:r>
                        <a:rPr sz="600" b="1" dirty="0">
                          <a:latin typeface="Calibri"/>
                          <a:cs typeface="Calibri"/>
                        </a:rPr>
                        <a:t>5</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R="117475" algn="r">
                        <a:lnSpc>
                          <a:spcPts val="680"/>
                        </a:lnSpc>
                      </a:pPr>
                      <a:r>
                        <a:rPr sz="600" b="1" dirty="0">
                          <a:latin typeface="Calibri"/>
                          <a:cs typeface="Calibri"/>
                        </a:rPr>
                        <a:t>6</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270" algn="ctr">
                        <a:lnSpc>
                          <a:spcPts val="680"/>
                        </a:lnSpc>
                      </a:pPr>
                      <a:r>
                        <a:rPr sz="600" b="1" dirty="0">
                          <a:latin typeface="Calibri"/>
                          <a:cs typeface="Calibri"/>
                        </a:rPr>
                        <a:t>7</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10489">
                        <a:lnSpc>
                          <a:spcPts val="680"/>
                        </a:lnSpc>
                      </a:pPr>
                      <a:r>
                        <a:rPr sz="600" b="1" dirty="0">
                          <a:latin typeface="Calibri"/>
                          <a:cs typeface="Calibri"/>
                        </a:rPr>
                        <a:t>8</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algn="ctr">
                        <a:lnSpc>
                          <a:spcPts val="680"/>
                        </a:lnSpc>
                      </a:pPr>
                      <a:r>
                        <a:rPr sz="600" b="1" dirty="0">
                          <a:latin typeface="Calibri"/>
                          <a:cs typeface="Calibri"/>
                        </a:rPr>
                        <a:t>9</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2"/>
                  </a:ext>
                </a:extLst>
              </a:tr>
            </a:tbl>
          </a:graphicData>
        </a:graphic>
      </p:graphicFrame>
      <p:sp>
        <p:nvSpPr>
          <p:cNvPr id="51" name="object 51"/>
          <p:cNvSpPr txBox="1"/>
          <p:nvPr/>
        </p:nvSpPr>
        <p:spPr>
          <a:xfrm>
            <a:off x="2788157" y="1887092"/>
            <a:ext cx="10858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Calibri"/>
                <a:cs typeface="Calibri"/>
              </a:rPr>
              <a:t>U</a:t>
            </a:r>
            <a:endParaRPr sz="1000">
              <a:latin typeface="Calibri"/>
              <a:cs typeface="Calibri"/>
            </a:endParaRPr>
          </a:p>
        </p:txBody>
      </p:sp>
      <p:sp>
        <p:nvSpPr>
          <p:cNvPr id="52" name="object 52"/>
          <p:cNvSpPr txBox="1"/>
          <p:nvPr/>
        </p:nvSpPr>
        <p:spPr>
          <a:xfrm>
            <a:off x="3313557" y="1869693"/>
            <a:ext cx="272415" cy="177800"/>
          </a:xfrm>
          <a:prstGeom prst="rect">
            <a:avLst/>
          </a:prstGeom>
        </p:spPr>
        <p:txBody>
          <a:bodyPr vert="horz" wrap="square" lIns="0" tIns="12065" rIns="0" bIns="0" rtlCol="0">
            <a:spAutoFit/>
          </a:bodyPr>
          <a:lstStyle/>
          <a:p>
            <a:pPr marL="12700">
              <a:lnSpc>
                <a:spcPct val="100000"/>
              </a:lnSpc>
              <a:spcBef>
                <a:spcPts val="95"/>
              </a:spcBef>
            </a:pPr>
            <a:r>
              <a:rPr sz="1000" b="1" spc="-20" dirty="0">
                <a:latin typeface="Calibri"/>
                <a:cs typeface="Calibri"/>
              </a:rPr>
              <a:t>1/10</a:t>
            </a:r>
            <a:endParaRPr sz="1000">
              <a:latin typeface="Calibri"/>
              <a:cs typeface="Calibri"/>
            </a:endParaRPr>
          </a:p>
        </p:txBody>
      </p:sp>
      <p:sp>
        <p:nvSpPr>
          <p:cNvPr id="53" name="object 53"/>
          <p:cNvSpPr txBox="1"/>
          <p:nvPr/>
        </p:nvSpPr>
        <p:spPr>
          <a:xfrm>
            <a:off x="3894201" y="1865756"/>
            <a:ext cx="33655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1/100</a:t>
            </a:r>
            <a:endParaRPr sz="1000">
              <a:latin typeface="Calibri"/>
              <a:cs typeface="Calibri"/>
            </a:endParaRPr>
          </a:p>
        </p:txBody>
      </p:sp>
      <p:grpSp>
        <p:nvGrpSpPr>
          <p:cNvPr id="54" name="object 54"/>
          <p:cNvGrpSpPr/>
          <p:nvPr/>
        </p:nvGrpSpPr>
        <p:grpSpPr>
          <a:xfrm>
            <a:off x="3046476" y="2336800"/>
            <a:ext cx="757555" cy="1224280"/>
            <a:chOff x="3046476" y="2336800"/>
            <a:chExt cx="757555" cy="1224280"/>
          </a:xfrm>
        </p:grpSpPr>
        <p:pic>
          <p:nvPicPr>
            <p:cNvPr id="55" name="object 55"/>
            <p:cNvPicPr/>
            <p:nvPr/>
          </p:nvPicPr>
          <p:blipFill>
            <a:blip r:embed="rId6" cstate="print"/>
            <a:stretch>
              <a:fillRect/>
            </a:stretch>
          </p:blipFill>
          <p:spPr>
            <a:xfrm>
              <a:off x="3046476" y="2336800"/>
              <a:ext cx="141224" cy="152400"/>
            </a:xfrm>
            <a:prstGeom prst="rect">
              <a:avLst/>
            </a:prstGeom>
          </p:spPr>
        </p:pic>
        <p:sp>
          <p:nvSpPr>
            <p:cNvPr id="56" name="object 56"/>
            <p:cNvSpPr/>
            <p:nvPr/>
          </p:nvSpPr>
          <p:spPr>
            <a:xfrm>
              <a:off x="3076575" y="3147948"/>
              <a:ext cx="722630" cy="408305"/>
            </a:xfrm>
            <a:custGeom>
              <a:avLst/>
              <a:gdLst/>
              <a:ahLst/>
              <a:cxnLst/>
              <a:rect l="l" t="t" r="r" b="b"/>
              <a:pathLst>
                <a:path w="722629" h="408304">
                  <a:moveTo>
                    <a:pt x="552830" y="0"/>
                  </a:moveTo>
                  <a:lnTo>
                    <a:pt x="0" y="0"/>
                  </a:lnTo>
                  <a:lnTo>
                    <a:pt x="0" y="408050"/>
                  </a:lnTo>
                  <a:lnTo>
                    <a:pt x="552830" y="408050"/>
                  </a:lnTo>
                  <a:lnTo>
                    <a:pt x="722376" y="204088"/>
                  </a:lnTo>
                  <a:lnTo>
                    <a:pt x="552830" y="0"/>
                  </a:lnTo>
                  <a:close/>
                </a:path>
              </a:pathLst>
            </a:custGeom>
            <a:solidFill>
              <a:srgbClr val="D1D1EF"/>
            </a:solidFill>
          </p:spPr>
          <p:txBody>
            <a:bodyPr wrap="square" lIns="0" tIns="0" rIns="0" bIns="0" rtlCol="0"/>
            <a:lstStyle/>
            <a:p>
              <a:endParaRPr/>
            </a:p>
          </p:txBody>
        </p:sp>
        <p:sp>
          <p:nvSpPr>
            <p:cNvPr id="57" name="object 57"/>
            <p:cNvSpPr/>
            <p:nvPr/>
          </p:nvSpPr>
          <p:spPr>
            <a:xfrm>
              <a:off x="3076575" y="3147948"/>
              <a:ext cx="722630" cy="408305"/>
            </a:xfrm>
            <a:custGeom>
              <a:avLst/>
              <a:gdLst/>
              <a:ahLst/>
              <a:cxnLst/>
              <a:rect l="l" t="t" r="r" b="b"/>
              <a:pathLst>
                <a:path w="722629" h="408304">
                  <a:moveTo>
                    <a:pt x="0" y="0"/>
                  </a:moveTo>
                  <a:lnTo>
                    <a:pt x="552830" y="0"/>
                  </a:lnTo>
                  <a:lnTo>
                    <a:pt x="722376" y="204088"/>
                  </a:lnTo>
                  <a:lnTo>
                    <a:pt x="552830" y="408050"/>
                  </a:lnTo>
                  <a:lnTo>
                    <a:pt x="0" y="408050"/>
                  </a:lnTo>
                  <a:lnTo>
                    <a:pt x="0" y="0"/>
                  </a:lnTo>
                  <a:close/>
                </a:path>
              </a:pathLst>
            </a:custGeom>
            <a:ln w="9525">
              <a:solidFill>
                <a:srgbClr val="000000"/>
              </a:solidFill>
            </a:ln>
          </p:spPr>
          <p:txBody>
            <a:bodyPr wrap="square" lIns="0" tIns="0" rIns="0" bIns="0" rtlCol="0"/>
            <a:lstStyle/>
            <a:p>
              <a:endParaRPr/>
            </a:p>
          </p:txBody>
        </p:sp>
      </p:grpSp>
      <p:sp>
        <p:nvSpPr>
          <p:cNvPr id="58" name="object 58"/>
          <p:cNvSpPr txBox="1"/>
          <p:nvPr/>
        </p:nvSpPr>
        <p:spPr>
          <a:xfrm>
            <a:off x="3208147" y="3212719"/>
            <a:ext cx="320040"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Comic Sans MS"/>
                <a:cs typeface="Comic Sans MS"/>
              </a:rPr>
              <a:t>0.1</a:t>
            </a:r>
            <a:endParaRPr sz="1400">
              <a:latin typeface="Comic Sans MS"/>
              <a:cs typeface="Comic Sans MS"/>
            </a:endParaRPr>
          </a:p>
        </p:txBody>
      </p:sp>
      <p:grpSp>
        <p:nvGrpSpPr>
          <p:cNvPr id="59" name="object 59"/>
          <p:cNvGrpSpPr/>
          <p:nvPr/>
        </p:nvGrpSpPr>
        <p:grpSpPr>
          <a:xfrm>
            <a:off x="3959161" y="3171761"/>
            <a:ext cx="762000" cy="417830"/>
            <a:chOff x="3959161" y="3171761"/>
            <a:chExt cx="762000" cy="417830"/>
          </a:xfrm>
        </p:grpSpPr>
        <p:sp>
          <p:nvSpPr>
            <p:cNvPr id="60" name="object 60"/>
            <p:cNvSpPr/>
            <p:nvPr/>
          </p:nvSpPr>
          <p:spPr>
            <a:xfrm>
              <a:off x="3963923" y="3176523"/>
              <a:ext cx="752475" cy="408305"/>
            </a:xfrm>
            <a:custGeom>
              <a:avLst/>
              <a:gdLst/>
              <a:ahLst/>
              <a:cxnLst/>
              <a:rect l="l" t="t" r="r" b="b"/>
              <a:pathLst>
                <a:path w="752475" h="408304">
                  <a:moveTo>
                    <a:pt x="583056" y="0"/>
                  </a:moveTo>
                  <a:lnTo>
                    <a:pt x="0" y="0"/>
                  </a:lnTo>
                  <a:lnTo>
                    <a:pt x="0" y="408050"/>
                  </a:lnTo>
                  <a:lnTo>
                    <a:pt x="583056" y="408050"/>
                  </a:lnTo>
                  <a:lnTo>
                    <a:pt x="752475" y="204088"/>
                  </a:lnTo>
                  <a:lnTo>
                    <a:pt x="583056" y="0"/>
                  </a:lnTo>
                  <a:close/>
                </a:path>
              </a:pathLst>
            </a:custGeom>
            <a:solidFill>
              <a:srgbClr val="D1D1EF"/>
            </a:solidFill>
          </p:spPr>
          <p:txBody>
            <a:bodyPr wrap="square" lIns="0" tIns="0" rIns="0" bIns="0" rtlCol="0"/>
            <a:lstStyle/>
            <a:p>
              <a:endParaRPr/>
            </a:p>
          </p:txBody>
        </p:sp>
        <p:sp>
          <p:nvSpPr>
            <p:cNvPr id="61" name="object 61"/>
            <p:cNvSpPr/>
            <p:nvPr/>
          </p:nvSpPr>
          <p:spPr>
            <a:xfrm>
              <a:off x="3963923" y="3176523"/>
              <a:ext cx="752475" cy="408305"/>
            </a:xfrm>
            <a:custGeom>
              <a:avLst/>
              <a:gdLst/>
              <a:ahLst/>
              <a:cxnLst/>
              <a:rect l="l" t="t" r="r" b="b"/>
              <a:pathLst>
                <a:path w="752475" h="408304">
                  <a:moveTo>
                    <a:pt x="0" y="0"/>
                  </a:moveTo>
                  <a:lnTo>
                    <a:pt x="583056" y="0"/>
                  </a:lnTo>
                  <a:lnTo>
                    <a:pt x="752475" y="204088"/>
                  </a:lnTo>
                  <a:lnTo>
                    <a:pt x="583056" y="408050"/>
                  </a:lnTo>
                  <a:lnTo>
                    <a:pt x="0" y="408050"/>
                  </a:lnTo>
                  <a:lnTo>
                    <a:pt x="0" y="0"/>
                  </a:lnTo>
                  <a:close/>
                </a:path>
              </a:pathLst>
            </a:custGeom>
            <a:ln w="9524">
              <a:solidFill>
                <a:srgbClr val="000000"/>
              </a:solidFill>
            </a:ln>
          </p:spPr>
          <p:txBody>
            <a:bodyPr wrap="square" lIns="0" tIns="0" rIns="0" bIns="0" rtlCol="0"/>
            <a:lstStyle/>
            <a:p>
              <a:endParaRPr/>
            </a:p>
          </p:txBody>
        </p:sp>
        <p:sp>
          <p:nvSpPr>
            <p:cNvPr id="62" name="object 62"/>
            <p:cNvSpPr/>
            <p:nvPr/>
          </p:nvSpPr>
          <p:spPr>
            <a:xfrm>
              <a:off x="4018533" y="3216732"/>
              <a:ext cx="619125" cy="307975"/>
            </a:xfrm>
            <a:custGeom>
              <a:avLst/>
              <a:gdLst/>
              <a:ahLst/>
              <a:cxnLst/>
              <a:rect l="l" t="t" r="r" b="b"/>
              <a:pathLst>
                <a:path w="619125" h="307975">
                  <a:moveTo>
                    <a:pt x="618553" y="0"/>
                  </a:moveTo>
                  <a:lnTo>
                    <a:pt x="0" y="0"/>
                  </a:lnTo>
                  <a:lnTo>
                    <a:pt x="0" y="307771"/>
                  </a:lnTo>
                  <a:lnTo>
                    <a:pt x="618553" y="307771"/>
                  </a:lnTo>
                  <a:lnTo>
                    <a:pt x="618553" y="0"/>
                  </a:lnTo>
                  <a:close/>
                </a:path>
              </a:pathLst>
            </a:custGeom>
            <a:solidFill>
              <a:srgbClr val="D1D1EF"/>
            </a:solidFill>
          </p:spPr>
          <p:txBody>
            <a:bodyPr wrap="square" lIns="0" tIns="0" rIns="0" bIns="0" rtlCol="0"/>
            <a:lstStyle/>
            <a:p>
              <a:endParaRPr/>
            </a:p>
          </p:txBody>
        </p:sp>
      </p:grpSp>
      <p:sp>
        <p:nvSpPr>
          <p:cNvPr id="63" name="object 63"/>
          <p:cNvSpPr txBox="1"/>
          <p:nvPr/>
        </p:nvSpPr>
        <p:spPr>
          <a:xfrm>
            <a:off x="4097782" y="3241294"/>
            <a:ext cx="429259" cy="239395"/>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Comic Sans MS"/>
                <a:cs typeface="Comic Sans MS"/>
              </a:rPr>
              <a:t>0.01</a:t>
            </a:r>
            <a:endParaRPr sz="1400">
              <a:latin typeface="Comic Sans MS"/>
              <a:cs typeface="Comic Sans MS"/>
            </a:endParaRPr>
          </a:p>
        </p:txBody>
      </p:sp>
      <p:grpSp>
        <p:nvGrpSpPr>
          <p:cNvPr id="64" name="object 64"/>
          <p:cNvGrpSpPr/>
          <p:nvPr/>
        </p:nvGrpSpPr>
        <p:grpSpPr>
          <a:xfrm>
            <a:off x="2276538" y="3146488"/>
            <a:ext cx="701675" cy="430530"/>
            <a:chOff x="2276538" y="3146488"/>
            <a:chExt cx="701675" cy="430530"/>
          </a:xfrm>
        </p:grpSpPr>
        <p:sp>
          <p:nvSpPr>
            <p:cNvPr id="65" name="object 65"/>
            <p:cNvSpPr/>
            <p:nvPr/>
          </p:nvSpPr>
          <p:spPr>
            <a:xfrm>
              <a:off x="2281301" y="3151251"/>
              <a:ext cx="692150" cy="421005"/>
            </a:xfrm>
            <a:custGeom>
              <a:avLst/>
              <a:gdLst/>
              <a:ahLst/>
              <a:cxnLst/>
              <a:rect l="l" t="t" r="r" b="b"/>
              <a:pathLst>
                <a:path w="692150" h="421004">
                  <a:moveTo>
                    <a:pt x="517271" y="0"/>
                  </a:moveTo>
                  <a:lnTo>
                    <a:pt x="0" y="0"/>
                  </a:lnTo>
                  <a:lnTo>
                    <a:pt x="0" y="420624"/>
                  </a:lnTo>
                  <a:lnTo>
                    <a:pt x="517271" y="420624"/>
                  </a:lnTo>
                  <a:lnTo>
                    <a:pt x="692150" y="210312"/>
                  </a:lnTo>
                  <a:lnTo>
                    <a:pt x="517271" y="0"/>
                  </a:lnTo>
                  <a:close/>
                </a:path>
              </a:pathLst>
            </a:custGeom>
            <a:solidFill>
              <a:srgbClr val="D1D1EF"/>
            </a:solidFill>
          </p:spPr>
          <p:txBody>
            <a:bodyPr wrap="square" lIns="0" tIns="0" rIns="0" bIns="0" rtlCol="0"/>
            <a:lstStyle/>
            <a:p>
              <a:endParaRPr/>
            </a:p>
          </p:txBody>
        </p:sp>
        <p:sp>
          <p:nvSpPr>
            <p:cNvPr id="66" name="object 66"/>
            <p:cNvSpPr/>
            <p:nvPr/>
          </p:nvSpPr>
          <p:spPr>
            <a:xfrm>
              <a:off x="2281301" y="3151251"/>
              <a:ext cx="692150" cy="421005"/>
            </a:xfrm>
            <a:custGeom>
              <a:avLst/>
              <a:gdLst/>
              <a:ahLst/>
              <a:cxnLst/>
              <a:rect l="l" t="t" r="r" b="b"/>
              <a:pathLst>
                <a:path w="692150" h="421004">
                  <a:moveTo>
                    <a:pt x="0" y="0"/>
                  </a:moveTo>
                  <a:lnTo>
                    <a:pt x="517271" y="0"/>
                  </a:lnTo>
                  <a:lnTo>
                    <a:pt x="692150" y="210312"/>
                  </a:lnTo>
                  <a:lnTo>
                    <a:pt x="517271" y="420624"/>
                  </a:lnTo>
                  <a:lnTo>
                    <a:pt x="0" y="420624"/>
                  </a:lnTo>
                  <a:lnTo>
                    <a:pt x="0" y="0"/>
                  </a:lnTo>
                  <a:close/>
                </a:path>
              </a:pathLst>
            </a:custGeom>
            <a:ln w="9525">
              <a:solidFill>
                <a:srgbClr val="000000"/>
              </a:solidFill>
            </a:ln>
          </p:spPr>
          <p:txBody>
            <a:bodyPr wrap="square" lIns="0" tIns="0" rIns="0" bIns="0" rtlCol="0"/>
            <a:lstStyle/>
            <a:p>
              <a:endParaRPr/>
            </a:p>
          </p:txBody>
        </p:sp>
        <p:sp>
          <p:nvSpPr>
            <p:cNvPr id="67" name="object 67"/>
            <p:cNvSpPr/>
            <p:nvPr/>
          </p:nvSpPr>
          <p:spPr>
            <a:xfrm>
              <a:off x="2326894" y="3198317"/>
              <a:ext cx="510540" cy="307975"/>
            </a:xfrm>
            <a:custGeom>
              <a:avLst/>
              <a:gdLst/>
              <a:ahLst/>
              <a:cxnLst/>
              <a:rect l="l" t="t" r="r" b="b"/>
              <a:pathLst>
                <a:path w="510539" h="307975">
                  <a:moveTo>
                    <a:pt x="509968" y="0"/>
                  </a:moveTo>
                  <a:lnTo>
                    <a:pt x="0" y="0"/>
                  </a:lnTo>
                  <a:lnTo>
                    <a:pt x="0" y="307771"/>
                  </a:lnTo>
                  <a:lnTo>
                    <a:pt x="509968" y="307771"/>
                  </a:lnTo>
                  <a:lnTo>
                    <a:pt x="509968" y="0"/>
                  </a:lnTo>
                  <a:close/>
                </a:path>
              </a:pathLst>
            </a:custGeom>
            <a:solidFill>
              <a:srgbClr val="D1D1EF"/>
            </a:solidFill>
          </p:spPr>
          <p:txBody>
            <a:bodyPr wrap="square" lIns="0" tIns="0" rIns="0" bIns="0" rtlCol="0"/>
            <a:lstStyle/>
            <a:p>
              <a:endParaRPr/>
            </a:p>
          </p:txBody>
        </p:sp>
      </p:grpSp>
      <p:sp>
        <p:nvSpPr>
          <p:cNvPr id="68" name="object 68"/>
          <p:cNvSpPr txBox="1"/>
          <p:nvPr/>
        </p:nvSpPr>
        <p:spPr>
          <a:xfrm>
            <a:off x="2625598" y="3223006"/>
            <a:ext cx="13462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omic Sans MS"/>
                <a:cs typeface="Comic Sans MS"/>
              </a:rPr>
              <a:t>1</a:t>
            </a:r>
            <a:endParaRPr sz="1400">
              <a:latin typeface="Comic Sans MS"/>
              <a:cs typeface="Comic Sans MS"/>
            </a:endParaRPr>
          </a:p>
        </p:txBody>
      </p:sp>
      <p:grpSp>
        <p:nvGrpSpPr>
          <p:cNvPr id="69" name="object 69"/>
          <p:cNvGrpSpPr/>
          <p:nvPr/>
        </p:nvGrpSpPr>
        <p:grpSpPr>
          <a:xfrm>
            <a:off x="3279775" y="2617851"/>
            <a:ext cx="450850" cy="400050"/>
            <a:chOff x="3279775" y="2617851"/>
            <a:chExt cx="450850" cy="400050"/>
          </a:xfrm>
        </p:grpSpPr>
        <p:sp>
          <p:nvSpPr>
            <p:cNvPr id="70" name="object 70"/>
            <p:cNvSpPr/>
            <p:nvPr/>
          </p:nvSpPr>
          <p:spPr>
            <a:xfrm>
              <a:off x="3292475" y="2630551"/>
              <a:ext cx="425450" cy="374650"/>
            </a:xfrm>
            <a:custGeom>
              <a:avLst/>
              <a:gdLst/>
              <a:ahLst/>
              <a:cxnLst/>
              <a:rect l="l" t="t" r="r" b="b"/>
              <a:pathLst>
                <a:path w="425450" h="374650">
                  <a:moveTo>
                    <a:pt x="212725" y="0"/>
                  </a:moveTo>
                  <a:lnTo>
                    <a:pt x="163952" y="4944"/>
                  </a:lnTo>
                  <a:lnTo>
                    <a:pt x="119178" y="19031"/>
                  </a:lnTo>
                  <a:lnTo>
                    <a:pt x="79680" y="41138"/>
                  </a:lnTo>
                  <a:lnTo>
                    <a:pt x="46736" y="70142"/>
                  </a:lnTo>
                  <a:lnTo>
                    <a:pt x="21623" y="104923"/>
                  </a:lnTo>
                  <a:lnTo>
                    <a:pt x="5618" y="144357"/>
                  </a:lnTo>
                  <a:lnTo>
                    <a:pt x="0" y="187325"/>
                  </a:lnTo>
                  <a:lnTo>
                    <a:pt x="5618" y="230252"/>
                  </a:lnTo>
                  <a:lnTo>
                    <a:pt x="21623" y="269671"/>
                  </a:lnTo>
                  <a:lnTo>
                    <a:pt x="46736" y="304454"/>
                  </a:lnTo>
                  <a:lnTo>
                    <a:pt x="79680" y="333472"/>
                  </a:lnTo>
                  <a:lnTo>
                    <a:pt x="119178" y="355596"/>
                  </a:lnTo>
                  <a:lnTo>
                    <a:pt x="163952" y="369698"/>
                  </a:lnTo>
                  <a:lnTo>
                    <a:pt x="212725" y="374650"/>
                  </a:lnTo>
                  <a:lnTo>
                    <a:pt x="261497" y="369698"/>
                  </a:lnTo>
                  <a:lnTo>
                    <a:pt x="306271" y="355596"/>
                  </a:lnTo>
                  <a:lnTo>
                    <a:pt x="345769" y="333472"/>
                  </a:lnTo>
                  <a:lnTo>
                    <a:pt x="378713" y="304454"/>
                  </a:lnTo>
                  <a:lnTo>
                    <a:pt x="403826" y="269671"/>
                  </a:lnTo>
                  <a:lnTo>
                    <a:pt x="419831" y="230252"/>
                  </a:lnTo>
                  <a:lnTo>
                    <a:pt x="425450" y="187325"/>
                  </a:lnTo>
                  <a:lnTo>
                    <a:pt x="419831" y="144357"/>
                  </a:lnTo>
                  <a:lnTo>
                    <a:pt x="403826" y="104923"/>
                  </a:lnTo>
                  <a:lnTo>
                    <a:pt x="378713" y="70142"/>
                  </a:lnTo>
                  <a:lnTo>
                    <a:pt x="345769" y="41138"/>
                  </a:lnTo>
                  <a:lnTo>
                    <a:pt x="306271" y="19031"/>
                  </a:lnTo>
                  <a:lnTo>
                    <a:pt x="261497" y="4944"/>
                  </a:lnTo>
                  <a:lnTo>
                    <a:pt x="212725" y="0"/>
                  </a:lnTo>
                  <a:close/>
                </a:path>
              </a:pathLst>
            </a:custGeom>
            <a:solidFill>
              <a:srgbClr val="99FF33"/>
            </a:solidFill>
          </p:spPr>
          <p:txBody>
            <a:bodyPr wrap="square" lIns="0" tIns="0" rIns="0" bIns="0" rtlCol="0"/>
            <a:lstStyle/>
            <a:p>
              <a:endParaRPr/>
            </a:p>
          </p:txBody>
        </p:sp>
        <p:sp>
          <p:nvSpPr>
            <p:cNvPr id="71" name="object 71"/>
            <p:cNvSpPr/>
            <p:nvPr/>
          </p:nvSpPr>
          <p:spPr>
            <a:xfrm>
              <a:off x="3292475" y="2630551"/>
              <a:ext cx="425450" cy="374650"/>
            </a:xfrm>
            <a:custGeom>
              <a:avLst/>
              <a:gdLst/>
              <a:ahLst/>
              <a:cxnLst/>
              <a:rect l="l" t="t" r="r" b="b"/>
              <a:pathLst>
                <a:path w="425450" h="374650">
                  <a:moveTo>
                    <a:pt x="0" y="187325"/>
                  </a:moveTo>
                  <a:lnTo>
                    <a:pt x="5618" y="144357"/>
                  </a:lnTo>
                  <a:lnTo>
                    <a:pt x="21623" y="104923"/>
                  </a:lnTo>
                  <a:lnTo>
                    <a:pt x="46736" y="70142"/>
                  </a:lnTo>
                  <a:lnTo>
                    <a:pt x="79680" y="41138"/>
                  </a:lnTo>
                  <a:lnTo>
                    <a:pt x="119178" y="19031"/>
                  </a:lnTo>
                  <a:lnTo>
                    <a:pt x="163952" y="4944"/>
                  </a:lnTo>
                  <a:lnTo>
                    <a:pt x="212725" y="0"/>
                  </a:lnTo>
                  <a:lnTo>
                    <a:pt x="261497" y="4944"/>
                  </a:lnTo>
                  <a:lnTo>
                    <a:pt x="306271" y="19031"/>
                  </a:lnTo>
                  <a:lnTo>
                    <a:pt x="345769" y="41138"/>
                  </a:lnTo>
                  <a:lnTo>
                    <a:pt x="378713" y="70142"/>
                  </a:lnTo>
                  <a:lnTo>
                    <a:pt x="403826" y="104923"/>
                  </a:lnTo>
                  <a:lnTo>
                    <a:pt x="419831" y="144357"/>
                  </a:lnTo>
                  <a:lnTo>
                    <a:pt x="425450" y="187325"/>
                  </a:lnTo>
                  <a:lnTo>
                    <a:pt x="419831" y="230252"/>
                  </a:lnTo>
                  <a:lnTo>
                    <a:pt x="403826" y="269671"/>
                  </a:lnTo>
                  <a:lnTo>
                    <a:pt x="378713" y="304454"/>
                  </a:lnTo>
                  <a:lnTo>
                    <a:pt x="345769" y="333472"/>
                  </a:lnTo>
                  <a:lnTo>
                    <a:pt x="306271" y="355596"/>
                  </a:lnTo>
                  <a:lnTo>
                    <a:pt x="261497" y="369698"/>
                  </a:lnTo>
                  <a:lnTo>
                    <a:pt x="212725" y="374650"/>
                  </a:lnTo>
                  <a:lnTo>
                    <a:pt x="163952" y="369698"/>
                  </a:lnTo>
                  <a:lnTo>
                    <a:pt x="119178" y="355596"/>
                  </a:lnTo>
                  <a:lnTo>
                    <a:pt x="79680" y="333472"/>
                  </a:lnTo>
                  <a:lnTo>
                    <a:pt x="46736" y="304454"/>
                  </a:lnTo>
                  <a:lnTo>
                    <a:pt x="21623" y="269671"/>
                  </a:lnTo>
                  <a:lnTo>
                    <a:pt x="5618" y="230252"/>
                  </a:lnTo>
                  <a:lnTo>
                    <a:pt x="0" y="187325"/>
                  </a:lnTo>
                  <a:close/>
                </a:path>
              </a:pathLst>
            </a:custGeom>
            <a:ln w="25400">
              <a:solidFill>
                <a:srgbClr val="88A3A7"/>
              </a:solidFill>
            </a:ln>
          </p:spPr>
          <p:txBody>
            <a:bodyPr wrap="square" lIns="0" tIns="0" rIns="0" bIns="0" rtlCol="0"/>
            <a:lstStyle/>
            <a:p>
              <a:endParaRPr/>
            </a:p>
          </p:txBody>
        </p:sp>
      </p:grpSp>
      <p:sp>
        <p:nvSpPr>
          <p:cNvPr id="72" name="object 72"/>
          <p:cNvSpPr txBox="1"/>
          <p:nvPr/>
        </p:nvSpPr>
        <p:spPr>
          <a:xfrm>
            <a:off x="3401314" y="2740279"/>
            <a:ext cx="235585"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0.1</a:t>
            </a:r>
            <a:endParaRPr sz="1000">
              <a:latin typeface="Comic Sans MS"/>
              <a:cs typeface="Comic Sans MS"/>
            </a:endParaRPr>
          </a:p>
        </p:txBody>
      </p:sp>
      <p:grpSp>
        <p:nvGrpSpPr>
          <p:cNvPr id="73" name="object 73"/>
          <p:cNvGrpSpPr/>
          <p:nvPr/>
        </p:nvGrpSpPr>
        <p:grpSpPr>
          <a:xfrm>
            <a:off x="2597150" y="2616200"/>
            <a:ext cx="427355" cy="408305"/>
            <a:chOff x="2597150" y="2616200"/>
            <a:chExt cx="427355" cy="408305"/>
          </a:xfrm>
        </p:grpSpPr>
        <p:sp>
          <p:nvSpPr>
            <p:cNvPr id="74" name="object 74"/>
            <p:cNvSpPr/>
            <p:nvPr/>
          </p:nvSpPr>
          <p:spPr>
            <a:xfrm>
              <a:off x="2609850" y="2628900"/>
              <a:ext cx="401955" cy="382905"/>
            </a:xfrm>
            <a:custGeom>
              <a:avLst/>
              <a:gdLst/>
              <a:ahLst/>
              <a:cxnLst/>
              <a:rect l="l" t="t" r="r" b="b"/>
              <a:pathLst>
                <a:path w="401955" h="382905">
                  <a:moveTo>
                    <a:pt x="200787" y="0"/>
                  </a:moveTo>
                  <a:lnTo>
                    <a:pt x="154754" y="5049"/>
                  </a:lnTo>
                  <a:lnTo>
                    <a:pt x="112494" y="19434"/>
                  </a:lnTo>
                  <a:lnTo>
                    <a:pt x="75213" y="42007"/>
                  </a:lnTo>
                  <a:lnTo>
                    <a:pt x="44117" y="71623"/>
                  </a:lnTo>
                  <a:lnTo>
                    <a:pt x="20411" y="107135"/>
                  </a:lnTo>
                  <a:lnTo>
                    <a:pt x="5304" y="147397"/>
                  </a:lnTo>
                  <a:lnTo>
                    <a:pt x="0" y="191262"/>
                  </a:lnTo>
                  <a:lnTo>
                    <a:pt x="5304" y="235126"/>
                  </a:lnTo>
                  <a:lnTo>
                    <a:pt x="20411" y="275388"/>
                  </a:lnTo>
                  <a:lnTo>
                    <a:pt x="44117" y="310900"/>
                  </a:lnTo>
                  <a:lnTo>
                    <a:pt x="75213" y="340516"/>
                  </a:lnTo>
                  <a:lnTo>
                    <a:pt x="112494" y="363089"/>
                  </a:lnTo>
                  <a:lnTo>
                    <a:pt x="154754" y="377474"/>
                  </a:lnTo>
                  <a:lnTo>
                    <a:pt x="200787" y="382524"/>
                  </a:lnTo>
                  <a:lnTo>
                    <a:pt x="246866" y="377474"/>
                  </a:lnTo>
                  <a:lnTo>
                    <a:pt x="289159" y="363089"/>
                  </a:lnTo>
                  <a:lnTo>
                    <a:pt x="326463" y="340516"/>
                  </a:lnTo>
                  <a:lnTo>
                    <a:pt x="357573" y="310900"/>
                  </a:lnTo>
                  <a:lnTo>
                    <a:pt x="381286" y="275388"/>
                  </a:lnTo>
                  <a:lnTo>
                    <a:pt x="396396" y="235126"/>
                  </a:lnTo>
                  <a:lnTo>
                    <a:pt x="401700" y="191262"/>
                  </a:lnTo>
                  <a:lnTo>
                    <a:pt x="396396" y="147397"/>
                  </a:lnTo>
                  <a:lnTo>
                    <a:pt x="381286" y="107135"/>
                  </a:lnTo>
                  <a:lnTo>
                    <a:pt x="357573" y="71623"/>
                  </a:lnTo>
                  <a:lnTo>
                    <a:pt x="326463" y="42007"/>
                  </a:lnTo>
                  <a:lnTo>
                    <a:pt x="289159" y="19434"/>
                  </a:lnTo>
                  <a:lnTo>
                    <a:pt x="246866" y="5049"/>
                  </a:lnTo>
                  <a:lnTo>
                    <a:pt x="200787" y="0"/>
                  </a:lnTo>
                  <a:close/>
                </a:path>
              </a:pathLst>
            </a:custGeom>
            <a:solidFill>
              <a:srgbClr val="99FF33"/>
            </a:solidFill>
          </p:spPr>
          <p:txBody>
            <a:bodyPr wrap="square" lIns="0" tIns="0" rIns="0" bIns="0" rtlCol="0"/>
            <a:lstStyle/>
            <a:p>
              <a:endParaRPr/>
            </a:p>
          </p:txBody>
        </p:sp>
        <p:sp>
          <p:nvSpPr>
            <p:cNvPr id="75" name="object 75"/>
            <p:cNvSpPr/>
            <p:nvPr/>
          </p:nvSpPr>
          <p:spPr>
            <a:xfrm>
              <a:off x="2609850" y="2628900"/>
              <a:ext cx="401955" cy="382905"/>
            </a:xfrm>
            <a:custGeom>
              <a:avLst/>
              <a:gdLst/>
              <a:ahLst/>
              <a:cxnLst/>
              <a:rect l="l" t="t" r="r" b="b"/>
              <a:pathLst>
                <a:path w="401955" h="382905">
                  <a:moveTo>
                    <a:pt x="0" y="191262"/>
                  </a:moveTo>
                  <a:lnTo>
                    <a:pt x="5304" y="147397"/>
                  </a:lnTo>
                  <a:lnTo>
                    <a:pt x="20411" y="107135"/>
                  </a:lnTo>
                  <a:lnTo>
                    <a:pt x="44117" y="71623"/>
                  </a:lnTo>
                  <a:lnTo>
                    <a:pt x="75213" y="42007"/>
                  </a:lnTo>
                  <a:lnTo>
                    <a:pt x="112494" y="19434"/>
                  </a:lnTo>
                  <a:lnTo>
                    <a:pt x="154754" y="5049"/>
                  </a:lnTo>
                  <a:lnTo>
                    <a:pt x="200787" y="0"/>
                  </a:lnTo>
                  <a:lnTo>
                    <a:pt x="246866" y="5049"/>
                  </a:lnTo>
                  <a:lnTo>
                    <a:pt x="289159" y="19434"/>
                  </a:lnTo>
                  <a:lnTo>
                    <a:pt x="326463" y="42007"/>
                  </a:lnTo>
                  <a:lnTo>
                    <a:pt x="357573" y="71623"/>
                  </a:lnTo>
                  <a:lnTo>
                    <a:pt x="381286" y="107135"/>
                  </a:lnTo>
                  <a:lnTo>
                    <a:pt x="396396" y="147397"/>
                  </a:lnTo>
                  <a:lnTo>
                    <a:pt x="401700" y="191262"/>
                  </a:lnTo>
                  <a:lnTo>
                    <a:pt x="396396" y="235126"/>
                  </a:lnTo>
                  <a:lnTo>
                    <a:pt x="381286" y="275388"/>
                  </a:lnTo>
                  <a:lnTo>
                    <a:pt x="357573" y="310900"/>
                  </a:lnTo>
                  <a:lnTo>
                    <a:pt x="326463" y="340516"/>
                  </a:lnTo>
                  <a:lnTo>
                    <a:pt x="289159" y="363089"/>
                  </a:lnTo>
                  <a:lnTo>
                    <a:pt x="246866" y="377474"/>
                  </a:lnTo>
                  <a:lnTo>
                    <a:pt x="200787" y="382524"/>
                  </a:lnTo>
                  <a:lnTo>
                    <a:pt x="154754" y="377474"/>
                  </a:lnTo>
                  <a:lnTo>
                    <a:pt x="112494" y="363089"/>
                  </a:lnTo>
                  <a:lnTo>
                    <a:pt x="75213" y="340516"/>
                  </a:lnTo>
                  <a:lnTo>
                    <a:pt x="44117" y="310900"/>
                  </a:lnTo>
                  <a:lnTo>
                    <a:pt x="20411" y="275388"/>
                  </a:lnTo>
                  <a:lnTo>
                    <a:pt x="5304" y="235126"/>
                  </a:lnTo>
                  <a:lnTo>
                    <a:pt x="0" y="191262"/>
                  </a:lnTo>
                  <a:close/>
                </a:path>
              </a:pathLst>
            </a:custGeom>
            <a:ln w="25400">
              <a:solidFill>
                <a:srgbClr val="88A3A7"/>
              </a:solidFill>
            </a:ln>
          </p:spPr>
          <p:txBody>
            <a:bodyPr wrap="square" lIns="0" tIns="0" rIns="0" bIns="0" rtlCol="0"/>
            <a:lstStyle/>
            <a:p>
              <a:endParaRPr/>
            </a:p>
          </p:txBody>
        </p:sp>
      </p:grpSp>
      <p:sp>
        <p:nvSpPr>
          <p:cNvPr id="76" name="object 76"/>
          <p:cNvSpPr txBox="1"/>
          <p:nvPr/>
        </p:nvSpPr>
        <p:spPr>
          <a:xfrm>
            <a:off x="2771013" y="2715005"/>
            <a:ext cx="10287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Comic Sans MS"/>
                <a:cs typeface="Comic Sans MS"/>
              </a:rPr>
              <a:t>1</a:t>
            </a:r>
            <a:endParaRPr sz="1000">
              <a:latin typeface="Comic Sans MS"/>
              <a:cs typeface="Comic Sans MS"/>
            </a:endParaRPr>
          </a:p>
        </p:txBody>
      </p:sp>
      <p:grpSp>
        <p:nvGrpSpPr>
          <p:cNvPr id="77" name="object 77"/>
          <p:cNvGrpSpPr/>
          <p:nvPr/>
        </p:nvGrpSpPr>
        <p:grpSpPr>
          <a:xfrm>
            <a:off x="3957701" y="2597150"/>
            <a:ext cx="436880" cy="417830"/>
            <a:chOff x="3957701" y="2597150"/>
            <a:chExt cx="436880" cy="417830"/>
          </a:xfrm>
        </p:grpSpPr>
        <p:sp>
          <p:nvSpPr>
            <p:cNvPr id="78" name="object 78"/>
            <p:cNvSpPr/>
            <p:nvPr/>
          </p:nvSpPr>
          <p:spPr>
            <a:xfrm>
              <a:off x="3970401" y="2609850"/>
              <a:ext cx="411480" cy="392430"/>
            </a:xfrm>
            <a:custGeom>
              <a:avLst/>
              <a:gdLst/>
              <a:ahLst/>
              <a:cxnLst/>
              <a:rect l="l" t="t" r="r" b="b"/>
              <a:pathLst>
                <a:path w="411479" h="392430">
                  <a:moveTo>
                    <a:pt x="205486" y="0"/>
                  </a:moveTo>
                  <a:lnTo>
                    <a:pt x="158353" y="5177"/>
                  </a:lnTo>
                  <a:lnTo>
                    <a:pt x="115096" y="19924"/>
                  </a:lnTo>
                  <a:lnTo>
                    <a:pt x="76943" y="43067"/>
                  </a:lnTo>
                  <a:lnTo>
                    <a:pt x="45126" y="73430"/>
                  </a:lnTo>
                  <a:lnTo>
                    <a:pt x="20876" y="109838"/>
                  </a:lnTo>
                  <a:lnTo>
                    <a:pt x="5424" y="151115"/>
                  </a:lnTo>
                  <a:lnTo>
                    <a:pt x="0" y="196087"/>
                  </a:lnTo>
                  <a:lnTo>
                    <a:pt x="5424" y="241020"/>
                  </a:lnTo>
                  <a:lnTo>
                    <a:pt x="20876" y="282282"/>
                  </a:lnTo>
                  <a:lnTo>
                    <a:pt x="45126" y="318692"/>
                  </a:lnTo>
                  <a:lnTo>
                    <a:pt x="76943" y="349068"/>
                  </a:lnTo>
                  <a:lnTo>
                    <a:pt x="115096" y="372229"/>
                  </a:lnTo>
                  <a:lnTo>
                    <a:pt x="158353" y="386992"/>
                  </a:lnTo>
                  <a:lnTo>
                    <a:pt x="205486" y="392175"/>
                  </a:lnTo>
                  <a:lnTo>
                    <a:pt x="252625" y="386992"/>
                  </a:lnTo>
                  <a:lnTo>
                    <a:pt x="295901" y="372229"/>
                  </a:lnTo>
                  <a:lnTo>
                    <a:pt x="334078" y="349068"/>
                  </a:lnTo>
                  <a:lnTo>
                    <a:pt x="365922" y="318692"/>
                  </a:lnTo>
                  <a:lnTo>
                    <a:pt x="390196" y="282282"/>
                  </a:lnTo>
                  <a:lnTo>
                    <a:pt x="405667" y="241020"/>
                  </a:lnTo>
                  <a:lnTo>
                    <a:pt x="411099" y="196087"/>
                  </a:lnTo>
                  <a:lnTo>
                    <a:pt x="405667" y="151115"/>
                  </a:lnTo>
                  <a:lnTo>
                    <a:pt x="390196" y="109838"/>
                  </a:lnTo>
                  <a:lnTo>
                    <a:pt x="365922" y="73430"/>
                  </a:lnTo>
                  <a:lnTo>
                    <a:pt x="334078" y="43067"/>
                  </a:lnTo>
                  <a:lnTo>
                    <a:pt x="295901" y="19924"/>
                  </a:lnTo>
                  <a:lnTo>
                    <a:pt x="252625" y="5177"/>
                  </a:lnTo>
                  <a:lnTo>
                    <a:pt x="205486" y="0"/>
                  </a:lnTo>
                  <a:close/>
                </a:path>
              </a:pathLst>
            </a:custGeom>
            <a:solidFill>
              <a:srgbClr val="99FF33"/>
            </a:solidFill>
          </p:spPr>
          <p:txBody>
            <a:bodyPr wrap="square" lIns="0" tIns="0" rIns="0" bIns="0" rtlCol="0"/>
            <a:lstStyle/>
            <a:p>
              <a:endParaRPr/>
            </a:p>
          </p:txBody>
        </p:sp>
        <p:sp>
          <p:nvSpPr>
            <p:cNvPr id="79" name="object 79"/>
            <p:cNvSpPr/>
            <p:nvPr/>
          </p:nvSpPr>
          <p:spPr>
            <a:xfrm>
              <a:off x="3970401" y="2609850"/>
              <a:ext cx="411480" cy="392430"/>
            </a:xfrm>
            <a:custGeom>
              <a:avLst/>
              <a:gdLst/>
              <a:ahLst/>
              <a:cxnLst/>
              <a:rect l="l" t="t" r="r" b="b"/>
              <a:pathLst>
                <a:path w="411479" h="392430">
                  <a:moveTo>
                    <a:pt x="0" y="196087"/>
                  </a:moveTo>
                  <a:lnTo>
                    <a:pt x="5424" y="151115"/>
                  </a:lnTo>
                  <a:lnTo>
                    <a:pt x="20876" y="109838"/>
                  </a:lnTo>
                  <a:lnTo>
                    <a:pt x="45126" y="73430"/>
                  </a:lnTo>
                  <a:lnTo>
                    <a:pt x="76943" y="43067"/>
                  </a:lnTo>
                  <a:lnTo>
                    <a:pt x="115096" y="19924"/>
                  </a:lnTo>
                  <a:lnTo>
                    <a:pt x="158353" y="5177"/>
                  </a:lnTo>
                  <a:lnTo>
                    <a:pt x="205486" y="0"/>
                  </a:lnTo>
                  <a:lnTo>
                    <a:pt x="252625" y="5177"/>
                  </a:lnTo>
                  <a:lnTo>
                    <a:pt x="295901" y="19924"/>
                  </a:lnTo>
                  <a:lnTo>
                    <a:pt x="334078" y="43067"/>
                  </a:lnTo>
                  <a:lnTo>
                    <a:pt x="365922" y="73430"/>
                  </a:lnTo>
                  <a:lnTo>
                    <a:pt x="390196" y="109838"/>
                  </a:lnTo>
                  <a:lnTo>
                    <a:pt x="405667" y="151115"/>
                  </a:lnTo>
                  <a:lnTo>
                    <a:pt x="411099" y="196087"/>
                  </a:lnTo>
                  <a:lnTo>
                    <a:pt x="405667" y="241020"/>
                  </a:lnTo>
                  <a:lnTo>
                    <a:pt x="390196" y="282282"/>
                  </a:lnTo>
                  <a:lnTo>
                    <a:pt x="365922" y="318692"/>
                  </a:lnTo>
                  <a:lnTo>
                    <a:pt x="334078" y="349068"/>
                  </a:lnTo>
                  <a:lnTo>
                    <a:pt x="295901" y="372229"/>
                  </a:lnTo>
                  <a:lnTo>
                    <a:pt x="252625" y="386992"/>
                  </a:lnTo>
                  <a:lnTo>
                    <a:pt x="205486" y="392175"/>
                  </a:lnTo>
                  <a:lnTo>
                    <a:pt x="158353" y="386992"/>
                  </a:lnTo>
                  <a:lnTo>
                    <a:pt x="115096" y="372229"/>
                  </a:lnTo>
                  <a:lnTo>
                    <a:pt x="76943" y="349068"/>
                  </a:lnTo>
                  <a:lnTo>
                    <a:pt x="45126" y="318692"/>
                  </a:lnTo>
                  <a:lnTo>
                    <a:pt x="20876" y="282282"/>
                  </a:lnTo>
                  <a:lnTo>
                    <a:pt x="5424" y="241020"/>
                  </a:lnTo>
                  <a:lnTo>
                    <a:pt x="0" y="196087"/>
                  </a:lnTo>
                  <a:close/>
                </a:path>
              </a:pathLst>
            </a:custGeom>
            <a:ln w="25400">
              <a:solidFill>
                <a:srgbClr val="88A3A7"/>
              </a:solidFill>
            </a:ln>
          </p:spPr>
          <p:txBody>
            <a:bodyPr wrap="square" lIns="0" tIns="0" rIns="0" bIns="0" rtlCol="0"/>
            <a:lstStyle/>
            <a:p>
              <a:endParaRPr/>
            </a:p>
          </p:txBody>
        </p:sp>
      </p:grpSp>
      <p:sp>
        <p:nvSpPr>
          <p:cNvPr id="80" name="object 80"/>
          <p:cNvSpPr txBox="1"/>
          <p:nvPr/>
        </p:nvSpPr>
        <p:spPr>
          <a:xfrm>
            <a:off x="4035297" y="2711576"/>
            <a:ext cx="313055" cy="177800"/>
          </a:xfrm>
          <a:prstGeom prst="rect">
            <a:avLst/>
          </a:prstGeom>
        </p:spPr>
        <p:txBody>
          <a:bodyPr vert="horz" wrap="square" lIns="0" tIns="12065" rIns="0" bIns="0" rtlCol="0">
            <a:spAutoFit/>
          </a:bodyPr>
          <a:lstStyle/>
          <a:p>
            <a:pPr marL="12700">
              <a:lnSpc>
                <a:spcPct val="100000"/>
              </a:lnSpc>
              <a:spcBef>
                <a:spcPts val="95"/>
              </a:spcBef>
            </a:pPr>
            <a:r>
              <a:rPr sz="1000" b="1" spc="-20" dirty="0">
                <a:latin typeface="Comic Sans MS"/>
                <a:cs typeface="Comic Sans MS"/>
              </a:rPr>
              <a:t>0.01</a:t>
            </a:r>
            <a:endParaRPr sz="1000">
              <a:latin typeface="Comic Sans MS"/>
              <a:cs typeface="Comic Sans MS"/>
            </a:endParaRPr>
          </a:p>
        </p:txBody>
      </p:sp>
      <p:sp>
        <p:nvSpPr>
          <p:cNvPr id="81" name="object 81"/>
          <p:cNvSpPr/>
          <p:nvPr/>
        </p:nvSpPr>
        <p:spPr>
          <a:xfrm>
            <a:off x="2527300" y="4992623"/>
            <a:ext cx="1822450" cy="225425"/>
          </a:xfrm>
          <a:custGeom>
            <a:avLst/>
            <a:gdLst/>
            <a:ahLst/>
            <a:cxnLst/>
            <a:rect l="l" t="t" r="r" b="b"/>
            <a:pathLst>
              <a:path w="1822450" h="225425">
                <a:moveTo>
                  <a:pt x="1822450" y="0"/>
                </a:moveTo>
                <a:lnTo>
                  <a:pt x="1128712" y="0"/>
                </a:lnTo>
                <a:lnTo>
                  <a:pt x="1114425" y="0"/>
                </a:lnTo>
                <a:lnTo>
                  <a:pt x="0" y="0"/>
                </a:lnTo>
                <a:lnTo>
                  <a:pt x="0" y="225425"/>
                </a:lnTo>
                <a:lnTo>
                  <a:pt x="1128712" y="225425"/>
                </a:lnTo>
                <a:lnTo>
                  <a:pt x="1128712" y="215900"/>
                </a:lnTo>
                <a:lnTo>
                  <a:pt x="1822450" y="215900"/>
                </a:lnTo>
                <a:lnTo>
                  <a:pt x="1822450" y="0"/>
                </a:lnTo>
                <a:close/>
              </a:path>
            </a:pathLst>
          </a:custGeom>
          <a:solidFill>
            <a:srgbClr val="FFFFFF"/>
          </a:solidFill>
        </p:spPr>
        <p:txBody>
          <a:bodyPr wrap="square" lIns="0" tIns="0" rIns="0" bIns="0" rtlCol="0"/>
          <a:lstStyle/>
          <a:p>
            <a:endParaRPr/>
          </a:p>
        </p:txBody>
      </p:sp>
      <p:graphicFrame>
        <p:nvGraphicFramePr>
          <p:cNvPr id="82" name="object 82"/>
          <p:cNvGraphicFramePr>
            <a:graphicFrameLocks noGrp="1"/>
          </p:cNvGraphicFramePr>
          <p:nvPr/>
        </p:nvGraphicFramePr>
        <p:xfrm>
          <a:off x="2514600" y="4751387"/>
          <a:ext cx="1819275" cy="448308"/>
        </p:xfrm>
        <a:graphic>
          <a:graphicData uri="http://schemas.openxmlformats.org/drawingml/2006/table">
            <a:tbl>
              <a:tblPr firstRow="1" bandRow="1">
                <a:tableStyleId>{2D5ABB26-0587-4C30-8999-92F81FD0307C}</a:tableStyleId>
              </a:tblPr>
              <a:tblGrid>
                <a:gridCol w="1114425">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tblGrid>
              <a:tr h="230504">
                <a:tc gridSpan="2">
                  <a:txBody>
                    <a:bodyPr/>
                    <a:lstStyle/>
                    <a:p>
                      <a:pPr marR="18415" algn="ctr">
                        <a:lnSpc>
                          <a:spcPct val="100000"/>
                        </a:lnSpc>
                        <a:spcBef>
                          <a:spcPts val="10"/>
                        </a:spcBef>
                      </a:pPr>
                      <a:r>
                        <a:rPr sz="1400" dirty="0">
                          <a:latin typeface="Arial"/>
                          <a:cs typeface="Arial"/>
                        </a:rPr>
                        <a:t>?</a:t>
                      </a:r>
                      <a:endParaRPr sz="1400">
                        <a:latin typeface="Arial"/>
                        <a:cs typeface="Arial"/>
                      </a:endParaRPr>
                    </a:p>
                  </a:txBody>
                  <a:tcPr marL="0" marR="0" marT="127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17804">
                <a:tc>
                  <a:txBody>
                    <a:bodyPr/>
                    <a:lstStyle/>
                    <a:p>
                      <a:pPr marL="13970" algn="ctr">
                        <a:lnSpc>
                          <a:spcPts val="1620"/>
                        </a:lnSpc>
                      </a:pPr>
                      <a:r>
                        <a:rPr sz="1400" b="1" spc="-25" dirty="0">
                          <a:latin typeface="Comic Sans MS"/>
                          <a:cs typeface="Comic Sans MS"/>
                        </a:rPr>
                        <a:t>0.7</a:t>
                      </a:r>
                      <a:endParaRPr sz="1400">
                        <a:latin typeface="Comic Sans MS"/>
                        <a:cs typeface="Comic Sans MS"/>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tcPr>
                </a:tc>
                <a:tc>
                  <a:txBody>
                    <a:bodyPr/>
                    <a:lstStyle/>
                    <a:p>
                      <a:pPr marL="207010">
                        <a:lnSpc>
                          <a:spcPts val="1614"/>
                        </a:lnSpc>
                      </a:pPr>
                      <a:r>
                        <a:rPr sz="1400" b="1" spc="-25" dirty="0">
                          <a:latin typeface="Comic Sans MS"/>
                          <a:cs typeface="Comic Sans MS"/>
                        </a:rPr>
                        <a:t>0.3</a:t>
                      </a:r>
                      <a:endParaRPr sz="1400">
                        <a:latin typeface="Comic Sans MS"/>
                        <a:cs typeface="Comic Sans MS"/>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sp>
        <p:nvSpPr>
          <p:cNvPr id="83" name="object 83"/>
          <p:cNvSpPr txBox="1"/>
          <p:nvPr/>
        </p:nvSpPr>
        <p:spPr>
          <a:xfrm>
            <a:off x="2286126" y="25400"/>
            <a:ext cx="550164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10" dirty="0">
                <a:latin typeface="Calibri"/>
                <a:cs typeface="Calibri"/>
              </a:rPr>
              <a:t> </a:t>
            </a:r>
            <a:r>
              <a:rPr sz="1000" b="1" dirty="0">
                <a:latin typeface="Calibri"/>
                <a:cs typeface="Calibri"/>
              </a:rPr>
              <a:t>develop</a:t>
            </a:r>
            <a:r>
              <a:rPr sz="1000" b="1" spc="-25" dirty="0">
                <a:latin typeface="Calibri"/>
                <a:cs typeface="Calibri"/>
              </a:rPr>
              <a:t> </a:t>
            </a:r>
            <a:r>
              <a:rPr sz="1000" b="1" dirty="0">
                <a:latin typeface="Calibri"/>
                <a:cs typeface="Calibri"/>
              </a:rPr>
              <a:t>the</a:t>
            </a:r>
            <a:r>
              <a:rPr sz="1000" b="1" spc="-35" dirty="0">
                <a:latin typeface="Calibri"/>
                <a:cs typeface="Calibri"/>
              </a:rPr>
              <a:t> </a:t>
            </a:r>
            <a:r>
              <a:rPr sz="1000" b="1" dirty="0">
                <a:latin typeface="Calibri"/>
                <a:cs typeface="Calibri"/>
              </a:rPr>
              <a:t>concept</a:t>
            </a:r>
            <a:r>
              <a:rPr sz="1000" b="1" spc="-45" dirty="0">
                <a:latin typeface="Calibri"/>
                <a:cs typeface="Calibri"/>
              </a:rPr>
              <a:t> </a:t>
            </a:r>
            <a:r>
              <a:rPr sz="1000" b="1" dirty="0">
                <a:latin typeface="Calibri"/>
                <a:cs typeface="Calibri"/>
              </a:rPr>
              <a:t>of</a:t>
            </a:r>
            <a:r>
              <a:rPr sz="1000" b="1" spc="-30" dirty="0">
                <a:latin typeface="Calibri"/>
                <a:cs typeface="Calibri"/>
              </a:rPr>
              <a:t> </a:t>
            </a:r>
            <a:r>
              <a:rPr sz="1000" b="1" dirty="0">
                <a:latin typeface="Calibri"/>
                <a:cs typeface="Calibri"/>
              </a:rPr>
              <a:t>addition</a:t>
            </a:r>
            <a:r>
              <a:rPr sz="1000" b="1" spc="-2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subtraction</a:t>
            </a:r>
            <a:r>
              <a:rPr sz="1000" b="1" spc="-3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are</a:t>
            </a:r>
            <a:r>
              <a:rPr sz="1000" b="1" spc="-50" dirty="0">
                <a:latin typeface="Calibri"/>
                <a:cs typeface="Calibri"/>
              </a:rPr>
              <a:t> </a:t>
            </a:r>
            <a:r>
              <a:rPr sz="1000" b="1" dirty="0">
                <a:latin typeface="Calibri"/>
                <a:cs typeface="Calibri"/>
              </a:rPr>
              <a:t>enabled</a:t>
            </a:r>
            <a:r>
              <a:rPr sz="1000" b="1" spc="-35" dirty="0">
                <a:latin typeface="Calibri"/>
                <a:cs typeface="Calibri"/>
              </a:rPr>
              <a:t> </a:t>
            </a:r>
            <a:r>
              <a:rPr sz="1000" b="1" dirty="0">
                <a:latin typeface="Calibri"/>
                <a:cs typeface="Calibri"/>
              </a:rPr>
              <a:t>to</a:t>
            </a:r>
            <a:r>
              <a:rPr sz="1000" b="1" spc="-30"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35" dirty="0">
                <a:latin typeface="Calibri"/>
                <a:cs typeface="Calibri"/>
              </a:rPr>
              <a:t> </a:t>
            </a:r>
            <a:r>
              <a:rPr sz="1000" b="1" dirty="0">
                <a:latin typeface="Calibri"/>
                <a:cs typeface="Calibri"/>
              </a:rPr>
              <a:t>operations</a:t>
            </a:r>
            <a:r>
              <a:rPr sz="1000" b="1" spc="-40" dirty="0">
                <a:latin typeface="Calibri"/>
                <a:cs typeface="Calibri"/>
              </a:rPr>
              <a:t> </a:t>
            </a:r>
            <a:r>
              <a:rPr sz="1000" b="1" spc="-10" dirty="0">
                <a:latin typeface="Calibri"/>
                <a:cs typeface="Calibri"/>
              </a:rPr>
              <a:t>flexibly.</a:t>
            </a:r>
            <a:endParaRPr sz="1000">
              <a:latin typeface="Calibri"/>
              <a:cs typeface="Calibri"/>
            </a:endParaRPr>
          </a:p>
          <a:p>
            <a:pPr marL="3175" algn="ctr">
              <a:lnSpc>
                <a:spcPct val="100000"/>
              </a:lnSpc>
            </a:pPr>
            <a:r>
              <a:rPr sz="1000" b="1" dirty="0">
                <a:latin typeface="Calibri"/>
                <a:cs typeface="Calibri"/>
              </a:rPr>
              <a:t>Addition and</a:t>
            </a:r>
            <a:r>
              <a:rPr sz="1000" b="1" spc="-20" dirty="0">
                <a:latin typeface="Calibri"/>
                <a:cs typeface="Calibri"/>
              </a:rPr>
              <a:t> </a:t>
            </a:r>
            <a:r>
              <a:rPr sz="1000" b="1" spc="-10" dirty="0">
                <a:latin typeface="Calibri"/>
                <a:cs typeface="Calibri"/>
              </a:rPr>
              <a:t>subtraction</a:t>
            </a:r>
            <a:r>
              <a:rPr sz="1000" b="1" spc="-30" dirty="0">
                <a:latin typeface="Calibri"/>
                <a:cs typeface="Calibri"/>
              </a:rPr>
              <a:t> </a:t>
            </a:r>
            <a:r>
              <a:rPr sz="1000" b="1" dirty="0">
                <a:latin typeface="Calibri"/>
                <a:cs typeface="Calibri"/>
              </a:rPr>
              <a:t>should</a:t>
            </a:r>
            <a:r>
              <a:rPr sz="1000" b="1" spc="-10" dirty="0">
                <a:latin typeface="Calibri"/>
                <a:cs typeface="Calibri"/>
              </a:rPr>
              <a:t> </a:t>
            </a:r>
            <a:r>
              <a:rPr sz="1000" b="1" dirty="0">
                <a:latin typeface="Calibri"/>
                <a:cs typeface="Calibri"/>
              </a:rPr>
              <a:t>be</a:t>
            </a:r>
            <a:r>
              <a:rPr sz="1000" b="1" spc="-10" dirty="0">
                <a:latin typeface="Calibri"/>
                <a:cs typeface="Calibri"/>
              </a:rPr>
              <a:t> </a:t>
            </a:r>
            <a:r>
              <a:rPr sz="1000" b="1" dirty="0">
                <a:latin typeface="Calibri"/>
                <a:cs typeface="Calibri"/>
              </a:rPr>
              <a:t>taught</a:t>
            </a:r>
            <a:r>
              <a:rPr sz="1000" b="1" spc="-20" dirty="0">
                <a:latin typeface="Calibri"/>
                <a:cs typeface="Calibri"/>
              </a:rPr>
              <a:t> </a:t>
            </a:r>
            <a:r>
              <a:rPr sz="1000" b="1" spc="-10" dirty="0">
                <a:latin typeface="Calibri"/>
                <a:cs typeface="Calibri"/>
              </a:rPr>
              <a:t>together.</a:t>
            </a:r>
            <a:endParaRPr sz="1000">
              <a:latin typeface="Calibri"/>
              <a:cs typeface="Calibri"/>
            </a:endParaRPr>
          </a:p>
        </p:txBody>
      </p:sp>
      <p:sp>
        <p:nvSpPr>
          <p:cNvPr id="84" name="object 84"/>
          <p:cNvSpPr txBox="1"/>
          <p:nvPr/>
        </p:nvSpPr>
        <p:spPr>
          <a:xfrm>
            <a:off x="3155695" y="4498594"/>
            <a:ext cx="56197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15" dirty="0">
                <a:latin typeface="Calibri"/>
                <a:cs typeface="Calibri"/>
              </a:rPr>
              <a:t> </a:t>
            </a:r>
            <a:r>
              <a:rPr sz="1000" spc="-10" dirty="0">
                <a:latin typeface="Calibri"/>
                <a:cs typeface="Calibri"/>
              </a:rPr>
              <a:t>Model</a:t>
            </a:r>
            <a:endParaRPr sz="1000">
              <a:latin typeface="Calibri"/>
              <a:cs typeface="Calibri"/>
            </a:endParaRPr>
          </a:p>
        </p:txBody>
      </p:sp>
      <p:grpSp>
        <p:nvGrpSpPr>
          <p:cNvPr id="85" name="object 85"/>
          <p:cNvGrpSpPr/>
          <p:nvPr/>
        </p:nvGrpSpPr>
        <p:grpSpPr>
          <a:xfrm>
            <a:off x="2187575" y="5872162"/>
            <a:ext cx="2419985" cy="160020"/>
            <a:chOff x="2187575" y="5872162"/>
            <a:chExt cx="2419985" cy="160020"/>
          </a:xfrm>
        </p:grpSpPr>
        <p:sp>
          <p:nvSpPr>
            <p:cNvPr id="86" name="object 86"/>
            <p:cNvSpPr/>
            <p:nvPr/>
          </p:nvSpPr>
          <p:spPr>
            <a:xfrm>
              <a:off x="2197100" y="5951981"/>
              <a:ext cx="2400935" cy="0"/>
            </a:xfrm>
            <a:custGeom>
              <a:avLst/>
              <a:gdLst/>
              <a:ahLst/>
              <a:cxnLst/>
              <a:rect l="l" t="t" r="r" b="b"/>
              <a:pathLst>
                <a:path w="2400935">
                  <a:moveTo>
                    <a:pt x="0" y="0"/>
                  </a:moveTo>
                  <a:lnTo>
                    <a:pt x="2400427" y="0"/>
                  </a:lnTo>
                </a:path>
              </a:pathLst>
            </a:custGeom>
            <a:ln w="19050">
              <a:solidFill>
                <a:srgbClr val="000000"/>
              </a:solidFill>
            </a:ln>
          </p:spPr>
          <p:txBody>
            <a:bodyPr wrap="square" lIns="0" tIns="0" rIns="0" bIns="0" rtlCol="0"/>
            <a:lstStyle/>
            <a:p>
              <a:endParaRPr/>
            </a:p>
          </p:txBody>
        </p:sp>
        <p:sp>
          <p:nvSpPr>
            <p:cNvPr id="87" name="object 87"/>
            <p:cNvSpPr/>
            <p:nvPr/>
          </p:nvSpPr>
          <p:spPr>
            <a:xfrm>
              <a:off x="2303779" y="5876925"/>
              <a:ext cx="2134235" cy="150495"/>
            </a:xfrm>
            <a:custGeom>
              <a:avLst/>
              <a:gdLst/>
              <a:ahLst/>
              <a:cxnLst/>
              <a:rect l="l" t="t" r="r" b="b"/>
              <a:pathLst>
                <a:path w="2134235" h="150495">
                  <a:moveTo>
                    <a:pt x="0" y="0"/>
                  </a:moveTo>
                  <a:lnTo>
                    <a:pt x="0" y="150101"/>
                  </a:lnTo>
                </a:path>
                <a:path w="2134235" h="150495">
                  <a:moveTo>
                    <a:pt x="213359" y="0"/>
                  </a:moveTo>
                  <a:lnTo>
                    <a:pt x="213359" y="150101"/>
                  </a:lnTo>
                </a:path>
                <a:path w="2134235" h="150495">
                  <a:moveTo>
                    <a:pt x="426719" y="0"/>
                  </a:moveTo>
                  <a:lnTo>
                    <a:pt x="426719" y="150101"/>
                  </a:lnTo>
                </a:path>
                <a:path w="2134235" h="150495">
                  <a:moveTo>
                    <a:pt x="853567" y="0"/>
                  </a:moveTo>
                  <a:lnTo>
                    <a:pt x="853567" y="150101"/>
                  </a:lnTo>
                </a:path>
                <a:path w="2134235" h="150495">
                  <a:moveTo>
                    <a:pt x="640080" y="0"/>
                  </a:moveTo>
                  <a:lnTo>
                    <a:pt x="640080" y="150101"/>
                  </a:lnTo>
                </a:path>
                <a:path w="2134235" h="150495">
                  <a:moveTo>
                    <a:pt x="1066927" y="0"/>
                  </a:moveTo>
                  <a:lnTo>
                    <a:pt x="1066927" y="150101"/>
                  </a:lnTo>
                </a:path>
                <a:path w="2134235" h="150495">
                  <a:moveTo>
                    <a:pt x="1280286" y="0"/>
                  </a:moveTo>
                  <a:lnTo>
                    <a:pt x="1280286" y="150101"/>
                  </a:lnTo>
                </a:path>
                <a:path w="2134235" h="150495">
                  <a:moveTo>
                    <a:pt x="1493646" y="0"/>
                  </a:moveTo>
                  <a:lnTo>
                    <a:pt x="1493646" y="150101"/>
                  </a:lnTo>
                </a:path>
                <a:path w="2134235" h="150495">
                  <a:moveTo>
                    <a:pt x="1707007" y="0"/>
                  </a:moveTo>
                  <a:lnTo>
                    <a:pt x="1707007" y="150101"/>
                  </a:lnTo>
                </a:path>
                <a:path w="2134235" h="150495">
                  <a:moveTo>
                    <a:pt x="1920367" y="0"/>
                  </a:moveTo>
                  <a:lnTo>
                    <a:pt x="1920367" y="150101"/>
                  </a:lnTo>
                </a:path>
                <a:path w="2134235" h="150495">
                  <a:moveTo>
                    <a:pt x="2133727" y="0"/>
                  </a:moveTo>
                  <a:lnTo>
                    <a:pt x="2133727" y="150101"/>
                  </a:lnTo>
                </a:path>
              </a:pathLst>
            </a:custGeom>
            <a:ln w="9525">
              <a:solidFill>
                <a:srgbClr val="000000"/>
              </a:solidFill>
            </a:ln>
          </p:spPr>
          <p:txBody>
            <a:bodyPr wrap="square" lIns="0" tIns="0" rIns="0" bIns="0" rtlCol="0"/>
            <a:lstStyle/>
            <a:p>
              <a:endParaRPr/>
            </a:p>
          </p:txBody>
        </p:sp>
      </p:grpSp>
      <p:sp>
        <p:nvSpPr>
          <p:cNvPr id="88" name="object 88"/>
          <p:cNvSpPr txBox="1"/>
          <p:nvPr/>
        </p:nvSpPr>
        <p:spPr>
          <a:xfrm>
            <a:off x="2225548" y="6063792"/>
            <a:ext cx="2331085" cy="419100"/>
          </a:xfrm>
          <a:prstGeom prst="rect">
            <a:avLst/>
          </a:prstGeom>
        </p:spPr>
        <p:txBody>
          <a:bodyPr vert="horz" wrap="square" lIns="0" tIns="12700" rIns="0" bIns="0" rtlCol="0">
            <a:spAutoFit/>
          </a:bodyPr>
          <a:lstStyle/>
          <a:p>
            <a:pPr marL="63500">
              <a:lnSpc>
                <a:spcPct val="100000"/>
              </a:lnSpc>
              <a:spcBef>
                <a:spcPts val="100"/>
              </a:spcBef>
              <a:tabLst>
                <a:tab pos="421005" algn="l"/>
                <a:tab pos="915669" algn="l"/>
                <a:tab pos="1285875" algn="l"/>
                <a:tab pos="1717039" algn="l"/>
                <a:tab pos="2150110" algn="l"/>
              </a:tabLst>
            </a:pPr>
            <a:r>
              <a:rPr sz="1200" spc="-75" baseline="6944" dirty="0">
                <a:latin typeface="Calibri"/>
                <a:cs typeface="Calibri"/>
              </a:rPr>
              <a:t>0</a:t>
            </a:r>
            <a:r>
              <a:rPr sz="1200" baseline="6944" dirty="0">
                <a:latin typeface="Calibri"/>
                <a:cs typeface="Calibri"/>
              </a:rPr>
              <a:t>	</a:t>
            </a:r>
            <a:r>
              <a:rPr sz="800" spc="-25" dirty="0">
                <a:latin typeface="Calibri"/>
                <a:cs typeface="Calibri"/>
              </a:rPr>
              <a:t>0.1</a:t>
            </a:r>
            <a:r>
              <a:rPr sz="800" dirty="0">
                <a:latin typeface="Calibri"/>
                <a:cs typeface="Calibri"/>
              </a:rPr>
              <a:t>	</a:t>
            </a:r>
            <a:r>
              <a:rPr sz="1200" spc="-37" baseline="10416" dirty="0">
                <a:latin typeface="Calibri"/>
                <a:cs typeface="Calibri"/>
              </a:rPr>
              <a:t>0.2</a:t>
            </a:r>
            <a:r>
              <a:rPr sz="1200" baseline="10416" dirty="0">
                <a:latin typeface="Calibri"/>
                <a:cs typeface="Calibri"/>
              </a:rPr>
              <a:t>	</a:t>
            </a:r>
            <a:r>
              <a:rPr sz="1200" spc="-37" baseline="6944" dirty="0">
                <a:latin typeface="Calibri"/>
                <a:cs typeface="Calibri"/>
              </a:rPr>
              <a:t>0.3</a:t>
            </a:r>
            <a:r>
              <a:rPr sz="1200" baseline="6944" dirty="0">
                <a:latin typeface="Calibri"/>
                <a:cs typeface="Calibri"/>
              </a:rPr>
              <a:t>	</a:t>
            </a:r>
            <a:r>
              <a:rPr sz="1200" spc="-37" baseline="6944" dirty="0">
                <a:latin typeface="Calibri"/>
                <a:cs typeface="Calibri"/>
              </a:rPr>
              <a:t>0.4</a:t>
            </a:r>
            <a:r>
              <a:rPr sz="1200" baseline="6944" dirty="0">
                <a:latin typeface="Calibri"/>
                <a:cs typeface="Calibri"/>
              </a:rPr>
              <a:t>	</a:t>
            </a:r>
            <a:r>
              <a:rPr sz="1200" spc="-37" baseline="6944" dirty="0">
                <a:latin typeface="Calibri"/>
                <a:cs typeface="Calibri"/>
              </a:rPr>
              <a:t>0.5</a:t>
            </a:r>
            <a:endParaRPr sz="1200" baseline="6944">
              <a:latin typeface="Calibri"/>
              <a:cs typeface="Calibri"/>
            </a:endParaRPr>
          </a:p>
          <a:p>
            <a:pPr>
              <a:lnSpc>
                <a:spcPct val="100000"/>
              </a:lnSpc>
              <a:spcBef>
                <a:spcPts val="20"/>
              </a:spcBef>
            </a:pPr>
            <a:endParaRPr sz="750">
              <a:latin typeface="Calibri"/>
              <a:cs typeface="Calibri"/>
            </a:endParaRPr>
          </a:p>
          <a:p>
            <a:pPr marL="61594">
              <a:lnSpc>
                <a:spcPct val="100000"/>
              </a:lnSpc>
            </a:pPr>
            <a:r>
              <a:rPr sz="1000" dirty="0">
                <a:latin typeface="Calibri"/>
                <a:cs typeface="Calibri"/>
              </a:rPr>
              <a:t>Partially</a:t>
            </a:r>
            <a:r>
              <a:rPr sz="1000" spc="-55" dirty="0">
                <a:latin typeface="Calibri"/>
                <a:cs typeface="Calibri"/>
              </a:rPr>
              <a:t> </a:t>
            </a:r>
            <a:r>
              <a:rPr sz="1000" dirty="0">
                <a:latin typeface="Calibri"/>
                <a:cs typeface="Calibri"/>
              </a:rPr>
              <a:t>numbered</a:t>
            </a:r>
            <a:r>
              <a:rPr sz="1000" spc="-20" dirty="0">
                <a:latin typeface="Calibri"/>
                <a:cs typeface="Calibri"/>
              </a:rPr>
              <a:t> </a:t>
            </a:r>
            <a:r>
              <a:rPr sz="1000" dirty="0">
                <a:latin typeface="Calibri"/>
                <a:cs typeface="Calibri"/>
              </a:rPr>
              <a:t>and</a:t>
            </a:r>
            <a:r>
              <a:rPr sz="1000" spc="-50" dirty="0">
                <a:latin typeface="Calibri"/>
                <a:cs typeface="Calibri"/>
              </a:rPr>
              <a:t> </a:t>
            </a:r>
            <a:r>
              <a:rPr sz="1000" dirty="0">
                <a:latin typeface="Calibri"/>
                <a:cs typeface="Calibri"/>
              </a:rPr>
              <a:t>blank</a:t>
            </a:r>
            <a:r>
              <a:rPr sz="1000" spc="-50" dirty="0">
                <a:latin typeface="Calibri"/>
                <a:cs typeface="Calibri"/>
              </a:rPr>
              <a:t> </a:t>
            </a:r>
            <a:r>
              <a:rPr sz="1000" dirty="0">
                <a:latin typeface="Calibri"/>
                <a:cs typeface="Calibri"/>
              </a:rPr>
              <a:t>number</a:t>
            </a:r>
            <a:r>
              <a:rPr sz="1000" spc="-25" dirty="0">
                <a:latin typeface="Calibri"/>
                <a:cs typeface="Calibri"/>
              </a:rPr>
              <a:t> </a:t>
            </a:r>
            <a:r>
              <a:rPr sz="1000" spc="-10" dirty="0">
                <a:latin typeface="Calibri"/>
                <a:cs typeface="Calibri"/>
              </a:rPr>
              <a:t>lines</a:t>
            </a:r>
            <a:endParaRPr sz="1000">
              <a:latin typeface="Calibri"/>
              <a:cs typeface="Calibri"/>
            </a:endParaRPr>
          </a:p>
        </p:txBody>
      </p:sp>
      <p:sp>
        <p:nvSpPr>
          <p:cNvPr id="89" name="object 89"/>
          <p:cNvSpPr/>
          <p:nvPr/>
        </p:nvSpPr>
        <p:spPr>
          <a:xfrm>
            <a:off x="2576829" y="6578600"/>
            <a:ext cx="414020" cy="111125"/>
          </a:xfrm>
          <a:custGeom>
            <a:avLst/>
            <a:gdLst/>
            <a:ahLst/>
            <a:cxnLst/>
            <a:rect l="l" t="t" r="r" b="b"/>
            <a:pathLst>
              <a:path w="414019" h="111125">
                <a:moveTo>
                  <a:pt x="413524" y="0"/>
                </a:moveTo>
                <a:lnTo>
                  <a:pt x="0" y="0"/>
                </a:lnTo>
                <a:lnTo>
                  <a:pt x="0" y="111125"/>
                </a:lnTo>
                <a:lnTo>
                  <a:pt x="413524" y="111125"/>
                </a:lnTo>
                <a:lnTo>
                  <a:pt x="413524" y="0"/>
                </a:lnTo>
                <a:close/>
              </a:path>
            </a:pathLst>
          </a:custGeom>
          <a:solidFill>
            <a:srgbClr val="FFFFFF"/>
          </a:solidFill>
        </p:spPr>
        <p:txBody>
          <a:bodyPr wrap="square" lIns="0" tIns="0" rIns="0" bIns="0" rtlCol="0"/>
          <a:lstStyle/>
          <a:p>
            <a:endParaRPr/>
          </a:p>
        </p:txBody>
      </p:sp>
      <p:sp>
        <p:nvSpPr>
          <p:cNvPr id="90" name="object 90"/>
          <p:cNvSpPr/>
          <p:nvPr/>
        </p:nvSpPr>
        <p:spPr>
          <a:xfrm>
            <a:off x="3393313" y="6578600"/>
            <a:ext cx="414020" cy="111125"/>
          </a:xfrm>
          <a:custGeom>
            <a:avLst/>
            <a:gdLst/>
            <a:ahLst/>
            <a:cxnLst/>
            <a:rect l="l" t="t" r="r" b="b"/>
            <a:pathLst>
              <a:path w="414020" h="111125">
                <a:moveTo>
                  <a:pt x="413524" y="0"/>
                </a:moveTo>
                <a:lnTo>
                  <a:pt x="0" y="0"/>
                </a:lnTo>
                <a:lnTo>
                  <a:pt x="0" y="111125"/>
                </a:lnTo>
                <a:lnTo>
                  <a:pt x="413524" y="111125"/>
                </a:lnTo>
                <a:lnTo>
                  <a:pt x="413524" y="0"/>
                </a:lnTo>
                <a:close/>
              </a:path>
            </a:pathLst>
          </a:custGeom>
          <a:solidFill>
            <a:srgbClr val="FFFFFF"/>
          </a:solidFill>
        </p:spPr>
        <p:txBody>
          <a:bodyPr wrap="square" lIns="0" tIns="0" rIns="0" bIns="0" rtlCol="0"/>
          <a:lstStyle/>
          <a:p>
            <a:endParaRPr/>
          </a:p>
        </p:txBody>
      </p:sp>
      <p:graphicFrame>
        <p:nvGraphicFramePr>
          <p:cNvPr id="91" name="object 91"/>
          <p:cNvGraphicFramePr>
            <a:graphicFrameLocks noGrp="1"/>
          </p:cNvGraphicFramePr>
          <p:nvPr/>
        </p:nvGraphicFramePr>
        <p:xfrm>
          <a:off x="2168588" y="6573837"/>
          <a:ext cx="2459988" cy="111125"/>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gridCol w="408305">
                  <a:extLst>
                    <a:ext uri="{9D8B030D-6E8A-4147-A177-3AD203B41FA5}">
                      <a16:colId xmlns:a16="http://schemas.microsoft.com/office/drawing/2014/main" val="20003"/>
                    </a:ext>
                  </a:extLst>
                </a:gridCol>
                <a:gridCol w="413384">
                  <a:extLst>
                    <a:ext uri="{9D8B030D-6E8A-4147-A177-3AD203B41FA5}">
                      <a16:colId xmlns:a16="http://schemas.microsoft.com/office/drawing/2014/main" val="20004"/>
                    </a:ext>
                  </a:extLst>
                </a:gridCol>
                <a:gridCol w="413385">
                  <a:extLst>
                    <a:ext uri="{9D8B030D-6E8A-4147-A177-3AD203B41FA5}">
                      <a16:colId xmlns:a16="http://schemas.microsoft.com/office/drawing/2014/main" val="20005"/>
                    </a:ext>
                  </a:extLst>
                </a:gridCol>
              </a:tblGrid>
              <a:tr h="111125">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500">
                        <a:latin typeface="Times New Roman"/>
                        <a:cs typeface="Times New Roman"/>
                      </a:endParaRPr>
                    </a:p>
                  </a:txBody>
                  <a:tcPr marL="0" marR="0" marT="0" marB="0">
                    <a:lnL w="2857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500">
                        <a:latin typeface="Times New Roman"/>
                        <a:cs typeface="Times New Roman"/>
                      </a:endParaRPr>
                    </a:p>
                  </a:txBody>
                  <a:tcPr marL="0" marR="0" marT="0" marB="0">
                    <a:lnL w="2857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sp>
        <p:nvSpPr>
          <p:cNvPr id="92" name="object 92"/>
          <p:cNvSpPr txBox="1"/>
          <p:nvPr/>
        </p:nvSpPr>
        <p:spPr>
          <a:xfrm>
            <a:off x="5307838" y="5830620"/>
            <a:ext cx="1861185" cy="551180"/>
          </a:xfrm>
          <a:prstGeom prst="rect">
            <a:avLst/>
          </a:prstGeom>
        </p:spPr>
        <p:txBody>
          <a:bodyPr vert="horz" wrap="square" lIns="0" tIns="12700" rIns="0" bIns="0" rtlCol="0">
            <a:spAutoFit/>
          </a:bodyPr>
          <a:lstStyle/>
          <a:p>
            <a:pPr marL="12700" marR="5080" indent="36195" algn="just">
              <a:lnSpc>
                <a:spcPct val="114999"/>
              </a:lnSpc>
              <a:spcBef>
                <a:spcPts val="100"/>
              </a:spcBef>
            </a:pPr>
            <a:r>
              <a:rPr sz="1000" i="1" dirty="0">
                <a:latin typeface="Calibri"/>
                <a:cs typeface="Calibri"/>
              </a:rPr>
              <a:t>Addition</a:t>
            </a:r>
            <a:r>
              <a:rPr sz="1000" i="1" spc="-25" dirty="0">
                <a:latin typeface="Calibri"/>
                <a:cs typeface="Calibri"/>
              </a:rPr>
              <a:t> </a:t>
            </a:r>
            <a:r>
              <a:rPr sz="1000" i="1" dirty="0">
                <a:latin typeface="Calibri"/>
                <a:cs typeface="Calibri"/>
              </a:rPr>
              <a:t>with</a:t>
            </a:r>
            <a:r>
              <a:rPr sz="1000" i="1" spc="-5" dirty="0">
                <a:latin typeface="Calibri"/>
                <a:cs typeface="Calibri"/>
              </a:rPr>
              <a:t> </a:t>
            </a:r>
            <a:r>
              <a:rPr sz="1000" i="1" spc="-10" dirty="0">
                <a:latin typeface="Calibri"/>
                <a:cs typeface="Calibri"/>
              </a:rPr>
              <a:t>decimals</a:t>
            </a:r>
            <a:r>
              <a:rPr sz="1000" i="1" spc="-45" dirty="0">
                <a:latin typeface="Calibri"/>
                <a:cs typeface="Calibri"/>
              </a:rPr>
              <a:t> </a:t>
            </a:r>
            <a:r>
              <a:rPr sz="1000" i="1" dirty="0">
                <a:latin typeface="Calibri"/>
                <a:cs typeface="Calibri"/>
              </a:rPr>
              <a:t>up</a:t>
            </a:r>
            <a:r>
              <a:rPr sz="1000" i="1" spc="-5" dirty="0">
                <a:latin typeface="Calibri"/>
                <a:cs typeface="Calibri"/>
              </a:rPr>
              <a:t> </a:t>
            </a:r>
            <a:r>
              <a:rPr sz="1000" i="1" dirty="0">
                <a:latin typeface="Calibri"/>
                <a:cs typeface="Calibri"/>
              </a:rPr>
              <a:t>to</a:t>
            </a:r>
            <a:r>
              <a:rPr sz="1000" i="1" spc="-15" dirty="0">
                <a:latin typeface="Calibri"/>
                <a:cs typeface="Calibri"/>
              </a:rPr>
              <a:t> </a:t>
            </a:r>
            <a:r>
              <a:rPr sz="1000" i="1" spc="-20" dirty="0">
                <a:latin typeface="Calibri"/>
                <a:cs typeface="Calibri"/>
              </a:rPr>
              <a:t>three </a:t>
            </a:r>
            <a:r>
              <a:rPr sz="1000" i="1" spc="-10" dirty="0">
                <a:latin typeface="Calibri"/>
                <a:cs typeface="Calibri"/>
              </a:rPr>
              <a:t>decimal</a:t>
            </a:r>
            <a:r>
              <a:rPr sz="1000" i="1" spc="-20" dirty="0">
                <a:latin typeface="Calibri"/>
                <a:cs typeface="Calibri"/>
              </a:rPr>
              <a:t> </a:t>
            </a:r>
            <a:r>
              <a:rPr sz="1000" i="1" dirty="0">
                <a:latin typeface="Calibri"/>
                <a:cs typeface="Calibri"/>
              </a:rPr>
              <a:t>places</a:t>
            </a:r>
            <a:r>
              <a:rPr sz="1000" i="1" spc="-5" dirty="0">
                <a:latin typeface="Calibri"/>
                <a:cs typeface="Calibri"/>
              </a:rPr>
              <a:t> </a:t>
            </a:r>
            <a:r>
              <a:rPr sz="1000" i="1" spc="-10" dirty="0">
                <a:latin typeface="Calibri"/>
                <a:cs typeface="Calibri"/>
              </a:rPr>
              <a:t>including </a:t>
            </a:r>
            <a:r>
              <a:rPr sz="1000" i="1" dirty="0">
                <a:latin typeface="Calibri"/>
                <a:cs typeface="Calibri"/>
              </a:rPr>
              <a:t>in</a:t>
            </a:r>
            <a:r>
              <a:rPr sz="1000" i="1" spc="25" dirty="0">
                <a:latin typeface="Calibri"/>
                <a:cs typeface="Calibri"/>
              </a:rPr>
              <a:t> </a:t>
            </a:r>
            <a:r>
              <a:rPr sz="1000" i="1" spc="-10" dirty="0">
                <a:latin typeface="Calibri"/>
                <a:cs typeface="Calibri"/>
              </a:rPr>
              <a:t>different </a:t>
            </a:r>
            <a:r>
              <a:rPr sz="1000" i="1" dirty="0">
                <a:latin typeface="Calibri"/>
                <a:cs typeface="Calibri"/>
              </a:rPr>
              <a:t>contexts</a:t>
            </a:r>
            <a:r>
              <a:rPr sz="1000" i="1" spc="-40" dirty="0">
                <a:latin typeface="Calibri"/>
                <a:cs typeface="Calibri"/>
              </a:rPr>
              <a:t> </a:t>
            </a:r>
            <a:r>
              <a:rPr sz="1000" i="1" dirty="0">
                <a:latin typeface="Calibri"/>
                <a:cs typeface="Calibri"/>
              </a:rPr>
              <a:t>e.g.</a:t>
            </a:r>
            <a:r>
              <a:rPr sz="1000" i="1" spc="-35" dirty="0">
                <a:latin typeface="Calibri"/>
                <a:cs typeface="Calibri"/>
              </a:rPr>
              <a:t> </a:t>
            </a:r>
            <a:r>
              <a:rPr sz="1000" i="1" dirty="0">
                <a:latin typeface="Calibri"/>
                <a:cs typeface="Calibri"/>
              </a:rPr>
              <a:t>money</a:t>
            </a:r>
            <a:r>
              <a:rPr sz="1000" i="1" spc="-35" dirty="0">
                <a:latin typeface="Calibri"/>
                <a:cs typeface="Calibri"/>
              </a:rPr>
              <a:t> </a:t>
            </a:r>
            <a:r>
              <a:rPr sz="1000" i="1" dirty="0">
                <a:latin typeface="Calibri"/>
                <a:cs typeface="Calibri"/>
              </a:rPr>
              <a:t>and</a:t>
            </a:r>
            <a:r>
              <a:rPr sz="1000" i="1" spc="-35" dirty="0">
                <a:latin typeface="Calibri"/>
                <a:cs typeface="Calibri"/>
              </a:rPr>
              <a:t> </a:t>
            </a:r>
            <a:r>
              <a:rPr sz="1000" i="1" spc="-10" dirty="0">
                <a:latin typeface="Calibri"/>
                <a:cs typeface="Calibri"/>
              </a:rPr>
              <a:t>measures</a:t>
            </a:r>
            <a:endParaRPr sz="1000">
              <a:latin typeface="Calibri"/>
              <a:cs typeface="Calibri"/>
            </a:endParaRPr>
          </a:p>
        </p:txBody>
      </p:sp>
      <p:sp>
        <p:nvSpPr>
          <p:cNvPr id="93" name="object 93"/>
          <p:cNvSpPr txBox="1"/>
          <p:nvPr/>
        </p:nvSpPr>
        <p:spPr>
          <a:xfrm>
            <a:off x="217119" y="1338452"/>
            <a:ext cx="1693545" cy="453390"/>
          </a:xfrm>
          <a:prstGeom prst="rect">
            <a:avLst/>
          </a:prstGeom>
        </p:spPr>
        <p:txBody>
          <a:bodyPr vert="horz" wrap="square" lIns="0" tIns="13335" rIns="0" bIns="0" rtlCol="0">
            <a:spAutoFit/>
          </a:bodyPr>
          <a:lstStyle/>
          <a:p>
            <a:pPr marL="12700" marR="5080" algn="ctr">
              <a:lnSpc>
                <a:spcPct val="100000"/>
              </a:lnSpc>
              <a:spcBef>
                <a:spcPts val="105"/>
              </a:spcBef>
            </a:pPr>
            <a:r>
              <a:rPr sz="800" dirty="0">
                <a:latin typeface="Calibri"/>
                <a:cs typeface="Calibri"/>
              </a:rPr>
              <a:t>Add</a:t>
            </a:r>
            <a:r>
              <a:rPr sz="800" spc="-15" dirty="0">
                <a:latin typeface="Calibri"/>
                <a:cs typeface="Calibri"/>
              </a:rPr>
              <a:t> </a:t>
            </a:r>
            <a:r>
              <a:rPr sz="800" dirty="0">
                <a:latin typeface="Calibri"/>
                <a:cs typeface="Calibri"/>
              </a:rPr>
              <a:t>numbers</a:t>
            </a:r>
            <a:r>
              <a:rPr sz="800" spc="-10" dirty="0">
                <a:latin typeface="Calibri"/>
                <a:cs typeface="Calibri"/>
              </a:rPr>
              <a:t> </a:t>
            </a:r>
            <a:r>
              <a:rPr sz="800" dirty="0">
                <a:latin typeface="Calibri"/>
                <a:cs typeface="Calibri"/>
              </a:rPr>
              <a:t>with</a:t>
            </a:r>
            <a:r>
              <a:rPr sz="800" spc="-5" dirty="0">
                <a:latin typeface="Calibri"/>
                <a:cs typeface="Calibri"/>
              </a:rPr>
              <a:t> </a:t>
            </a:r>
            <a:r>
              <a:rPr sz="800" dirty="0">
                <a:latin typeface="Calibri"/>
                <a:cs typeface="Calibri"/>
              </a:rPr>
              <a:t>more</a:t>
            </a:r>
            <a:r>
              <a:rPr sz="800" spc="-25" dirty="0">
                <a:latin typeface="Calibri"/>
                <a:cs typeface="Calibri"/>
              </a:rPr>
              <a:t> </a:t>
            </a:r>
            <a:r>
              <a:rPr sz="800" dirty="0">
                <a:latin typeface="Calibri"/>
                <a:cs typeface="Calibri"/>
              </a:rPr>
              <a:t>than </a:t>
            </a:r>
            <a:r>
              <a:rPr sz="800" spc="-10" dirty="0">
                <a:latin typeface="Calibri"/>
                <a:cs typeface="Calibri"/>
              </a:rPr>
              <a:t>four-digits</a:t>
            </a:r>
            <a:r>
              <a:rPr sz="800" spc="500"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decimals</a:t>
            </a:r>
            <a:r>
              <a:rPr sz="800" spc="-10"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three</a:t>
            </a:r>
            <a:r>
              <a:rPr sz="800" spc="-10" dirty="0">
                <a:latin typeface="Calibri"/>
                <a:cs typeface="Calibri"/>
              </a:rPr>
              <a:t> places</a:t>
            </a:r>
            <a:endParaRPr sz="800">
              <a:latin typeface="Calibri"/>
              <a:cs typeface="Calibri"/>
            </a:endParaRPr>
          </a:p>
          <a:p>
            <a:pPr algn="ctr">
              <a:lnSpc>
                <a:spcPct val="100000"/>
              </a:lnSpc>
              <a:spcBef>
                <a:spcPts val="480"/>
              </a:spcBef>
            </a:pPr>
            <a:r>
              <a:rPr sz="800" dirty="0">
                <a:latin typeface="Calibri"/>
                <a:cs typeface="Calibri"/>
              </a:rPr>
              <a:t>(formal</a:t>
            </a:r>
            <a:r>
              <a:rPr sz="800" spc="-25" dirty="0">
                <a:latin typeface="Calibri"/>
                <a:cs typeface="Calibri"/>
              </a:rPr>
              <a:t> </a:t>
            </a:r>
            <a:r>
              <a:rPr sz="800" dirty="0">
                <a:latin typeface="Calibri"/>
                <a:cs typeface="Calibri"/>
              </a:rPr>
              <a:t>written</a:t>
            </a:r>
            <a:r>
              <a:rPr sz="800" spc="-30" dirty="0">
                <a:latin typeface="Calibri"/>
                <a:cs typeface="Calibri"/>
              </a:rPr>
              <a:t> </a:t>
            </a:r>
            <a:r>
              <a:rPr sz="800" dirty="0">
                <a:latin typeface="Calibri"/>
                <a:cs typeface="Calibri"/>
              </a:rPr>
              <a:t>column</a:t>
            </a:r>
            <a:r>
              <a:rPr sz="800" spc="-15" dirty="0">
                <a:latin typeface="Calibri"/>
                <a:cs typeface="Calibri"/>
              </a:rPr>
              <a:t> </a:t>
            </a:r>
            <a:r>
              <a:rPr sz="800" spc="-10" dirty="0">
                <a:latin typeface="Calibri"/>
                <a:cs typeface="Calibri"/>
              </a:rPr>
              <a:t>method)</a:t>
            </a:r>
            <a:endParaRPr sz="800">
              <a:latin typeface="Calibri"/>
              <a:cs typeface="Calibri"/>
            </a:endParaRPr>
          </a:p>
        </p:txBody>
      </p:sp>
      <p:grpSp>
        <p:nvGrpSpPr>
          <p:cNvPr id="94" name="object 94"/>
          <p:cNvGrpSpPr/>
          <p:nvPr/>
        </p:nvGrpSpPr>
        <p:grpSpPr>
          <a:xfrm>
            <a:off x="2178050" y="5488051"/>
            <a:ext cx="2400300" cy="151130"/>
            <a:chOff x="2178050" y="5488051"/>
            <a:chExt cx="2400300" cy="151130"/>
          </a:xfrm>
        </p:grpSpPr>
        <p:sp>
          <p:nvSpPr>
            <p:cNvPr id="95" name="object 95"/>
            <p:cNvSpPr/>
            <p:nvPr/>
          </p:nvSpPr>
          <p:spPr>
            <a:xfrm>
              <a:off x="2178050" y="5563362"/>
              <a:ext cx="2400300" cy="0"/>
            </a:xfrm>
            <a:custGeom>
              <a:avLst/>
              <a:gdLst/>
              <a:ahLst/>
              <a:cxnLst/>
              <a:rect l="l" t="t" r="r" b="b"/>
              <a:pathLst>
                <a:path w="2400300">
                  <a:moveTo>
                    <a:pt x="0" y="0"/>
                  </a:moveTo>
                  <a:lnTo>
                    <a:pt x="2400300" y="0"/>
                  </a:lnTo>
                </a:path>
              </a:pathLst>
            </a:custGeom>
            <a:ln w="19050">
              <a:solidFill>
                <a:srgbClr val="000000"/>
              </a:solidFill>
            </a:ln>
          </p:spPr>
          <p:txBody>
            <a:bodyPr wrap="square" lIns="0" tIns="0" rIns="0" bIns="0" rtlCol="0"/>
            <a:lstStyle/>
            <a:p>
              <a:endParaRPr/>
            </a:p>
          </p:txBody>
        </p:sp>
        <p:sp>
          <p:nvSpPr>
            <p:cNvPr id="96" name="object 96"/>
            <p:cNvSpPr/>
            <p:nvPr/>
          </p:nvSpPr>
          <p:spPr>
            <a:xfrm>
              <a:off x="2284729" y="5488051"/>
              <a:ext cx="2133600" cy="151130"/>
            </a:xfrm>
            <a:custGeom>
              <a:avLst/>
              <a:gdLst/>
              <a:ahLst/>
              <a:cxnLst/>
              <a:rect l="l" t="t" r="r" b="b"/>
              <a:pathLst>
                <a:path w="2133600" h="151129">
                  <a:moveTo>
                    <a:pt x="0" y="0"/>
                  </a:moveTo>
                  <a:lnTo>
                    <a:pt x="0" y="150749"/>
                  </a:lnTo>
                </a:path>
                <a:path w="2133600" h="151129">
                  <a:moveTo>
                    <a:pt x="213359" y="0"/>
                  </a:moveTo>
                  <a:lnTo>
                    <a:pt x="213359" y="150749"/>
                  </a:lnTo>
                </a:path>
                <a:path w="2133600" h="151129">
                  <a:moveTo>
                    <a:pt x="426719" y="0"/>
                  </a:moveTo>
                  <a:lnTo>
                    <a:pt x="426719" y="150749"/>
                  </a:lnTo>
                </a:path>
                <a:path w="2133600" h="151129">
                  <a:moveTo>
                    <a:pt x="853439" y="0"/>
                  </a:moveTo>
                  <a:lnTo>
                    <a:pt x="853439" y="150749"/>
                  </a:lnTo>
                </a:path>
                <a:path w="2133600" h="151129">
                  <a:moveTo>
                    <a:pt x="640080" y="0"/>
                  </a:moveTo>
                  <a:lnTo>
                    <a:pt x="640080" y="150749"/>
                  </a:lnTo>
                </a:path>
                <a:path w="2133600" h="151129">
                  <a:moveTo>
                    <a:pt x="1066799" y="0"/>
                  </a:moveTo>
                  <a:lnTo>
                    <a:pt x="1066799" y="150749"/>
                  </a:lnTo>
                </a:path>
                <a:path w="2133600" h="151129">
                  <a:moveTo>
                    <a:pt x="1280159" y="0"/>
                  </a:moveTo>
                  <a:lnTo>
                    <a:pt x="1280159" y="150749"/>
                  </a:lnTo>
                </a:path>
                <a:path w="2133600" h="151129">
                  <a:moveTo>
                    <a:pt x="1493520" y="0"/>
                  </a:moveTo>
                  <a:lnTo>
                    <a:pt x="1493520" y="150749"/>
                  </a:lnTo>
                </a:path>
                <a:path w="2133600" h="151129">
                  <a:moveTo>
                    <a:pt x="1706880" y="0"/>
                  </a:moveTo>
                  <a:lnTo>
                    <a:pt x="1706880" y="150749"/>
                  </a:lnTo>
                </a:path>
                <a:path w="2133600" h="151129">
                  <a:moveTo>
                    <a:pt x="1920240" y="0"/>
                  </a:moveTo>
                  <a:lnTo>
                    <a:pt x="1920240" y="150749"/>
                  </a:lnTo>
                </a:path>
                <a:path w="2133600" h="151129">
                  <a:moveTo>
                    <a:pt x="2133599" y="0"/>
                  </a:moveTo>
                  <a:lnTo>
                    <a:pt x="2133599" y="150749"/>
                  </a:lnTo>
                </a:path>
              </a:pathLst>
            </a:custGeom>
            <a:ln w="9525">
              <a:solidFill>
                <a:srgbClr val="000000"/>
              </a:solidFill>
            </a:ln>
          </p:spPr>
          <p:txBody>
            <a:bodyPr wrap="square" lIns="0" tIns="0" rIns="0" bIns="0" rtlCol="0"/>
            <a:lstStyle/>
            <a:p>
              <a:endParaRPr/>
            </a:p>
          </p:txBody>
        </p:sp>
      </p:grpSp>
      <p:sp>
        <p:nvSpPr>
          <p:cNvPr id="97" name="object 97"/>
          <p:cNvSpPr txBox="1"/>
          <p:nvPr/>
        </p:nvSpPr>
        <p:spPr>
          <a:xfrm>
            <a:off x="3103626" y="3737864"/>
            <a:ext cx="56388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Cuisenaire</a:t>
            </a:r>
            <a:endParaRPr sz="1000">
              <a:latin typeface="Calibri"/>
              <a:cs typeface="Calibri"/>
            </a:endParaRPr>
          </a:p>
        </p:txBody>
      </p:sp>
      <p:graphicFrame>
        <p:nvGraphicFramePr>
          <p:cNvPr id="98" name="object 98"/>
          <p:cNvGraphicFramePr>
            <a:graphicFrameLocks noGrp="1"/>
          </p:cNvGraphicFramePr>
          <p:nvPr/>
        </p:nvGraphicFramePr>
        <p:xfrm>
          <a:off x="2515425" y="3981386"/>
          <a:ext cx="1799589" cy="417195"/>
        </p:xfrm>
        <a:graphic>
          <a:graphicData uri="http://schemas.openxmlformats.org/drawingml/2006/table">
            <a:tbl>
              <a:tblPr firstRow="1" bandRow="1">
                <a:tableStyleId>{2D5ABB26-0587-4C30-8999-92F81FD0307C}</a:tableStyleId>
              </a:tblPr>
              <a:tblGrid>
                <a:gridCol w="1243965">
                  <a:extLst>
                    <a:ext uri="{9D8B030D-6E8A-4147-A177-3AD203B41FA5}">
                      <a16:colId xmlns:a16="http://schemas.microsoft.com/office/drawing/2014/main" val="20000"/>
                    </a:ext>
                  </a:extLst>
                </a:gridCol>
                <a:gridCol w="555624">
                  <a:extLst>
                    <a:ext uri="{9D8B030D-6E8A-4147-A177-3AD203B41FA5}">
                      <a16:colId xmlns:a16="http://schemas.microsoft.com/office/drawing/2014/main" val="20001"/>
                    </a:ext>
                  </a:extLst>
                </a:gridCol>
              </a:tblGrid>
              <a:tr h="225425">
                <a:tc gridSpan="2">
                  <a:txBody>
                    <a:bodyPr/>
                    <a:lstStyle/>
                    <a:p>
                      <a:pPr marL="57785" algn="ctr">
                        <a:lnSpc>
                          <a:spcPct val="100000"/>
                        </a:lnSpc>
                        <a:spcBef>
                          <a:spcPts val="45"/>
                        </a:spcBef>
                      </a:pPr>
                      <a:r>
                        <a:rPr sz="1200" b="1" dirty="0">
                          <a:latin typeface="Arial"/>
                          <a:cs typeface="Arial"/>
                        </a:rPr>
                        <a:t>?</a:t>
                      </a:r>
                      <a:endParaRPr sz="1200">
                        <a:latin typeface="Arial"/>
                        <a:cs typeface="Arial"/>
                      </a:endParaRPr>
                    </a:p>
                  </a:txBody>
                  <a:tcPr marL="0" marR="0" marT="5715"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91770">
                <a:tc>
                  <a:txBody>
                    <a:bodyPr/>
                    <a:lstStyle/>
                    <a:p>
                      <a:pPr>
                        <a:lnSpc>
                          <a:spcPct val="100000"/>
                        </a:lnSpc>
                      </a:pPr>
                      <a:endParaRPr sz="900" dirty="0">
                        <a:latin typeface="Times New Roman"/>
                        <a:cs typeface="Times New Roman"/>
                      </a:endParaRPr>
                    </a:p>
                  </a:txBody>
                  <a:tcPr marL="0" marR="0" marT="0" marB="0">
                    <a:lnT w="57150" cap="flat" cmpd="sng" algn="ctr">
                      <a:solidFill>
                        <a:srgbClr val="000000"/>
                      </a:solidFill>
                      <a:prstDash val="solid"/>
                      <a:round/>
                      <a:headEnd type="none" w="med" len="med"/>
                      <a:tailEnd type="none" w="med" len="med"/>
                    </a:lnT>
                    <a:solidFill>
                      <a:srgbClr val="000000"/>
                    </a:solidFill>
                  </a:tcPr>
                </a:tc>
                <a:tc>
                  <a:txBody>
                    <a:bodyPr/>
                    <a:lstStyle/>
                    <a:p>
                      <a:pPr>
                        <a:lnSpc>
                          <a:spcPct val="100000"/>
                        </a:lnSpc>
                      </a:pPr>
                      <a:endParaRPr sz="900" dirty="0">
                        <a:latin typeface="Times New Roman"/>
                        <a:cs typeface="Times New Roman"/>
                      </a:endParaRPr>
                    </a:p>
                  </a:txBody>
                  <a:tcPr marL="0" marR="0" marT="0" marB="0">
                    <a:lnR w="28575">
                      <a:solidFill>
                        <a:srgbClr val="000000"/>
                      </a:solidFill>
                      <a:prstDash val="solid"/>
                    </a:lnR>
                    <a:lnT w="57150">
                      <a:solidFill>
                        <a:srgbClr val="000000"/>
                      </a:solidFill>
                      <a:prstDash val="solid"/>
                    </a:lnT>
                    <a:lnB w="28575">
                      <a:solidFill>
                        <a:srgbClr val="000000"/>
                      </a:solidFill>
                      <a:prstDash val="solid"/>
                    </a:lnB>
                    <a:solidFill>
                      <a:srgbClr val="99FF33"/>
                    </a:solidFill>
                  </a:tcPr>
                </a:tc>
                <a:extLst>
                  <a:ext uri="{0D108BD9-81ED-4DB2-BD59-A6C34878D82A}">
                    <a16:rowId xmlns:a16="http://schemas.microsoft.com/office/drawing/2014/main" val="10001"/>
                  </a:ext>
                </a:extLst>
              </a:tr>
            </a:tbl>
          </a:graphicData>
        </a:graphic>
      </p:graphicFrame>
      <p:sp>
        <p:nvSpPr>
          <p:cNvPr id="99" name="object 37">
            <a:extLst>
              <a:ext uri="{FF2B5EF4-FFF2-40B4-BE49-F238E27FC236}">
                <a16:creationId xmlns:a16="http://schemas.microsoft.com/office/drawing/2014/main" id="{4DCED745-023B-35DC-C9D0-2A79C474B3F4}"/>
              </a:ext>
            </a:extLst>
          </p:cNvPr>
          <p:cNvSpPr txBox="1"/>
          <p:nvPr/>
        </p:nvSpPr>
        <p:spPr>
          <a:xfrm>
            <a:off x="5106924" y="1036657"/>
            <a:ext cx="2207260" cy="259686"/>
          </a:xfrm>
          <a:prstGeom prst="rect">
            <a:avLst/>
          </a:prstGeom>
        </p:spPr>
        <p:txBody>
          <a:bodyPr vert="horz" wrap="square" lIns="0" tIns="13335" rIns="0" bIns="0" rtlCol="0">
            <a:spAutoFit/>
          </a:bodyPr>
          <a:lstStyle/>
          <a:p>
            <a:pPr marL="12700" algn="ctr">
              <a:lnSpc>
                <a:spcPct val="100000"/>
              </a:lnSpc>
              <a:spcBef>
                <a:spcPts val="105"/>
              </a:spcBef>
            </a:pPr>
            <a:r>
              <a:rPr sz="800" i="1" u="sng" spc="-10" dirty="0">
                <a:uFill>
                  <a:solidFill>
                    <a:srgbClr val="000000"/>
                  </a:solidFill>
                </a:uFill>
                <a:latin typeface="Calibri"/>
                <a:cs typeface="Calibri"/>
              </a:rPr>
              <a:t>Manipulatives</a:t>
            </a:r>
            <a:r>
              <a:rPr sz="800" i="1" u="sng" spc="25" dirty="0">
                <a:uFill>
                  <a:solidFill>
                    <a:srgbClr val="000000"/>
                  </a:solidFill>
                </a:uFill>
                <a:latin typeface="Calibri"/>
                <a:cs typeface="Calibri"/>
              </a:rPr>
              <a:t> </a:t>
            </a:r>
            <a:r>
              <a:rPr lang="en-GB" sz="800" i="1" u="sng" spc="25" dirty="0">
                <a:uFill>
                  <a:solidFill>
                    <a:srgbClr val="000000"/>
                  </a:solidFill>
                </a:uFill>
                <a:latin typeface="Calibri"/>
                <a:cs typeface="Calibri"/>
              </a:rPr>
              <a:t>such as Place value counters </a:t>
            </a:r>
            <a:r>
              <a:rPr sz="800" i="1" u="sng" dirty="0">
                <a:uFill>
                  <a:solidFill>
                    <a:srgbClr val="000000"/>
                  </a:solidFill>
                </a:uFill>
                <a:latin typeface="Calibri"/>
                <a:cs typeface="Calibri"/>
              </a:rPr>
              <a:t>SHOULD</a:t>
            </a:r>
            <a:r>
              <a:rPr sz="800" i="1" u="sng" spc="-30" dirty="0">
                <a:uFill>
                  <a:solidFill>
                    <a:srgbClr val="000000"/>
                  </a:solidFill>
                </a:uFill>
                <a:latin typeface="Calibri"/>
                <a:cs typeface="Calibri"/>
              </a:rPr>
              <a:t> </a:t>
            </a:r>
            <a:r>
              <a:rPr sz="800" i="1" u="sng" dirty="0">
                <a:uFill>
                  <a:solidFill>
                    <a:srgbClr val="000000"/>
                  </a:solidFill>
                </a:uFill>
                <a:latin typeface="Calibri"/>
                <a:cs typeface="Calibri"/>
              </a:rPr>
              <a:t>be</a:t>
            </a:r>
            <a:r>
              <a:rPr sz="800" i="1" u="sng" spc="-10" dirty="0">
                <a:uFill>
                  <a:solidFill>
                    <a:srgbClr val="000000"/>
                  </a:solidFill>
                </a:uFill>
                <a:latin typeface="Calibri"/>
                <a:cs typeface="Calibri"/>
              </a:rPr>
              <a:t> </a:t>
            </a:r>
            <a:r>
              <a:rPr sz="800" i="1" u="sng" dirty="0">
                <a:uFill>
                  <a:solidFill>
                    <a:srgbClr val="000000"/>
                  </a:solidFill>
                </a:uFill>
                <a:latin typeface="Calibri"/>
                <a:cs typeface="Calibri"/>
              </a:rPr>
              <a:t>used</a:t>
            </a:r>
            <a:r>
              <a:rPr sz="800" i="1" u="sng" spc="-15" dirty="0">
                <a:uFill>
                  <a:solidFill>
                    <a:srgbClr val="000000"/>
                  </a:solidFill>
                </a:uFill>
                <a:latin typeface="Calibri"/>
                <a:cs typeface="Calibri"/>
              </a:rPr>
              <a:t> </a:t>
            </a:r>
            <a:r>
              <a:rPr sz="800" i="1" u="sng" dirty="0">
                <a:uFill>
                  <a:solidFill>
                    <a:srgbClr val="000000"/>
                  </a:solidFill>
                </a:uFill>
                <a:latin typeface="Calibri"/>
                <a:cs typeface="Calibri"/>
              </a:rPr>
              <a:t>alongside</a:t>
            </a:r>
            <a:r>
              <a:rPr sz="800" i="1" u="sng" spc="20" dirty="0">
                <a:uFill>
                  <a:solidFill>
                    <a:srgbClr val="000000"/>
                  </a:solidFill>
                </a:uFill>
                <a:latin typeface="Calibri"/>
                <a:cs typeface="Calibri"/>
              </a:rPr>
              <a:t> </a:t>
            </a:r>
            <a:r>
              <a:rPr sz="800" i="1" u="sng" spc="-10" dirty="0">
                <a:uFill>
                  <a:solidFill>
                    <a:srgbClr val="000000"/>
                  </a:solidFill>
                </a:uFill>
                <a:latin typeface="Calibri"/>
                <a:cs typeface="Calibri"/>
              </a:rPr>
              <a:t>algortihms</a:t>
            </a:r>
            <a:endParaRPr sz="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0" y="287400"/>
            <a:ext cx="9182100" cy="6562725"/>
            <a:chOff x="-19050" y="287400"/>
            <a:chExt cx="9182100" cy="6562725"/>
          </a:xfrm>
        </p:grpSpPr>
        <p:sp>
          <p:nvSpPr>
            <p:cNvPr id="3" name="object 3"/>
            <p:cNvSpPr/>
            <p:nvPr/>
          </p:nvSpPr>
          <p:spPr>
            <a:xfrm>
              <a:off x="1908175" y="306450"/>
              <a:ext cx="0" cy="6524625"/>
            </a:xfrm>
            <a:custGeom>
              <a:avLst/>
              <a:gdLst/>
              <a:ahLst/>
              <a:cxnLst/>
              <a:rect l="l" t="t" r="r" b="b"/>
              <a:pathLst>
                <a:path h="6524625">
                  <a:moveTo>
                    <a:pt x="0" y="0"/>
                  </a:moveTo>
                  <a:lnTo>
                    <a:pt x="0" y="6524561"/>
                  </a:lnTo>
                </a:path>
              </a:pathLst>
            </a:custGeom>
            <a:ln w="38100">
              <a:solidFill>
                <a:srgbClr val="000000"/>
              </a:solidFill>
            </a:ln>
          </p:spPr>
          <p:txBody>
            <a:bodyPr wrap="square" lIns="0" tIns="0" rIns="0" bIns="0" rtlCol="0"/>
            <a:lstStyle/>
            <a:p>
              <a:endParaRPr/>
            </a:p>
          </p:txBody>
        </p:sp>
        <p:sp>
          <p:nvSpPr>
            <p:cNvPr id="4" name="object 4"/>
            <p:cNvSpPr/>
            <p:nvPr/>
          </p:nvSpPr>
          <p:spPr>
            <a:xfrm>
              <a:off x="0" y="3573525"/>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5" name="object 5"/>
            <p:cNvSpPr/>
            <p:nvPr/>
          </p:nvSpPr>
          <p:spPr>
            <a:xfrm>
              <a:off x="0" y="746124"/>
              <a:ext cx="9110980" cy="38100"/>
            </a:xfrm>
            <a:custGeom>
              <a:avLst/>
              <a:gdLst/>
              <a:ahLst/>
              <a:cxnLst/>
              <a:rect l="l" t="t" r="r" b="b"/>
              <a:pathLst>
                <a:path w="9110980" h="38100">
                  <a:moveTo>
                    <a:pt x="9110726" y="0"/>
                  </a:moveTo>
                  <a:lnTo>
                    <a:pt x="0" y="0"/>
                  </a:lnTo>
                  <a:lnTo>
                    <a:pt x="0" y="38100"/>
                  </a:lnTo>
                  <a:lnTo>
                    <a:pt x="9110726" y="38100"/>
                  </a:lnTo>
                  <a:lnTo>
                    <a:pt x="9110726" y="0"/>
                  </a:lnTo>
                  <a:close/>
                </a:path>
              </a:pathLst>
            </a:custGeom>
            <a:solidFill>
              <a:srgbClr val="000000"/>
            </a:solidFill>
          </p:spPr>
          <p:txBody>
            <a:bodyPr wrap="square" lIns="0" tIns="0" rIns="0" bIns="0" rtlCol="0"/>
            <a:lstStyle/>
            <a:p>
              <a:endParaRPr/>
            </a:p>
          </p:txBody>
        </p:sp>
        <p:sp>
          <p:nvSpPr>
            <p:cNvPr id="6" name="object 6"/>
            <p:cNvSpPr/>
            <p:nvPr/>
          </p:nvSpPr>
          <p:spPr>
            <a:xfrm>
              <a:off x="0" y="333374"/>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7" name="object 7"/>
            <p:cNvSpPr/>
            <p:nvPr/>
          </p:nvSpPr>
          <p:spPr>
            <a:xfrm>
              <a:off x="7561326" y="368299"/>
              <a:ext cx="0" cy="6453505"/>
            </a:xfrm>
            <a:custGeom>
              <a:avLst/>
              <a:gdLst/>
              <a:ahLst/>
              <a:cxnLst/>
              <a:rect l="l" t="t" r="r" b="b"/>
              <a:pathLst>
                <a:path h="6453505">
                  <a:moveTo>
                    <a:pt x="0" y="0"/>
                  </a:moveTo>
                  <a:lnTo>
                    <a:pt x="0" y="6453187"/>
                  </a:lnTo>
                </a:path>
              </a:pathLst>
            </a:custGeom>
            <a:ln w="38100">
              <a:solidFill>
                <a:srgbClr val="000000"/>
              </a:solidFill>
            </a:ln>
          </p:spPr>
          <p:txBody>
            <a:bodyPr wrap="square" lIns="0" tIns="0" rIns="0" bIns="0" rtlCol="0"/>
            <a:lstStyle/>
            <a:p>
              <a:endParaRPr/>
            </a:p>
          </p:txBody>
        </p:sp>
      </p:grpSp>
      <p:sp>
        <p:nvSpPr>
          <p:cNvPr id="8" name="object 8"/>
          <p:cNvSpPr txBox="1"/>
          <p:nvPr/>
        </p:nvSpPr>
        <p:spPr>
          <a:xfrm>
            <a:off x="165607" y="429005"/>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9" name="object 9"/>
          <p:cNvSpPr txBox="1"/>
          <p:nvPr/>
        </p:nvSpPr>
        <p:spPr>
          <a:xfrm>
            <a:off x="5527928" y="438403"/>
            <a:ext cx="131826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Children’s</a:t>
            </a:r>
            <a:r>
              <a:rPr sz="1200" b="1" spc="10" dirty="0">
                <a:latin typeface="Calibri"/>
                <a:cs typeface="Calibri"/>
              </a:rPr>
              <a:t> </a:t>
            </a:r>
            <a:r>
              <a:rPr sz="1200" b="1" spc="-10" dirty="0">
                <a:latin typeface="Calibri"/>
                <a:cs typeface="Calibri"/>
              </a:rPr>
              <a:t>Recording</a:t>
            </a:r>
            <a:endParaRPr sz="1200">
              <a:latin typeface="Calibri"/>
              <a:cs typeface="Calibri"/>
            </a:endParaRPr>
          </a:p>
        </p:txBody>
      </p:sp>
      <p:sp>
        <p:nvSpPr>
          <p:cNvPr id="10" name="object 10"/>
          <p:cNvSpPr txBox="1">
            <a:spLocks noGrp="1"/>
          </p:cNvSpPr>
          <p:nvPr>
            <p:ph type="title"/>
          </p:nvPr>
        </p:nvSpPr>
        <p:spPr>
          <a:xfrm>
            <a:off x="211937" y="-9017"/>
            <a:ext cx="1125220" cy="299720"/>
          </a:xfrm>
          <a:prstGeom prst="rect">
            <a:avLst/>
          </a:prstGeom>
        </p:spPr>
        <p:txBody>
          <a:bodyPr vert="horz" wrap="square" lIns="0" tIns="12700" rIns="0" bIns="0" rtlCol="0">
            <a:spAutoFit/>
          </a:bodyPr>
          <a:lstStyle/>
          <a:p>
            <a:pPr marL="12700">
              <a:lnSpc>
                <a:spcPct val="100000"/>
              </a:lnSpc>
              <a:spcBef>
                <a:spcPts val="100"/>
              </a:spcBef>
            </a:pPr>
            <a:r>
              <a:rPr spc="-10" dirty="0"/>
              <a:t>Subtraction</a:t>
            </a:r>
          </a:p>
        </p:txBody>
      </p:sp>
      <p:sp>
        <p:nvSpPr>
          <p:cNvPr id="11" name="object 11"/>
          <p:cNvSpPr txBox="1"/>
          <p:nvPr/>
        </p:nvSpPr>
        <p:spPr>
          <a:xfrm>
            <a:off x="190601" y="4798567"/>
            <a:ext cx="1517650" cy="391795"/>
          </a:xfrm>
          <a:prstGeom prst="rect">
            <a:avLst/>
          </a:prstGeom>
        </p:spPr>
        <p:txBody>
          <a:bodyPr vert="horz" wrap="square" lIns="0" tIns="12700" rIns="0" bIns="0" rtlCol="0">
            <a:spAutoFit/>
          </a:bodyPr>
          <a:lstStyle/>
          <a:p>
            <a:pPr marL="12700" marR="5080" indent="-1905" algn="ctr">
              <a:lnSpc>
                <a:spcPct val="100000"/>
              </a:lnSpc>
              <a:spcBef>
                <a:spcPts val="100"/>
              </a:spcBef>
            </a:pPr>
            <a:r>
              <a:rPr sz="800" dirty="0">
                <a:latin typeface="Calibri"/>
                <a:cs typeface="Calibri"/>
              </a:rPr>
              <a:t>Ensure</a:t>
            </a:r>
            <a:r>
              <a:rPr sz="800" spc="-45" dirty="0">
                <a:latin typeface="Calibri"/>
                <a:cs typeface="Calibri"/>
              </a:rPr>
              <a:t> </a:t>
            </a:r>
            <a:r>
              <a:rPr sz="800" dirty="0">
                <a:latin typeface="Calibri"/>
                <a:cs typeface="Calibri"/>
              </a:rPr>
              <a:t>children</a:t>
            </a:r>
            <a:r>
              <a:rPr sz="800" spc="-30" dirty="0">
                <a:latin typeface="Calibri"/>
                <a:cs typeface="Calibri"/>
              </a:rPr>
              <a:t> </a:t>
            </a:r>
            <a:r>
              <a:rPr sz="800" dirty="0">
                <a:latin typeface="Calibri"/>
                <a:cs typeface="Calibri"/>
              </a:rPr>
              <a:t>understand</a:t>
            </a:r>
            <a:r>
              <a:rPr sz="800" spc="-15" dirty="0">
                <a:latin typeface="Calibri"/>
                <a:cs typeface="Calibri"/>
              </a:rPr>
              <a:t> </a:t>
            </a:r>
            <a:r>
              <a:rPr sz="800" spc="-20" dirty="0">
                <a:latin typeface="Calibri"/>
                <a:cs typeface="Calibri"/>
              </a:rPr>
              <a:t>that</a:t>
            </a:r>
            <a:r>
              <a:rPr sz="800" spc="500" dirty="0">
                <a:latin typeface="Calibri"/>
                <a:cs typeface="Calibri"/>
              </a:rPr>
              <a:t> </a:t>
            </a:r>
            <a:r>
              <a:rPr sz="800" dirty="0">
                <a:latin typeface="Calibri"/>
                <a:cs typeface="Calibri"/>
              </a:rPr>
              <a:t>subtraction</a:t>
            </a:r>
            <a:r>
              <a:rPr sz="800" spc="-15" dirty="0">
                <a:latin typeface="Calibri"/>
                <a:cs typeface="Calibri"/>
              </a:rPr>
              <a:t> </a:t>
            </a:r>
            <a:r>
              <a:rPr sz="800" dirty="0">
                <a:latin typeface="Calibri"/>
                <a:cs typeface="Calibri"/>
              </a:rPr>
              <a:t>is</a:t>
            </a:r>
            <a:r>
              <a:rPr sz="800" spc="-35" dirty="0">
                <a:latin typeface="Calibri"/>
                <a:cs typeface="Calibri"/>
              </a:rPr>
              <a:t> </a:t>
            </a:r>
            <a:r>
              <a:rPr sz="800" dirty="0">
                <a:latin typeface="Calibri"/>
                <a:cs typeface="Calibri"/>
              </a:rPr>
              <a:t>not</a:t>
            </a:r>
            <a:r>
              <a:rPr sz="800" spc="-25" dirty="0">
                <a:latin typeface="Calibri"/>
                <a:cs typeface="Calibri"/>
              </a:rPr>
              <a:t> </a:t>
            </a:r>
            <a:r>
              <a:rPr sz="800" dirty="0">
                <a:latin typeface="Calibri"/>
                <a:cs typeface="Calibri"/>
              </a:rPr>
              <a:t>commutative</a:t>
            </a:r>
            <a:r>
              <a:rPr sz="800" spc="-30" dirty="0">
                <a:latin typeface="Calibri"/>
                <a:cs typeface="Calibri"/>
              </a:rPr>
              <a:t> </a:t>
            </a:r>
            <a:r>
              <a:rPr sz="800" spc="-20" dirty="0">
                <a:latin typeface="Calibri"/>
                <a:cs typeface="Calibri"/>
              </a:rPr>
              <a:t>(can</a:t>
            </a:r>
            <a:r>
              <a:rPr sz="800" spc="500" dirty="0">
                <a:latin typeface="Calibri"/>
                <a:cs typeface="Calibri"/>
              </a:rPr>
              <a:t> </a:t>
            </a:r>
            <a:r>
              <a:rPr sz="800" dirty="0">
                <a:latin typeface="Calibri"/>
                <a:cs typeface="Calibri"/>
              </a:rPr>
              <a:t>not</a:t>
            </a:r>
            <a:r>
              <a:rPr sz="800" spc="-15" dirty="0">
                <a:latin typeface="Calibri"/>
                <a:cs typeface="Calibri"/>
              </a:rPr>
              <a:t> </a:t>
            </a:r>
            <a:r>
              <a:rPr sz="800" dirty="0">
                <a:latin typeface="Calibri"/>
                <a:cs typeface="Calibri"/>
              </a:rPr>
              <a:t>be</a:t>
            </a:r>
            <a:r>
              <a:rPr sz="800" spc="-5" dirty="0">
                <a:latin typeface="Calibri"/>
                <a:cs typeface="Calibri"/>
              </a:rPr>
              <a:t> </a:t>
            </a:r>
            <a:r>
              <a:rPr sz="800" dirty="0">
                <a:latin typeface="Calibri"/>
                <a:cs typeface="Calibri"/>
              </a:rPr>
              <a:t>done</a:t>
            </a:r>
            <a:r>
              <a:rPr sz="800" spc="-10"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any</a:t>
            </a:r>
            <a:r>
              <a:rPr sz="800" spc="-5" dirty="0">
                <a:latin typeface="Calibri"/>
                <a:cs typeface="Calibri"/>
              </a:rPr>
              <a:t> </a:t>
            </a:r>
            <a:r>
              <a:rPr sz="800" spc="-10" dirty="0">
                <a:latin typeface="Calibri"/>
                <a:cs typeface="Calibri"/>
              </a:rPr>
              <a:t>order)</a:t>
            </a:r>
            <a:endParaRPr sz="800">
              <a:latin typeface="Calibri"/>
              <a:cs typeface="Calibri"/>
            </a:endParaRPr>
          </a:p>
        </p:txBody>
      </p:sp>
      <p:sp>
        <p:nvSpPr>
          <p:cNvPr id="12" name="object 12"/>
          <p:cNvSpPr txBox="1"/>
          <p:nvPr/>
        </p:nvSpPr>
        <p:spPr>
          <a:xfrm>
            <a:off x="5176265" y="848105"/>
            <a:ext cx="1820545" cy="482600"/>
          </a:xfrm>
          <a:prstGeom prst="rect">
            <a:avLst/>
          </a:prstGeom>
        </p:spPr>
        <p:txBody>
          <a:bodyPr vert="horz" wrap="square" lIns="0" tIns="12065" rIns="0" bIns="0" rtlCol="0">
            <a:spAutoFit/>
          </a:bodyPr>
          <a:lstStyle/>
          <a:p>
            <a:pPr marL="12065" marR="5080" indent="1905" algn="ctr">
              <a:lnSpc>
                <a:spcPct val="100000"/>
              </a:lnSpc>
              <a:spcBef>
                <a:spcPts val="95"/>
              </a:spcBef>
            </a:pPr>
            <a:r>
              <a:rPr sz="1000" spc="-10" dirty="0">
                <a:latin typeface="Calibri"/>
                <a:cs typeface="Calibri"/>
              </a:rPr>
              <a:t>Children</a:t>
            </a:r>
            <a:r>
              <a:rPr sz="1000" spc="-5" dirty="0">
                <a:latin typeface="Calibri"/>
                <a:cs typeface="Calibri"/>
              </a:rPr>
              <a:t> </a:t>
            </a:r>
            <a:r>
              <a:rPr sz="1000" dirty="0">
                <a:latin typeface="Calibri"/>
                <a:cs typeface="Calibri"/>
              </a:rPr>
              <a:t>may</a:t>
            </a:r>
            <a:r>
              <a:rPr sz="1000" spc="5" dirty="0">
                <a:latin typeface="Calibri"/>
                <a:cs typeface="Calibri"/>
              </a:rPr>
              <a:t> </a:t>
            </a:r>
            <a:r>
              <a:rPr sz="1000" dirty="0">
                <a:latin typeface="Calibri"/>
                <a:cs typeface="Calibri"/>
              </a:rPr>
              <a:t>begin</a:t>
            </a:r>
            <a:r>
              <a:rPr sz="1000" spc="40" dirty="0">
                <a:latin typeface="Calibri"/>
                <a:cs typeface="Calibri"/>
              </a:rPr>
              <a:t> </a:t>
            </a:r>
            <a:r>
              <a:rPr sz="1000" spc="-10" dirty="0">
                <a:latin typeface="Calibri"/>
                <a:cs typeface="Calibri"/>
              </a:rPr>
              <a:t>recording pictorially</a:t>
            </a:r>
            <a:r>
              <a:rPr sz="1000" spc="-25" dirty="0">
                <a:latin typeface="Calibri"/>
                <a:cs typeface="Calibri"/>
              </a:rPr>
              <a:t> </a:t>
            </a:r>
            <a:r>
              <a:rPr sz="1000" dirty="0">
                <a:latin typeface="Calibri"/>
                <a:cs typeface="Calibri"/>
              </a:rPr>
              <a:t>progressing</a:t>
            </a:r>
            <a:r>
              <a:rPr sz="1000" spc="15" dirty="0">
                <a:latin typeface="Calibri"/>
                <a:cs typeface="Calibri"/>
              </a:rPr>
              <a:t> </a:t>
            </a:r>
            <a:r>
              <a:rPr sz="1000" dirty="0">
                <a:latin typeface="Calibri"/>
                <a:cs typeface="Calibri"/>
              </a:rPr>
              <a:t>to</a:t>
            </a:r>
            <a:r>
              <a:rPr sz="1000" spc="-15" dirty="0">
                <a:latin typeface="Calibri"/>
                <a:cs typeface="Calibri"/>
              </a:rPr>
              <a:t> </a:t>
            </a:r>
            <a:r>
              <a:rPr sz="1000" spc="-10" dirty="0">
                <a:latin typeface="Calibri"/>
                <a:cs typeface="Calibri"/>
              </a:rPr>
              <a:t>recording </a:t>
            </a:r>
            <a:r>
              <a:rPr sz="1000" dirty="0">
                <a:latin typeface="Calibri"/>
                <a:cs typeface="Calibri"/>
              </a:rPr>
              <a:t>number</a:t>
            </a:r>
            <a:r>
              <a:rPr sz="1000" spc="-50" dirty="0">
                <a:latin typeface="Calibri"/>
                <a:cs typeface="Calibri"/>
              </a:rPr>
              <a:t> </a:t>
            </a:r>
            <a:r>
              <a:rPr sz="1000" dirty="0">
                <a:latin typeface="Calibri"/>
                <a:cs typeface="Calibri"/>
              </a:rPr>
              <a:t>sentences</a:t>
            </a:r>
            <a:r>
              <a:rPr sz="1000" spc="-25" dirty="0">
                <a:latin typeface="Calibri"/>
                <a:cs typeface="Calibri"/>
              </a:rPr>
              <a:t> </a:t>
            </a:r>
            <a:r>
              <a:rPr sz="1000" spc="-10" dirty="0">
                <a:latin typeface="Calibri"/>
                <a:cs typeface="Calibri"/>
              </a:rPr>
              <a:t>alongside</a:t>
            </a:r>
            <a:endParaRPr sz="1000" dirty="0">
              <a:latin typeface="Calibri"/>
              <a:cs typeface="Calibri"/>
            </a:endParaRPr>
          </a:p>
        </p:txBody>
      </p:sp>
      <p:sp>
        <p:nvSpPr>
          <p:cNvPr id="13" name="object 13"/>
          <p:cNvSpPr txBox="1"/>
          <p:nvPr/>
        </p:nvSpPr>
        <p:spPr>
          <a:xfrm>
            <a:off x="5380990" y="2712211"/>
            <a:ext cx="1739264" cy="635000"/>
          </a:xfrm>
          <a:prstGeom prst="rect">
            <a:avLst/>
          </a:prstGeom>
        </p:spPr>
        <p:txBody>
          <a:bodyPr vert="horz" wrap="square" lIns="0" tIns="12065" rIns="0" bIns="0" rtlCol="0">
            <a:spAutoFit/>
          </a:bodyPr>
          <a:lstStyle/>
          <a:p>
            <a:pPr marL="12065" marR="5080" algn="ctr">
              <a:lnSpc>
                <a:spcPct val="100000"/>
              </a:lnSpc>
              <a:spcBef>
                <a:spcPts val="95"/>
              </a:spcBef>
            </a:pPr>
            <a:r>
              <a:rPr sz="1000" spc="-10" dirty="0">
                <a:latin typeface="Calibri"/>
                <a:cs typeface="Calibri"/>
              </a:rPr>
              <a:t>Children </a:t>
            </a:r>
            <a:r>
              <a:rPr sz="1000" dirty="0">
                <a:latin typeface="Calibri"/>
                <a:cs typeface="Calibri"/>
              </a:rPr>
              <a:t>could</a:t>
            </a:r>
            <a:r>
              <a:rPr sz="1000" spc="-20" dirty="0">
                <a:latin typeface="Calibri"/>
                <a:cs typeface="Calibri"/>
              </a:rPr>
              <a:t> </a:t>
            </a:r>
            <a:r>
              <a:rPr sz="1000" dirty="0">
                <a:latin typeface="Calibri"/>
                <a:cs typeface="Calibri"/>
              </a:rPr>
              <a:t>use</a:t>
            </a:r>
            <a:r>
              <a:rPr sz="1000" spc="-5" dirty="0">
                <a:latin typeface="Calibri"/>
                <a:cs typeface="Calibri"/>
              </a:rPr>
              <a:t> </a:t>
            </a:r>
            <a:r>
              <a:rPr sz="1000" spc="-10" dirty="0">
                <a:latin typeface="Calibri"/>
                <a:cs typeface="Calibri"/>
              </a:rPr>
              <a:t>printed </a:t>
            </a:r>
            <a:r>
              <a:rPr sz="1000" dirty="0">
                <a:latin typeface="Calibri"/>
                <a:cs typeface="Calibri"/>
              </a:rPr>
              <a:t>Numicon</a:t>
            </a:r>
            <a:r>
              <a:rPr sz="1000" spc="-30" dirty="0">
                <a:latin typeface="Calibri"/>
                <a:cs typeface="Calibri"/>
              </a:rPr>
              <a:t> </a:t>
            </a:r>
            <a:r>
              <a:rPr sz="1000" dirty="0">
                <a:latin typeface="Calibri"/>
                <a:cs typeface="Calibri"/>
              </a:rPr>
              <a:t>icons</a:t>
            </a:r>
            <a:r>
              <a:rPr sz="1000" spc="-35" dirty="0">
                <a:latin typeface="Calibri"/>
                <a:cs typeface="Calibri"/>
              </a:rPr>
              <a:t> </a:t>
            </a:r>
            <a:r>
              <a:rPr sz="1000" dirty="0">
                <a:latin typeface="Calibri"/>
                <a:cs typeface="Calibri"/>
              </a:rPr>
              <a:t>and</a:t>
            </a:r>
            <a:r>
              <a:rPr sz="1000" spc="-35" dirty="0">
                <a:latin typeface="Calibri"/>
                <a:cs typeface="Calibri"/>
              </a:rPr>
              <a:t> </a:t>
            </a:r>
            <a:r>
              <a:rPr sz="1000" dirty="0">
                <a:latin typeface="Calibri"/>
                <a:cs typeface="Calibri"/>
              </a:rPr>
              <a:t>stick</a:t>
            </a:r>
            <a:r>
              <a:rPr sz="1000" spc="-35" dirty="0">
                <a:latin typeface="Calibri"/>
                <a:cs typeface="Calibri"/>
              </a:rPr>
              <a:t> </a:t>
            </a:r>
            <a:r>
              <a:rPr sz="1000" dirty="0">
                <a:latin typeface="Calibri"/>
                <a:cs typeface="Calibri"/>
              </a:rPr>
              <a:t>these</a:t>
            </a:r>
            <a:r>
              <a:rPr sz="1000" spc="-10" dirty="0">
                <a:latin typeface="Calibri"/>
                <a:cs typeface="Calibri"/>
              </a:rPr>
              <a:t> </a:t>
            </a:r>
            <a:r>
              <a:rPr sz="1000" spc="-25" dirty="0">
                <a:latin typeface="Calibri"/>
                <a:cs typeface="Calibri"/>
              </a:rPr>
              <a:t>in, </a:t>
            </a:r>
            <a:r>
              <a:rPr sz="1000" dirty="0">
                <a:latin typeface="Calibri"/>
                <a:cs typeface="Calibri"/>
              </a:rPr>
              <a:t>again</a:t>
            </a:r>
            <a:r>
              <a:rPr sz="1000" spc="-10" dirty="0">
                <a:latin typeface="Calibri"/>
                <a:cs typeface="Calibri"/>
              </a:rPr>
              <a:t> progressing</a:t>
            </a:r>
            <a:r>
              <a:rPr sz="1000" spc="10" dirty="0">
                <a:latin typeface="Calibri"/>
                <a:cs typeface="Calibri"/>
              </a:rPr>
              <a:t> </a:t>
            </a:r>
            <a:r>
              <a:rPr sz="1000" dirty="0">
                <a:latin typeface="Calibri"/>
                <a:cs typeface="Calibri"/>
              </a:rPr>
              <a:t>to</a:t>
            </a:r>
            <a:r>
              <a:rPr sz="1000" spc="5" dirty="0">
                <a:latin typeface="Calibri"/>
                <a:cs typeface="Calibri"/>
              </a:rPr>
              <a:t> </a:t>
            </a:r>
            <a:r>
              <a:rPr sz="1000" spc="-10" dirty="0">
                <a:latin typeface="Calibri"/>
                <a:cs typeface="Calibri"/>
              </a:rPr>
              <a:t>recording </a:t>
            </a:r>
            <a:r>
              <a:rPr sz="1000" dirty="0">
                <a:latin typeface="Calibri"/>
                <a:cs typeface="Calibri"/>
              </a:rPr>
              <a:t>number</a:t>
            </a:r>
            <a:r>
              <a:rPr sz="1000" spc="-50" dirty="0">
                <a:latin typeface="Calibri"/>
                <a:cs typeface="Calibri"/>
              </a:rPr>
              <a:t> </a:t>
            </a:r>
            <a:r>
              <a:rPr sz="1000" dirty="0">
                <a:latin typeface="Calibri"/>
                <a:cs typeface="Calibri"/>
              </a:rPr>
              <a:t>sentences</a:t>
            </a:r>
            <a:r>
              <a:rPr sz="1000" spc="-25" dirty="0">
                <a:latin typeface="Calibri"/>
                <a:cs typeface="Calibri"/>
              </a:rPr>
              <a:t> </a:t>
            </a:r>
            <a:r>
              <a:rPr sz="1000" spc="-10" dirty="0">
                <a:latin typeface="Calibri"/>
                <a:cs typeface="Calibri"/>
              </a:rPr>
              <a:t>alongside</a:t>
            </a:r>
            <a:endParaRPr sz="1000" dirty="0">
              <a:latin typeface="Calibri"/>
              <a:cs typeface="Calibri"/>
            </a:endParaRPr>
          </a:p>
        </p:txBody>
      </p:sp>
      <p:sp>
        <p:nvSpPr>
          <p:cNvPr id="14" name="object 14"/>
          <p:cNvSpPr txBox="1"/>
          <p:nvPr/>
        </p:nvSpPr>
        <p:spPr>
          <a:xfrm>
            <a:off x="46037" y="836675"/>
            <a:ext cx="790575" cy="342900"/>
          </a:xfrm>
          <a:prstGeom prst="rect">
            <a:avLst/>
          </a:prstGeom>
          <a:ln w="38100">
            <a:solidFill>
              <a:srgbClr val="000000"/>
            </a:solidFill>
          </a:ln>
        </p:spPr>
        <p:txBody>
          <a:bodyPr vert="horz" wrap="square" lIns="0" tIns="34290" rIns="0" bIns="0" rtlCol="0">
            <a:spAutoFit/>
          </a:bodyPr>
          <a:lstStyle/>
          <a:p>
            <a:pPr marL="170815">
              <a:lnSpc>
                <a:spcPct val="100000"/>
              </a:lnSpc>
              <a:spcBef>
                <a:spcPts val="270"/>
              </a:spcBef>
            </a:pPr>
            <a:r>
              <a:rPr sz="1400" b="1" spc="-35" dirty="0">
                <a:latin typeface="Calibri"/>
                <a:cs typeface="Calibri"/>
              </a:rPr>
              <a:t>Year</a:t>
            </a:r>
            <a:r>
              <a:rPr sz="1400" b="1" spc="-15" dirty="0">
                <a:latin typeface="Calibri"/>
                <a:cs typeface="Calibri"/>
              </a:rPr>
              <a:t> </a:t>
            </a:r>
            <a:r>
              <a:rPr sz="1400" b="1" spc="-50" dirty="0">
                <a:latin typeface="Calibri"/>
                <a:cs typeface="Calibri"/>
              </a:rPr>
              <a:t>1</a:t>
            </a:r>
            <a:endParaRPr sz="1400">
              <a:latin typeface="Calibri"/>
              <a:cs typeface="Calibri"/>
            </a:endParaRPr>
          </a:p>
        </p:txBody>
      </p:sp>
      <p:sp>
        <p:nvSpPr>
          <p:cNvPr id="15" name="object 15"/>
          <p:cNvSpPr txBox="1"/>
          <p:nvPr/>
        </p:nvSpPr>
        <p:spPr>
          <a:xfrm>
            <a:off x="8026400" y="429005"/>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6" name="object 16"/>
          <p:cNvSpPr txBox="1"/>
          <p:nvPr/>
        </p:nvSpPr>
        <p:spPr>
          <a:xfrm>
            <a:off x="7674102" y="1075182"/>
            <a:ext cx="1363345" cy="2038350"/>
          </a:xfrm>
          <a:prstGeom prst="rect">
            <a:avLst/>
          </a:prstGeom>
        </p:spPr>
        <p:txBody>
          <a:bodyPr vert="horz" wrap="square" lIns="0" tIns="13335" rIns="0" bIns="0" rtlCol="0">
            <a:spAutoFit/>
          </a:bodyPr>
          <a:lstStyle/>
          <a:p>
            <a:pPr marL="27305" marR="19685" indent="-1270" algn="ctr">
              <a:lnSpc>
                <a:spcPct val="100000"/>
              </a:lnSpc>
              <a:spcBef>
                <a:spcPts val="105"/>
              </a:spcBef>
            </a:pPr>
            <a:r>
              <a:rPr sz="800" dirty="0">
                <a:latin typeface="Calibri"/>
                <a:cs typeface="Calibri"/>
              </a:rPr>
              <a:t>Count</a:t>
            </a:r>
            <a:r>
              <a:rPr sz="800" spc="-30" dirty="0">
                <a:latin typeface="Calibri"/>
                <a:cs typeface="Calibri"/>
              </a:rPr>
              <a:t> </a:t>
            </a:r>
            <a:r>
              <a:rPr sz="800" dirty="0">
                <a:latin typeface="Calibri"/>
                <a:cs typeface="Calibri"/>
              </a:rPr>
              <a:t>backwards</a:t>
            </a:r>
            <a:r>
              <a:rPr sz="800" spc="-15" dirty="0">
                <a:latin typeface="Calibri"/>
                <a:cs typeface="Calibri"/>
              </a:rPr>
              <a:t> </a:t>
            </a:r>
            <a:r>
              <a:rPr sz="800" spc="-10" dirty="0">
                <a:latin typeface="Calibri"/>
                <a:cs typeface="Calibri"/>
              </a:rPr>
              <a:t>(including</a:t>
            </a:r>
            <a:r>
              <a:rPr sz="800" spc="500" dirty="0">
                <a:latin typeface="Calibri"/>
                <a:cs typeface="Calibri"/>
              </a:rPr>
              <a:t> </a:t>
            </a:r>
            <a:r>
              <a:rPr sz="800" dirty="0">
                <a:latin typeface="Calibri"/>
                <a:cs typeface="Calibri"/>
              </a:rPr>
              <a:t>crossing</a:t>
            </a:r>
            <a:r>
              <a:rPr sz="800" spc="-15" dirty="0">
                <a:latin typeface="Calibri"/>
                <a:cs typeface="Calibri"/>
              </a:rPr>
              <a:t> </a:t>
            </a:r>
            <a:r>
              <a:rPr sz="800" dirty="0">
                <a:latin typeface="Calibri"/>
                <a:cs typeface="Calibri"/>
              </a:rPr>
              <a:t>100)</a:t>
            </a:r>
            <a:r>
              <a:rPr sz="800" spc="-45" dirty="0">
                <a:latin typeface="Calibri"/>
                <a:cs typeface="Calibri"/>
              </a:rPr>
              <a:t> </a:t>
            </a:r>
            <a:r>
              <a:rPr sz="800" dirty="0">
                <a:latin typeface="Calibri"/>
                <a:cs typeface="Calibri"/>
              </a:rPr>
              <a:t>any</a:t>
            </a:r>
            <a:r>
              <a:rPr sz="800" spc="-20" dirty="0">
                <a:latin typeface="Calibri"/>
                <a:cs typeface="Calibri"/>
              </a:rPr>
              <a:t> </a:t>
            </a:r>
            <a:r>
              <a:rPr sz="800" dirty="0">
                <a:latin typeface="Calibri"/>
                <a:cs typeface="Calibri"/>
              </a:rPr>
              <a:t>given</a:t>
            </a:r>
            <a:r>
              <a:rPr sz="800" spc="-5" dirty="0">
                <a:latin typeface="Calibri"/>
                <a:cs typeface="Calibri"/>
              </a:rPr>
              <a:t> </a:t>
            </a:r>
            <a:r>
              <a:rPr sz="800" spc="-10" dirty="0">
                <a:latin typeface="Calibri"/>
                <a:cs typeface="Calibri"/>
              </a:rPr>
              <a:t>number</a:t>
            </a:r>
            <a:endParaRPr sz="800">
              <a:latin typeface="Calibri"/>
              <a:cs typeface="Calibri"/>
            </a:endParaRPr>
          </a:p>
          <a:p>
            <a:pPr marL="21590" marR="12700" algn="ctr">
              <a:lnSpc>
                <a:spcPct val="100000"/>
              </a:lnSpc>
              <a:spcBef>
                <a:spcPts val="475"/>
              </a:spcBef>
            </a:pPr>
            <a:r>
              <a:rPr sz="800" dirty="0">
                <a:latin typeface="Calibri"/>
                <a:cs typeface="Calibri"/>
              </a:rPr>
              <a:t>Switch</a:t>
            </a:r>
            <a:r>
              <a:rPr sz="800" spc="-30" dirty="0">
                <a:latin typeface="Calibri"/>
                <a:cs typeface="Calibri"/>
              </a:rPr>
              <a:t> </a:t>
            </a:r>
            <a:r>
              <a:rPr sz="800" dirty="0">
                <a:latin typeface="Calibri"/>
                <a:cs typeface="Calibri"/>
              </a:rPr>
              <a:t>count</a:t>
            </a:r>
            <a:r>
              <a:rPr sz="800" spc="-25" dirty="0">
                <a:latin typeface="Calibri"/>
                <a:cs typeface="Calibri"/>
              </a:rPr>
              <a:t> </a:t>
            </a:r>
            <a:r>
              <a:rPr sz="800" dirty="0">
                <a:latin typeface="Calibri"/>
                <a:cs typeface="Calibri"/>
              </a:rPr>
              <a:t>between</a:t>
            </a:r>
            <a:r>
              <a:rPr sz="800" spc="-20" dirty="0">
                <a:latin typeface="Calibri"/>
                <a:cs typeface="Calibri"/>
              </a:rPr>
              <a:t> </a:t>
            </a:r>
            <a:r>
              <a:rPr sz="800" dirty="0">
                <a:latin typeface="Calibri"/>
                <a:cs typeface="Calibri"/>
              </a:rPr>
              <a:t>ones</a:t>
            </a:r>
            <a:r>
              <a:rPr sz="800" spc="-15"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tens</a:t>
            </a:r>
            <a:r>
              <a:rPr sz="800" spc="-20" dirty="0">
                <a:latin typeface="Calibri"/>
                <a:cs typeface="Calibri"/>
              </a:rPr>
              <a:t> </a:t>
            </a:r>
            <a:r>
              <a:rPr sz="800" dirty="0">
                <a:latin typeface="Calibri"/>
                <a:cs typeface="Calibri"/>
              </a:rPr>
              <a:t>e.g.</a:t>
            </a:r>
            <a:r>
              <a:rPr sz="800" spc="-20" dirty="0">
                <a:latin typeface="Calibri"/>
                <a:cs typeface="Calibri"/>
              </a:rPr>
              <a:t> </a:t>
            </a:r>
            <a:r>
              <a:rPr sz="800" dirty="0">
                <a:latin typeface="Calibri"/>
                <a:cs typeface="Calibri"/>
              </a:rPr>
              <a:t>33,</a:t>
            </a:r>
            <a:r>
              <a:rPr sz="800" spc="-30" dirty="0">
                <a:latin typeface="Calibri"/>
                <a:cs typeface="Calibri"/>
              </a:rPr>
              <a:t> </a:t>
            </a:r>
            <a:r>
              <a:rPr sz="800" dirty="0">
                <a:latin typeface="Calibri"/>
                <a:cs typeface="Calibri"/>
              </a:rPr>
              <a:t>32,</a:t>
            </a:r>
            <a:r>
              <a:rPr sz="800" spc="-30" dirty="0">
                <a:latin typeface="Calibri"/>
                <a:cs typeface="Calibri"/>
              </a:rPr>
              <a:t> </a:t>
            </a:r>
            <a:r>
              <a:rPr sz="800" dirty="0">
                <a:latin typeface="Calibri"/>
                <a:cs typeface="Calibri"/>
              </a:rPr>
              <a:t>31,</a:t>
            </a:r>
            <a:r>
              <a:rPr sz="800" spc="-40" dirty="0">
                <a:latin typeface="Calibri"/>
                <a:cs typeface="Calibri"/>
              </a:rPr>
              <a:t> </a:t>
            </a:r>
            <a:r>
              <a:rPr sz="800" dirty="0">
                <a:latin typeface="Calibri"/>
                <a:cs typeface="Calibri"/>
              </a:rPr>
              <a:t>30,</a:t>
            </a:r>
            <a:r>
              <a:rPr sz="800" spc="-30" dirty="0">
                <a:latin typeface="Calibri"/>
                <a:cs typeface="Calibri"/>
              </a:rPr>
              <a:t> </a:t>
            </a:r>
            <a:r>
              <a:rPr sz="800" dirty="0">
                <a:latin typeface="Calibri"/>
                <a:cs typeface="Calibri"/>
              </a:rPr>
              <a:t>20,</a:t>
            </a:r>
            <a:r>
              <a:rPr sz="800" spc="-25" dirty="0">
                <a:latin typeface="Calibri"/>
                <a:cs typeface="Calibri"/>
              </a:rPr>
              <a:t> 10</a:t>
            </a:r>
            <a:endParaRPr sz="800">
              <a:latin typeface="Calibri"/>
              <a:cs typeface="Calibri"/>
            </a:endParaRPr>
          </a:p>
          <a:p>
            <a:pPr marL="12065" marR="5080" algn="ctr">
              <a:lnSpc>
                <a:spcPct val="100000"/>
              </a:lnSpc>
              <a:spcBef>
                <a:spcPts val="480"/>
              </a:spcBef>
            </a:pPr>
            <a:r>
              <a:rPr sz="800" dirty="0">
                <a:latin typeface="Calibri"/>
                <a:cs typeface="Calibri"/>
              </a:rPr>
              <a:t>Represent</a:t>
            </a:r>
            <a:r>
              <a:rPr sz="800" spc="-10" dirty="0">
                <a:latin typeface="Calibri"/>
                <a:cs typeface="Calibri"/>
              </a:rPr>
              <a:t> </a:t>
            </a:r>
            <a:r>
              <a:rPr sz="800" dirty="0">
                <a:latin typeface="Calibri"/>
                <a:cs typeface="Calibri"/>
              </a:rPr>
              <a:t>and</a:t>
            </a:r>
            <a:r>
              <a:rPr sz="800" spc="-30" dirty="0">
                <a:latin typeface="Calibri"/>
                <a:cs typeface="Calibri"/>
              </a:rPr>
              <a:t> </a:t>
            </a:r>
            <a:r>
              <a:rPr sz="800" dirty="0">
                <a:latin typeface="Calibri"/>
                <a:cs typeface="Calibri"/>
              </a:rPr>
              <a:t>use</a:t>
            </a:r>
            <a:r>
              <a:rPr sz="800" spc="-15" dirty="0">
                <a:latin typeface="Calibri"/>
                <a:cs typeface="Calibri"/>
              </a:rPr>
              <a:t> </a:t>
            </a:r>
            <a:r>
              <a:rPr sz="800" spc="-10" dirty="0">
                <a:latin typeface="Calibri"/>
                <a:cs typeface="Calibri"/>
              </a:rPr>
              <a:t>subtraction</a:t>
            </a:r>
            <a:r>
              <a:rPr sz="800" spc="500" dirty="0">
                <a:latin typeface="Calibri"/>
                <a:cs typeface="Calibri"/>
              </a:rPr>
              <a:t> </a:t>
            </a:r>
            <a:r>
              <a:rPr sz="800" dirty="0">
                <a:latin typeface="Calibri"/>
                <a:cs typeface="Calibri"/>
              </a:rPr>
              <a:t>facts</a:t>
            </a:r>
            <a:r>
              <a:rPr sz="800" spc="-20" dirty="0">
                <a:latin typeface="Calibri"/>
                <a:cs typeface="Calibri"/>
              </a:rPr>
              <a:t> </a:t>
            </a:r>
            <a:r>
              <a:rPr sz="800" dirty="0">
                <a:latin typeface="Calibri"/>
                <a:cs typeface="Calibri"/>
              </a:rPr>
              <a:t>linked</a:t>
            </a:r>
            <a:r>
              <a:rPr sz="800" spc="-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number</a:t>
            </a:r>
            <a:r>
              <a:rPr sz="800" spc="-25" dirty="0">
                <a:latin typeface="Calibri"/>
                <a:cs typeface="Calibri"/>
              </a:rPr>
              <a:t> </a:t>
            </a:r>
            <a:r>
              <a:rPr sz="800" dirty="0">
                <a:latin typeface="Calibri"/>
                <a:cs typeface="Calibri"/>
              </a:rPr>
              <a:t>bonds</a:t>
            </a:r>
            <a:r>
              <a:rPr sz="800" spc="-15" dirty="0">
                <a:latin typeface="Calibri"/>
                <a:cs typeface="Calibri"/>
              </a:rPr>
              <a:t> </a:t>
            </a:r>
            <a:r>
              <a:rPr sz="800" spc="-25" dirty="0">
                <a:latin typeface="Calibri"/>
                <a:cs typeface="Calibri"/>
              </a:rPr>
              <a:t>up</a:t>
            </a:r>
            <a:r>
              <a:rPr sz="800" spc="500" dirty="0">
                <a:latin typeface="Calibri"/>
                <a:cs typeface="Calibri"/>
              </a:rPr>
              <a:t> </a:t>
            </a:r>
            <a:r>
              <a:rPr sz="800" dirty="0">
                <a:latin typeface="Calibri"/>
                <a:cs typeface="Calibri"/>
              </a:rPr>
              <a:t>to</a:t>
            </a:r>
            <a:r>
              <a:rPr sz="800" spc="-35" dirty="0">
                <a:latin typeface="Calibri"/>
                <a:cs typeface="Calibri"/>
              </a:rPr>
              <a:t> </a:t>
            </a:r>
            <a:r>
              <a:rPr sz="800" dirty="0">
                <a:latin typeface="Calibri"/>
                <a:cs typeface="Calibri"/>
              </a:rPr>
              <a:t>20</a:t>
            </a:r>
            <a:r>
              <a:rPr sz="800" spc="-45" dirty="0">
                <a:latin typeface="Calibri"/>
                <a:cs typeface="Calibri"/>
              </a:rPr>
              <a:t> </a:t>
            </a:r>
            <a:r>
              <a:rPr sz="800" dirty="0">
                <a:latin typeface="Calibri"/>
                <a:cs typeface="Calibri"/>
              </a:rPr>
              <a:t>(establish</a:t>
            </a:r>
            <a:r>
              <a:rPr sz="800" spc="-10" dirty="0">
                <a:latin typeface="Calibri"/>
                <a:cs typeface="Calibri"/>
              </a:rPr>
              <a:t> </a:t>
            </a:r>
            <a:r>
              <a:rPr sz="800" dirty="0">
                <a:latin typeface="Calibri"/>
                <a:cs typeface="Calibri"/>
              </a:rPr>
              <a:t>addition</a:t>
            </a:r>
            <a:r>
              <a:rPr sz="800" spc="5"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subtraction</a:t>
            </a:r>
            <a:r>
              <a:rPr sz="800" spc="-15" dirty="0">
                <a:latin typeface="Calibri"/>
                <a:cs typeface="Calibri"/>
              </a:rPr>
              <a:t> </a:t>
            </a:r>
            <a:r>
              <a:rPr sz="800" dirty="0">
                <a:latin typeface="Calibri"/>
                <a:cs typeface="Calibri"/>
              </a:rPr>
              <a:t>as</a:t>
            </a:r>
            <a:r>
              <a:rPr sz="800" spc="-30" dirty="0">
                <a:latin typeface="Calibri"/>
                <a:cs typeface="Calibri"/>
              </a:rPr>
              <a:t> </a:t>
            </a:r>
            <a:r>
              <a:rPr sz="800" spc="-10" dirty="0">
                <a:latin typeface="Calibri"/>
                <a:cs typeface="Calibri"/>
              </a:rPr>
              <a:t>related</a:t>
            </a:r>
            <a:r>
              <a:rPr sz="800" spc="500" dirty="0">
                <a:latin typeface="Calibri"/>
                <a:cs typeface="Calibri"/>
              </a:rPr>
              <a:t> </a:t>
            </a:r>
            <a:r>
              <a:rPr sz="800" spc="-10" dirty="0">
                <a:latin typeface="Calibri"/>
                <a:cs typeface="Calibri"/>
              </a:rPr>
              <a:t>operations)</a:t>
            </a:r>
            <a:endParaRPr sz="800">
              <a:latin typeface="Calibri"/>
              <a:cs typeface="Calibri"/>
            </a:endParaRPr>
          </a:p>
          <a:p>
            <a:pPr marL="17145" marR="9525" indent="1905" algn="ctr">
              <a:lnSpc>
                <a:spcPct val="150000"/>
              </a:lnSpc>
              <a:spcBef>
                <a:spcPts val="5"/>
              </a:spcBef>
            </a:pPr>
            <a:r>
              <a:rPr sz="800" dirty="0">
                <a:latin typeface="Calibri"/>
                <a:cs typeface="Calibri"/>
              </a:rPr>
              <a:t>Find</a:t>
            </a:r>
            <a:r>
              <a:rPr sz="800" spc="-20" dirty="0">
                <a:latin typeface="Calibri"/>
                <a:cs typeface="Calibri"/>
              </a:rPr>
              <a:t> </a:t>
            </a:r>
            <a:r>
              <a:rPr sz="800" dirty="0">
                <a:latin typeface="Calibri"/>
                <a:cs typeface="Calibri"/>
              </a:rPr>
              <a:t>one</a:t>
            </a:r>
            <a:r>
              <a:rPr sz="800" spc="-10" dirty="0">
                <a:latin typeface="Calibri"/>
                <a:cs typeface="Calibri"/>
              </a:rPr>
              <a:t> </a:t>
            </a:r>
            <a:r>
              <a:rPr sz="800" dirty="0">
                <a:latin typeface="Calibri"/>
                <a:cs typeface="Calibri"/>
              </a:rPr>
              <a:t>less</a:t>
            </a:r>
            <a:r>
              <a:rPr sz="800" spc="-10" dirty="0">
                <a:latin typeface="Calibri"/>
                <a:cs typeface="Calibri"/>
              </a:rPr>
              <a:t> </a:t>
            </a:r>
            <a:r>
              <a:rPr sz="800" dirty="0">
                <a:latin typeface="Calibri"/>
                <a:cs typeface="Calibri"/>
              </a:rPr>
              <a:t>than</a:t>
            </a:r>
            <a:r>
              <a:rPr sz="800" spc="-15" dirty="0">
                <a:latin typeface="Calibri"/>
                <a:cs typeface="Calibri"/>
              </a:rPr>
              <a:t> </a:t>
            </a:r>
            <a:r>
              <a:rPr sz="800" dirty="0">
                <a:latin typeface="Calibri"/>
                <a:cs typeface="Calibri"/>
              </a:rPr>
              <a:t>a</a:t>
            </a:r>
            <a:r>
              <a:rPr sz="800" spc="-15" dirty="0">
                <a:latin typeface="Calibri"/>
                <a:cs typeface="Calibri"/>
              </a:rPr>
              <a:t> </a:t>
            </a:r>
            <a:r>
              <a:rPr sz="800" spc="-10" dirty="0">
                <a:latin typeface="Calibri"/>
                <a:cs typeface="Calibri"/>
              </a:rPr>
              <a:t>number</a:t>
            </a:r>
            <a:r>
              <a:rPr sz="800" spc="500" dirty="0">
                <a:latin typeface="Calibri"/>
                <a:cs typeface="Calibri"/>
              </a:rPr>
              <a:t> </a:t>
            </a:r>
            <a:r>
              <a:rPr sz="800" dirty="0">
                <a:latin typeface="Calibri"/>
                <a:cs typeface="Calibri"/>
              </a:rPr>
              <a:t>Find</a:t>
            </a:r>
            <a:r>
              <a:rPr sz="800" spc="-20" dirty="0">
                <a:latin typeface="Calibri"/>
                <a:cs typeface="Calibri"/>
              </a:rPr>
              <a:t> </a:t>
            </a:r>
            <a:r>
              <a:rPr sz="800" dirty="0">
                <a:latin typeface="Calibri"/>
                <a:cs typeface="Calibri"/>
              </a:rPr>
              <a:t>ten</a:t>
            </a:r>
            <a:r>
              <a:rPr sz="800" spc="-15" dirty="0">
                <a:latin typeface="Calibri"/>
                <a:cs typeface="Calibri"/>
              </a:rPr>
              <a:t> </a:t>
            </a:r>
            <a:r>
              <a:rPr sz="800" dirty="0">
                <a:latin typeface="Calibri"/>
                <a:cs typeface="Calibri"/>
              </a:rPr>
              <a:t>less</a:t>
            </a:r>
            <a:r>
              <a:rPr sz="800" spc="-10" dirty="0">
                <a:latin typeface="Calibri"/>
                <a:cs typeface="Calibri"/>
              </a:rPr>
              <a:t> </a:t>
            </a:r>
            <a:r>
              <a:rPr sz="800" dirty="0">
                <a:latin typeface="Calibri"/>
                <a:cs typeface="Calibri"/>
              </a:rPr>
              <a:t>than</a:t>
            </a:r>
            <a:r>
              <a:rPr sz="800" spc="-5" dirty="0">
                <a:latin typeface="Calibri"/>
                <a:cs typeface="Calibri"/>
              </a:rPr>
              <a:t> </a:t>
            </a:r>
            <a:r>
              <a:rPr sz="800" dirty="0">
                <a:latin typeface="Calibri"/>
                <a:cs typeface="Calibri"/>
              </a:rPr>
              <a:t>a</a:t>
            </a:r>
            <a:r>
              <a:rPr sz="800" spc="-15" dirty="0">
                <a:latin typeface="Calibri"/>
                <a:cs typeface="Calibri"/>
              </a:rPr>
              <a:t> </a:t>
            </a:r>
            <a:r>
              <a:rPr sz="800" spc="-10" dirty="0">
                <a:latin typeface="Calibri"/>
                <a:cs typeface="Calibri"/>
              </a:rPr>
              <a:t>number</a:t>
            </a:r>
            <a:endParaRPr sz="800">
              <a:latin typeface="Calibri"/>
              <a:cs typeface="Calibri"/>
            </a:endParaRPr>
          </a:p>
          <a:p>
            <a:pPr marL="17145" marR="9525" algn="ctr">
              <a:lnSpc>
                <a:spcPct val="100000"/>
              </a:lnSpc>
              <a:spcBef>
                <a:spcPts val="480"/>
              </a:spcBef>
            </a:pPr>
            <a:r>
              <a:rPr sz="800" dirty="0">
                <a:latin typeface="Calibri"/>
                <a:cs typeface="Calibri"/>
              </a:rPr>
              <a:t>Count</a:t>
            </a:r>
            <a:r>
              <a:rPr sz="800" spc="-20" dirty="0">
                <a:latin typeface="Calibri"/>
                <a:cs typeface="Calibri"/>
              </a:rPr>
              <a:t> </a:t>
            </a:r>
            <a:r>
              <a:rPr sz="800" dirty="0">
                <a:latin typeface="Calibri"/>
                <a:cs typeface="Calibri"/>
              </a:rPr>
              <a:t>back</a:t>
            </a:r>
            <a:r>
              <a:rPr sz="800" spc="-10"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multiples</a:t>
            </a:r>
            <a:r>
              <a:rPr sz="800" spc="5"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2s,</a:t>
            </a:r>
            <a:r>
              <a:rPr sz="800" spc="-35" dirty="0">
                <a:latin typeface="Calibri"/>
                <a:cs typeface="Calibri"/>
              </a:rPr>
              <a:t> </a:t>
            </a:r>
            <a:r>
              <a:rPr sz="800" spc="-25" dirty="0">
                <a:latin typeface="Calibri"/>
                <a:cs typeface="Calibri"/>
              </a:rPr>
              <a:t>5s</a:t>
            </a:r>
            <a:r>
              <a:rPr sz="800" spc="50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10s</a:t>
            </a:r>
            <a:r>
              <a:rPr sz="800" spc="-45" dirty="0">
                <a:latin typeface="Calibri"/>
                <a:cs typeface="Calibri"/>
              </a:rPr>
              <a:t> </a:t>
            </a:r>
            <a:r>
              <a:rPr sz="800" dirty="0">
                <a:latin typeface="Calibri"/>
                <a:cs typeface="Calibri"/>
              </a:rPr>
              <a:t>starting</a:t>
            </a:r>
            <a:r>
              <a:rPr sz="800" spc="-25" dirty="0">
                <a:latin typeface="Calibri"/>
                <a:cs typeface="Calibri"/>
              </a:rPr>
              <a:t> </a:t>
            </a:r>
            <a:r>
              <a:rPr sz="800" dirty="0">
                <a:latin typeface="Calibri"/>
                <a:cs typeface="Calibri"/>
              </a:rPr>
              <a:t>on</a:t>
            </a:r>
            <a:r>
              <a:rPr sz="800" spc="-25" dirty="0">
                <a:latin typeface="Calibri"/>
                <a:cs typeface="Calibri"/>
              </a:rPr>
              <a:t> </a:t>
            </a:r>
            <a:r>
              <a:rPr sz="800" dirty="0">
                <a:latin typeface="Calibri"/>
                <a:cs typeface="Calibri"/>
              </a:rPr>
              <a:t>multiples </a:t>
            </a:r>
            <a:r>
              <a:rPr sz="800" spc="-25" dirty="0">
                <a:latin typeface="Calibri"/>
                <a:cs typeface="Calibri"/>
              </a:rPr>
              <a:t>to</a:t>
            </a:r>
            <a:r>
              <a:rPr sz="800" spc="500" dirty="0">
                <a:latin typeface="Calibri"/>
                <a:cs typeface="Calibri"/>
              </a:rPr>
              <a:t> </a:t>
            </a:r>
            <a:r>
              <a:rPr sz="800" dirty="0">
                <a:latin typeface="Calibri"/>
                <a:cs typeface="Calibri"/>
              </a:rPr>
              <a:t>highlight</a:t>
            </a:r>
            <a:r>
              <a:rPr sz="800" spc="-40" dirty="0">
                <a:latin typeface="Calibri"/>
                <a:cs typeface="Calibri"/>
              </a:rPr>
              <a:t> </a:t>
            </a:r>
            <a:r>
              <a:rPr sz="800" spc="-10" dirty="0">
                <a:latin typeface="Calibri"/>
                <a:cs typeface="Calibri"/>
              </a:rPr>
              <a:t>pattern</a:t>
            </a:r>
            <a:endParaRPr sz="800">
              <a:latin typeface="Calibri"/>
              <a:cs typeface="Calibri"/>
            </a:endParaRPr>
          </a:p>
        </p:txBody>
      </p:sp>
      <p:sp>
        <p:nvSpPr>
          <p:cNvPr id="17" name="object 17"/>
          <p:cNvSpPr txBox="1"/>
          <p:nvPr/>
        </p:nvSpPr>
        <p:spPr>
          <a:xfrm>
            <a:off x="7732014" y="4049014"/>
            <a:ext cx="1194435" cy="1673225"/>
          </a:xfrm>
          <a:prstGeom prst="rect">
            <a:avLst/>
          </a:prstGeom>
        </p:spPr>
        <p:txBody>
          <a:bodyPr vert="horz" wrap="square" lIns="0" tIns="12700" rIns="0" bIns="0" rtlCol="0">
            <a:spAutoFit/>
          </a:bodyPr>
          <a:lstStyle/>
          <a:p>
            <a:pPr marL="133350" marR="125095" algn="ctr">
              <a:lnSpc>
                <a:spcPct val="100000"/>
              </a:lnSpc>
              <a:spcBef>
                <a:spcPts val="100"/>
              </a:spcBef>
            </a:pPr>
            <a:r>
              <a:rPr sz="800" dirty="0">
                <a:latin typeface="Calibri"/>
                <a:cs typeface="Calibri"/>
              </a:rPr>
              <a:t>Practise</a:t>
            </a:r>
            <a:r>
              <a:rPr sz="800" spc="-45" dirty="0">
                <a:latin typeface="Calibri"/>
                <a:cs typeface="Calibri"/>
              </a:rPr>
              <a:t> </a:t>
            </a:r>
            <a:r>
              <a:rPr sz="800" dirty="0">
                <a:latin typeface="Calibri"/>
                <a:cs typeface="Calibri"/>
              </a:rPr>
              <a:t>addition</a:t>
            </a:r>
            <a:r>
              <a:rPr sz="800" spc="-5"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subtraction</a:t>
            </a:r>
            <a:r>
              <a:rPr sz="800" spc="-15" dirty="0">
                <a:latin typeface="Calibri"/>
                <a:cs typeface="Calibri"/>
              </a:rPr>
              <a:t> </a:t>
            </a:r>
            <a:r>
              <a:rPr sz="800" dirty="0">
                <a:latin typeface="Calibri"/>
                <a:cs typeface="Calibri"/>
              </a:rPr>
              <a:t>facts</a:t>
            </a:r>
            <a:r>
              <a:rPr sz="800" spc="-25" dirty="0">
                <a:latin typeface="Calibri"/>
                <a:cs typeface="Calibri"/>
              </a:rPr>
              <a:t> </a:t>
            </a:r>
            <a:r>
              <a:rPr sz="800" dirty="0">
                <a:latin typeface="Calibri"/>
                <a:cs typeface="Calibri"/>
              </a:rPr>
              <a:t>to</a:t>
            </a:r>
            <a:r>
              <a:rPr sz="800" spc="-30" dirty="0">
                <a:latin typeface="Calibri"/>
                <a:cs typeface="Calibri"/>
              </a:rPr>
              <a:t> </a:t>
            </a:r>
            <a:r>
              <a:rPr sz="800" spc="-25" dirty="0">
                <a:latin typeface="Calibri"/>
                <a:cs typeface="Calibri"/>
              </a:rPr>
              <a:t>20</a:t>
            </a:r>
            <a:endParaRPr sz="800">
              <a:latin typeface="Calibri"/>
              <a:cs typeface="Calibri"/>
            </a:endParaRPr>
          </a:p>
          <a:p>
            <a:pPr marL="48895" marR="43180" algn="ctr">
              <a:lnSpc>
                <a:spcPct val="100000"/>
              </a:lnSpc>
              <a:spcBef>
                <a:spcPts val="484"/>
              </a:spcBef>
            </a:pPr>
            <a:r>
              <a:rPr sz="800" dirty="0">
                <a:latin typeface="Calibri"/>
                <a:cs typeface="Calibri"/>
              </a:rPr>
              <a:t>Show</a:t>
            </a:r>
            <a:r>
              <a:rPr sz="800" spc="-35" dirty="0">
                <a:latin typeface="Calibri"/>
                <a:cs typeface="Calibri"/>
              </a:rPr>
              <a:t> </a:t>
            </a:r>
            <a:r>
              <a:rPr sz="800" dirty="0">
                <a:latin typeface="Calibri"/>
                <a:cs typeface="Calibri"/>
              </a:rPr>
              <a:t>increasing</a:t>
            </a:r>
            <a:r>
              <a:rPr sz="800" spc="-25" dirty="0">
                <a:latin typeface="Calibri"/>
                <a:cs typeface="Calibri"/>
              </a:rPr>
              <a:t> </a:t>
            </a:r>
            <a:r>
              <a:rPr sz="800" dirty="0">
                <a:latin typeface="Calibri"/>
                <a:cs typeface="Calibri"/>
              </a:rPr>
              <a:t>fluency</a:t>
            </a:r>
            <a:r>
              <a:rPr sz="800" spc="-5" dirty="0">
                <a:latin typeface="Calibri"/>
                <a:cs typeface="Calibri"/>
              </a:rPr>
              <a:t> </a:t>
            </a:r>
            <a:r>
              <a:rPr sz="800" spc="-25" dirty="0">
                <a:latin typeface="Calibri"/>
                <a:cs typeface="Calibri"/>
              </a:rPr>
              <a:t>in</a:t>
            </a:r>
            <a:r>
              <a:rPr sz="800" spc="500" dirty="0">
                <a:latin typeface="Calibri"/>
                <a:cs typeface="Calibri"/>
              </a:rPr>
              <a:t> </a:t>
            </a:r>
            <a:r>
              <a:rPr sz="800" dirty="0">
                <a:latin typeface="Calibri"/>
                <a:cs typeface="Calibri"/>
              </a:rPr>
              <a:t>deriving</a:t>
            </a:r>
            <a:r>
              <a:rPr sz="800" spc="-40" dirty="0">
                <a:latin typeface="Calibri"/>
                <a:cs typeface="Calibri"/>
              </a:rPr>
              <a:t> </a:t>
            </a:r>
            <a:r>
              <a:rPr sz="800" dirty="0">
                <a:latin typeface="Calibri"/>
                <a:cs typeface="Calibri"/>
              </a:rPr>
              <a:t>subtraction</a:t>
            </a:r>
            <a:r>
              <a:rPr sz="800" spc="-30" dirty="0">
                <a:latin typeface="Calibri"/>
                <a:cs typeface="Calibri"/>
              </a:rPr>
              <a:t> </a:t>
            </a:r>
            <a:r>
              <a:rPr sz="800" spc="-20" dirty="0">
                <a:latin typeface="Calibri"/>
                <a:cs typeface="Calibri"/>
              </a:rPr>
              <a:t>facts</a:t>
            </a:r>
            <a:r>
              <a:rPr sz="800" spc="500" dirty="0">
                <a:latin typeface="Calibri"/>
                <a:cs typeface="Calibri"/>
              </a:rPr>
              <a:t> </a:t>
            </a:r>
            <a:r>
              <a:rPr sz="800" dirty="0">
                <a:latin typeface="Calibri"/>
                <a:cs typeface="Calibri"/>
              </a:rPr>
              <a:t>for</a:t>
            </a:r>
            <a:r>
              <a:rPr sz="800" spc="-10" dirty="0">
                <a:latin typeface="Calibri"/>
                <a:cs typeface="Calibri"/>
              </a:rPr>
              <a:t> </a:t>
            </a:r>
            <a:r>
              <a:rPr sz="800" dirty="0">
                <a:latin typeface="Calibri"/>
                <a:cs typeface="Calibri"/>
              </a:rPr>
              <a:t>numbers</a:t>
            </a:r>
            <a:r>
              <a:rPr sz="800" spc="-15" dirty="0">
                <a:latin typeface="Calibri"/>
                <a:cs typeface="Calibri"/>
              </a:rPr>
              <a:t> </a:t>
            </a:r>
            <a:r>
              <a:rPr sz="800" dirty="0">
                <a:latin typeface="Calibri"/>
                <a:cs typeface="Calibri"/>
              </a:rPr>
              <a:t>up</a:t>
            </a:r>
            <a:r>
              <a:rPr sz="800" spc="-15"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10</a:t>
            </a:r>
            <a:r>
              <a:rPr sz="800" spc="-2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then</a:t>
            </a:r>
            <a:r>
              <a:rPr sz="800" spc="-20"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15" dirty="0">
                <a:latin typeface="Calibri"/>
                <a:cs typeface="Calibri"/>
              </a:rPr>
              <a:t> </a:t>
            </a:r>
            <a:r>
              <a:rPr sz="800" spc="-25" dirty="0">
                <a:latin typeface="Calibri"/>
                <a:cs typeface="Calibri"/>
              </a:rPr>
              <a:t>20</a:t>
            </a:r>
            <a:endParaRPr sz="800">
              <a:latin typeface="Calibri"/>
              <a:cs typeface="Calibri"/>
            </a:endParaRPr>
          </a:p>
          <a:p>
            <a:pPr marL="24765" marR="17780" indent="1270" algn="ctr">
              <a:lnSpc>
                <a:spcPct val="100000"/>
              </a:lnSpc>
              <a:spcBef>
                <a:spcPts val="480"/>
              </a:spcBef>
            </a:pPr>
            <a:r>
              <a:rPr sz="800" dirty="0">
                <a:latin typeface="Calibri"/>
                <a:cs typeface="Calibri"/>
              </a:rPr>
              <a:t>Use</a:t>
            </a:r>
            <a:r>
              <a:rPr sz="800" spc="-20" dirty="0">
                <a:latin typeface="Calibri"/>
                <a:cs typeface="Calibri"/>
              </a:rPr>
              <a:t> </a:t>
            </a:r>
            <a:r>
              <a:rPr sz="800" dirty="0">
                <a:latin typeface="Calibri"/>
                <a:cs typeface="Calibri"/>
              </a:rPr>
              <a:t>known</a:t>
            </a:r>
            <a:r>
              <a:rPr sz="800" spc="-10" dirty="0">
                <a:latin typeface="Calibri"/>
                <a:cs typeface="Calibri"/>
              </a:rPr>
              <a:t> </a:t>
            </a:r>
            <a:r>
              <a:rPr sz="800" dirty="0">
                <a:latin typeface="Calibri"/>
                <a:cs typeface="Calibri"/>
              </a:rPr>
              <a:t>facts</a:t>
            </a:r>
            <a:r>
              <a:rPr sz="800" spc="-15"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20</a:t>
            </a:r>
            <a:r>
              <a:rPr sz="800" spc="-40"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derive</a:t>
            </a:r>
            <a:r>
              <a:rPr sz="800" spc="-10" dirty="0">
                <a:latin typeface="Calibri"/>
                <a:cs typeface="Calibri"/>
              </a:rPr>
              <a:t> </a:t>
            </a:r>
            <a:r>
              <a:rPr sz="800" dirty="0">
                <a:latin typeface="Calibri"/>
                <a:cs typeface="Calibri"/>
              </a:rPr>
              <a:t>new facts</a:t>
            </a:r>
            <a:r>
              <a:rPr sz="800" spc="-15" dirty="0">
                <a:latin typeface="Calibri"/>
                <a:cs typeface="Calibri"/>
              </a:rPr>
              <a:t> </a:t>
            </a:r>
            <a:r>
              <a:rPr sz="800" dirty="0">
                <a:latin typeface="Calibri"/>
                <a:cs typeface="Calibri"/>
              </a:rPr>
              <a:t>e.g.</a:t>
            </a:r>
            <a:r>
              <a:rPr sz="800" spc="-25" dirty="0">
                <a:latin typeface="Calibri"/>
                <a:cs typeface="Calibri"/>
              </a:rPr>
              <a:t> </a:t>
            </a:r>
            <a:r>
              <a:rPr sz="800" dirty="0">
                <a:latin typeface="Calibri"/>
                <a:cs typeface="Calibri"/>
              </a:rPr>
              <a:t>3</a:t>
            </a:r>
            <a:r>
              <a:rPr sz="800" spc="-25"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7</a:t>
            </a:r>
            <a:r>
              <a:rPr sz="800" spc="-15" dirty="0">
                <a:latin typeface="Calibri"/>
                <a:cs typeface="Calibri"/>
              </a:rPr>
              <a:t> </a:t>
            </a:r>
            <a:r>
              <a:rPr sz="800" spc="-50" dirty="0">
                <a:latin typeface="Calibri"/>
                <a:cs typeface="Calibri"/>
              </a:rPr>
              <a:t>–</a:t>
            </a:r>
            <a:r>
              <a:rPr sz="800" spc="500" dirty="0">
                <a:latin typeface="Calibri"/>
                <a:cs typeface="Calibri"/>
              </a:rPr>
              <a:t> </a:t>
            </a:r>
            <a:r>
              <a:rPr sz="800" dirty="0">
                <a:latin typeface="Calibri"/>
                <a:cs typeface="Calibri"/>
              </a:rPr>
              <a:t>30</a:t>
            </a:r>
            <a:r>
              <a:rPr sz="800" spc="-25" dirty="0">
                <a:latin typeface="Calibri"/>
                <a:cs typeface="Calibri"/>
              </a:rPr>
              <a:t> </a:t>
            </a:r>
            <a:r>
              <a:rPr sz="800" dirty="0">
                <a:latin typeface="Calibri"/>
                <a:cs typeface="Calibri"/>
              </a:rPr>
              <a:t>+</a:t>
            </a:r>
            <a:r>
              <a:rPr sz="800" spc="-5" dirty="0">
                <a:latin typeface="Calibri"/>
                <a:cs typeface="Calibri"/>
              </a:rPr>
              <a:t> </a:t>
            </a:r>
            <a:r>
              <a:rPr sz="800" spc="-25" dirty="0">
                <a:latin typeface="Calibri"/>
                <a:cs typeface="Calibri"/>
              </a:rPr>
              <a:t>70</a:t>
            </a:r>
            <a:endParaRPr sz="800">
              <a:latin typeface="Calibri"/>
              <a:cs typeface="Calibri"/>
            </a:endParaRPr>
          </a:p>
          <a:p>
            <a:pPr marL="12065" marR="5080" algn="ctr">
              <a:lnSpc>
                <a:spcPct val="100000"/>
              </a:lnSpc>
              <a:spcBef>
                <a:spcPts val="480"/>
              </a:spcBef>
            </a:pPr>
            <a:r>
              <a:rPr sz="800" dirty="0">
                <a:latin typeface="Calibri"/>
                <a:cs typeface="Calibri"/>
              </a:rPr>
              <a:t>Use</a:t>
            </a:r>
            <a:r>
              <a:rPr sz="800" spc="-20" dirty="0">
                <a:latin typeface="Calibri"/>
                <a:cs typeface="Calibri"/>
              </a:rPr>
              <a:t> </a:t>
            </a:r>
            <a:r>
              <a:rPr sz="800" dirty="0">
                <a:latin typeface="Calibri"/>
                <a:cs typeface="Calibri"/>
              </a:rPr>
              <a:t>knowledge</a:t>
            </a:r>
            <a:r>
              <a:rPr sz="800" spc="-10" dirty="0">
                <a:latin typeface="Calibri"/>
                <a:cs typeface="Calibri"/>
              </a:rPr>
              <a:t> </a:t>
            </a:r>
            <a:r>
              <a:rPr sz="800" dirty="0">
                <a:latin typeface="Calibri"/>
                <a:cs typeface="Calibri"/>
              </a:rPr>
              <a:t>to</a:t>
            </a:r>
            <a:r>
              <a:rPr sz="800" spc="145" dirty="0">
                <a:latin typeface="Calibri"/>
                <a:cs typeface="Calibri"/>
              </a:rPr>
              <a:t> </a:t>
            </a:r>
            <a:r>
              <a:rPr sz="800" spc="-10" dirty="0">
                <a:latin typeface="Calibri"/>
                <a:cs typeface="Calibri"/>
              </a:rPr>
              <a:t>derive</a:t>
            </a:r>
            <a:r>
              <a:rPr sz="800" spc="50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use</a:t>
            </a:r>
            <a:r>
              <a:rPr sz="800" spc="-30" dirty="0">
                <a:latin typeface="Calibri"/>
                <a:cs typeface="Calibri"/>
              </a:rPr>
              <a:t> </a:t>
            </a:r>
            <a:r>
              <a:rPr sz="800" dirty="0">
                <a:latin typeface="Calibri"/>
                <a:cs typeface="Calibri"/>
              </a:rPr>
              <a:t>subtraction</a:t>
            </a:r>
            <a:r>
              <a:rPr sz="800" spc="-10" dirty="0">
                <a:latin typeface="Calibri"/>
                <a:cs typeface="Calibri"/>
              </a:rPr>
              <a:t> number</a:t>
            </a:r>
            <a:r>
              <a:rPr sz="800" spc="500" dirty="0">
                <a:latin typeface="Calibri"/>
                <a:cs typeface="Calibri"/>
              </a:rPr>
              <a:t> </a:t>
            </a:r>
            <a:r>
              <a:rPr sz="800" dirty="0">
                <a:latin typeface="Calibri"/>
                <a:cs typeface="Calibri"/>
              </a:rPr>
              <a:t>facts</a:t>
            </a:r>
            <a:r>
              <a:rPr sz="800" spc="-25"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15" dirty="0">
                <a:latin typeface="Calibri"/>
                <a:cs typeface="Calibri"/>
              </a:rPr>
              <a:t> </a:t>
            </a:r>
            <a:r>
              <a:rPr sz="800" spc="-25" dirty="0">
                <a:latin typeface="Calibri"/>
                <a:cs typeface="Calibri"/>
              </a:rPr>
              <a:t>100</a:t>
            </a:r>
            <a:endParaRPr sz="800">
              <a:latin typeface="Calibri"/>
              <a:cs typeface="Calibri"/>
            </a:endParaRPr>
          </a:p>
        </p:txBody>
      </p:sp>
      <p:sp>
        <p:nvSpPr>
          <p:cNvPr id="18" name="object 18"/>
          <p:cNvSpPr txBox="1"/>
          <p:nvPr/>
        </p:nvSpPr>
        <p:spPr>
          <a:xfrm>
            <a:off x="53975" y="3644963"/>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2</a:t>
            </a:r>
            <a:endParaRPr sz="1200">
              <a:latin typeface="Calibri"/>
              <a:cs typeface="Calibri"/>
            </a:endParaRPr>
          </a:p>
        </p:txBody>
      </p:sp>
      <p:sp>
        <p:nvSpPr>
          <p:cNvPr id="19" name="object 19"/>
          <p:cNvSpPr txBox="1"/>
          <p:nvPr/>
        </p:nvSpPr>
        <p:spPr>
          <a:xfrm>
            <a:off x="5065014" y="3653790"/>
            <a:ext cx="2284730" cy="482600"/>
          </a:xfrm>
          <a:prstGeom prst="rect">
            <a:avLst/>
          </a:prstGeom>
        </p:spPr>
        <p:txBody>
          <a:bodyPr vert="horz" wrap="square" lIns="0" tIns="12065" rIns="0" bIns="0" rtlCol="0">
            <a:spAutoFit/>
          </a:bodyPr>
          <a:lstStyle/>
          <a:p>
            <a:pPr marL="12065" marR="5080" indent="-635" algn="ctr">
              <a:lnSpc>
                <a:spcPct val="100000"/>
              </a:lnSpc>
              <a:spcBef>
                <a:spcPts val="95"/>
              </a:spcBef>
            </a:pPr>
            <a:r>
              <a:rPr sz="1000" spc="-10" dirty="0">
                <a:latin typeface="Calibri"/>
                <a:cs typeface="Calibri"/>
              </a:rPr>
              <a:t>Children</a:t>
            </a:r>
            <a:r>
              <a:rPr sz="1000" spc="-25" dirty="0">
                <a:latin typeface="Calibri"/>
                <a:cs typeface="Calibri"/>
              </a:rPr>
              <a:t> </a:t>
            </a:r>
            <a:r>
              <a:rPr sz="1000" dirty="0">
                <a:latin typeface="Calibri"/>
                <a:cs typeface="Calibri"/>
              </a:rPr>
              <a:t>apply,</a:t>
            </a:r>
            <a:r>
              <a:rPr sz="1000" spc="-35" dirty="0">
                <a:latin typeface="Calibri"/>
                <a:cs typeface="Calibri"/>
              </a:rPr>
              <a:t> </a:t>
            </a:r>
            <a:r>
              <a:rPr sz="1000" dirty="0">
                <a:latin typeface="Calibri"/>
                <a:cs typeface="Calibri"/>
              </a:rPr>
              <a:t>develop</a:t>
            </a:r>
            <a:r>
              <a:rPr sz="1000" spc="-10" dirty="0">
                <a:latin typeface="Calibri"/>
                <a:cs typeface="Calibri"/>
              </a:rPr>
              <a:t> </a:t>
            </a:r>
            <a:r>
              <a:rPr sz="1000" dirty="0">
                <a:latin typeface="Calibri"/>
                <a:cs typeface="Calibri"/>
              </a:rPr>
              <a:t>and</a:t>
            </a:r>
            <a:r>
              <a:rPr sz="1000" spc="-40" dirty="0">
                <a:latin typeface="Calibri"/>
                <a:cs typeface="Calibri"/>
              </a:rPr>
              <a:t> </a:t>
            </a:r>
            <a:r>
              <a:rPr sz="1000" dirty="0">
                <a:latin typeface="Calibri"/>
                <a:cs typeface="Calibri"/>
              </a:rPr>
              <a:t>secure </a:t>
            </a:r>
            <a:r>
              <a:rPr sz="1000" spc="-20" dirty="0">
                <a:latin typeface="Calibri"/>
                <a:cs typeface="Calibri"/>
              </a:rPr>
              <a:t>their </a:t>
            </a:r>
            <a:r>
              <a:rPr sz="1000" spc="-10" dirty="0">
                <a:latin typeface="Calibri"/>
                <a:cs typeface="Calibri"/>
              </a:rPr>
              <a:t>understanding</a:t>
            </a:r>
            <a:r>
              <a:rPr sz="1000" spc="-20" dirty="0">
                <a:latin typeface="Calibri"/>
                <a:cs typeface="Calibri"/>
              </a:rPr>
              <a:t> </a:t>
            </a:r>
            <a:r>
              <a:rPr sz="1000" dirty="0">
                <a:latin typeface="Calibri"/>
                <a:cs typeface="Calibri"/>
              </a:rPr>
              <a:t>of</a:t>
            </a:r>
            <a:r>
              <a:rPr sz="1000" spc="-15" dirty="0">
                <a:latin typeface="Calibri"/>
                <a:cs typeface="Calibri"/>
              </a:rPr>
              <a:t> </a:t>
            </a:r>
            <a:r>
              <a:rPr sz="1000" dirty="0">
                <a:latin typeface="Calibri"/>
                <a:cs typeface="Calibri"/>
              </a:rPr>
              <a:t>place</a:t>
            </a:r>
            <a:r>
              <a:rPr sz="1000" spc="-10" dirty="0">
                <a:latin typeface="Calibri"/>
                <a:cs typeface="Calibri"/>
              </a:rPr>
              <a:t> </a:t>
            </a:r>
            <a:r>
              <a:rPr sz="1000" dirty="0">
                <a:latin typeface="Calibri"/>
                <a:cs typeface="Calibri"/>
              </a:rPr>
              <a:t>value</a:t>
            </a:r>
            <a:r>
              <a:rPr sz="1000" spc="-10" dirty="0">
                <a:latin typeface="Calibri"/>
                <a:cs typeface="Calibri"/>
              </a:rPr>
              <a:t> </a:t>
            </a:r>
            <a:r>
              <a:rPr sz="1000" dirty="0">
                <a:latin typeface="Calibri"/>
                <a:cs typeface="Calibri"/>
              </a:rPr>
              <a:t>and</a:t>
            </a:r>
            <a:r>
              <a:rPr sz="1000" spc="-10" dirty="0">
                <a:latin typeface="Calibri"/>
                <a:cs typeface="Calibri"/>
              </a:rPr>
              <a:t> </a:t>
            </a:r>
            <a:r>
              <a:rPr sz="1000" dirty="0">
                <a:latin typeface="Calibri"/>
                <a:cs typeface="Calibri"/>
              </a:rPr>
              <a:t>begin</a:t>
            </a:r>
            <a:r>
              <a:rPr sz="1000" spc="-5" dirty="0">
                <a:latin typeface="Calibri"/>
                <a:cs typeface="Calibri"/>
              </a:rPr>
              <a:t> </a:t>
            </a:r>
            <a:r>
              <a:rPr sz="1000" spc="-25" dirty="0">
                <a:latin typeface="Calibri"/>
                <a:cs typeface="Calibri"/>
              </a:rPr>
              <a:t>to </a:t>
            </a:r>
            <a:r>
              <a:rPr sz="1000" dirty="0">
                <a:latin typeface="Calibri"/>
                <a:cs typeface="Calibri"/>
              </a:rPr>
              <a:t>record</a:t>
            </a:r>
            <a:r>
              <a:rPr sz="1000" spc="-20" dirty="0">
                <a:latin typeface="Calibri"/>
                <a:cs typeface="Calibri"/>
              </a:rPr>
              <a:t> </a:t>
            </a:r>
            <a:r>
              <a:rPr sz="1000" dirty="0">
                <a:latin typeface="Calibri"/>
                <a:cs typeface="Calibri"/>
              </a:rPr>
              <a:t>using</a:t>
            </a:r>
            <a:r>
              <a:rPr sz="1000" spc="-35" dirty="0">
                <a:latin typeface="Calibri"/>
                <a:cs typeface="Calibri"/>
              </a:rPr>
              <a:t> </a:t>
            </a:r>
            <a:r>
              <a:rPr sz="1000" dirty="0">
                <a:latin typeface="Calibri"/>
                <a:cs typeface="Calibri"/>
              </a:rPr>
              <a:t>jottings</a:t>
            </a:r>
            <a:r>
              <a:rPr sz="1000" spc="-45" dirty="0">
                <a:latin typeface="Calibri"/>
                <a:cs typeface="Calibri"/>
              </a:rPr>
              <a:t> </a:t>
            </a:r>
            <a:r>
              <a:rPr sz="1000" dirty="0">
                <a:latin typeface="Calibri"/>
                <a:cs typeface="Calibri"/>
              </a:rPr>
              <a:t>and</a:t>
            </a:r>
            <a:r>
              <a:rPr sz="1000" spc="-40" dirty="0">
                <a:latin typeface="Calibri"/>
                <a:cs typeface="Calibri"/>
              </a:rPr>
              <a:t> </a:t>
            </a:r>
            <a:r>
              <a:rPr sz="1000" dirty="0">
                <a:latin typeface="Calibri"/>
                <a:cs typeface="Calibri"/>
              </a:rPr>
              <a:t>number</a:t>
            </a:r>
            <a:r>
              <a:rPr sz="1000" spc="-20" dirty="0">
                <a:latin typeface="Calibri"/>
                <a:cs typeface="Calibri"/>
              </a:rPr>
              <a:t> </a:t>
            </a:r>
            <a:r>
              <a:rPr sz="1000" spc="-10" dirty="0">
                <a:latin typeface="Calibri"/>
                <a:cs typeface="Calibri"/>
              </a:rPr>
              <a:t>sentences</a:t>
            </a:r>
            <a:endParaRPr sz="1000">
              <a:latin typeface="Calibri"/>
              <a:cs typeface="Calibri"/>
            </a:endParaRPr>
          </a:p>
        </p:txBody>
      </p:sp>
      <p:sp>
        <p:nvSpPr>
          <p:cNvPr id="20" name="object 20"/>
          <p:cNvSpPr txBox="1"/>
          <p:nvPr/>
        </p:nvSpPr>
        <p:spPr>
          <a:xfrm>
            <a:off x="323799" y="1589658"/>
            <a:ext cx="1120140" cy="391795"/>
          </a:xfrm>
          <a:prstGeom prst="rect">
            <a:avLst/>
          </a:prstGeom>
        </p:spPr>
        <p:txBody>
          <a:bodyPr vert="horz" wrap="square" lIns="0" tIns="13335" rIns="0" bIns="0" rtlCol="0">
            <a:spAutoFit/>
          </a:bodyPr>
          <a:lstStyle/>
          <a:p>
            <a:pPr marL="12065" marR="5080" algn="ctr">
              <a:lnSpc>
                <a:spcPct val="100000"/>
              </a:lnSpc>
              <a:spcBef>
                <a:spcPts val="105"/>
              </a:spcBef>
            </a:pPr>
            <a:r>
              <a:rPr sz="800" dirty="0">
                <a:latin typeface="Calibri"/>
                <a:cs typeface="Calibri"/>
              </a:rPr>
              <a:t>Understand</a:t>
            </a:r>
            <a:r>
              <a:rPr sz="800" spc="-40" dirty="0">
                <a:latin typeface="Calibri"/>
                <a:cs typeface="Calibri"/>
              </a:rPr>
              <a:t> </a:t>
            </a:r>
            <a:r>
              <a:rPr sz="800" dirty="0">
                <a:latin typeface="Calibri"/>
                <a:cs typeface="Calibri"/>
              </a:rPr>
              <a:t>subtraction</a:t>
            </a:r>
            <a:r>
              <a:rPr sz="800" spc="-30" dirty="0">
                <a:latin typeface="Calibri"/>
                <a:cs typeface="Calibri"/>
              </a:rPr>
              <a:t> </a:t>
            </a:r>
            <a:r>
              <a:rPr sz="800" spc="-25" dirty="0">
                <a:latin typeface="Calibri"/>
                <a:cs typeface="Calibri"/>
              </a:rPr>
              <a:t>as</a:t>
            </a:r>
            <a:r>
              <a:rPr sz="800" spc="500" dirty="0">
                <a:latin typeface="Calibri"/>
                <a:cs typeface="Calibri"/>
              </a:rPr>
              <a:t> </a:t>
            </a:r>
            <a:r>
              <a:rPr sz="800" dirty="0">
                <a:latin typeface="Calibri"/>
                <a:cs typeface="Calibri"/>
              </a:rPr>
              <a:t>taking</a:t>
            </a:r>
            <a:r>
              <a:rPr sz="800" spc="-30" dirty="0">
                <a:latin typeface="Calibri"/>
                <a:cs typeface="Calibri"/>
              </a:rPr>
              <a:t> </a:t>
            </a:r>
            <a:r>
              <a:rPr sz="800" spc="-20" dirty="0">
                <a:latin typeface="Calibri"/>
                <a:cs typeface="Calibri"/>
              </a:rPr>
              <a:t>away</a:t>
            </a:r>
            <a:endParaRPr sz="800">
              <a:latin typeface="Calibri"/>
              <a:cs typeface="Calibri"/>
            </a:endParaRPr>
          </a:p>
          <a:p>
            <a:pPr algn="ctr">
              <a:lnSpc>
                <a:spcPct val="100000"/>
              </a:lnSpc>
            </a:pPr>
            <a:r>
              <a:rPr sz="800" dirty="0">
                <a:latin typeface="Calibri"/>
                <a:cs typeface="Calibri"/>
              </a:rPr>
              <a:t>What</a:t>
            </a:r>
            <a:r>
              <a:rPr sz="800" spc="-30" dirty="0">
                <a:latin typeface="Calibri"/>
                <a:cs typeface="Calibri"/>
              </a:rPr>
              <a:t> </a:t>
            </a:r>
            <a:r>
              <a:rPr sz="800" dirty="0">
                <a:latin typeface="Calibri"/>
                <a:cs typeface="Calibri"/>
              </a:rPr>
              <a:t>is</a:t>
            </a:r>
            <a:r>
              <a:rPr sz="800" spc="-15" dirty="0">
                <a:latin typeface="Calibri"/>
                <a:cs typeface="Calibri"/>
              </a:rPr>
              <a:t> </a:t>
            </a:r>
            <a:r>
              <a:rPr sz="800" dirty="0">
                <a:latin typeface="Calibri"/>
                <a:cs typeface="Calibri"/>
              </a:rPr>
              <a:t>…</a:t>
            </a:r>
            <a:r>
              <a:rPr sz="800" spc="-30" dirty="0">
                <a:latin typeface="Calibri"/>
                <a:cs typeface="Calibri"/>
              </a:rPr>
              <a:t> </a:t>
            </a:r>
            <a:r>
              <a:rPr sz="800" dirty="0">
                <a:latin typeface="Calibri"/>
                <a:cs typeface="Calibri"/>
              </a:rPr>
              <a:t>less</a:t>
            </a:r>
            <a:r>
              <a:rPr sz="800" spc="-5" dirty="0">
                <a:latin typeface="Calibri"/>
                <a:cs typeface="Calibri"/>
              </a:rPr>
              <a:t> </a:t>
            </a:r>
            <a:r>
              <a:rPr sz="800" dirty="0">
                <a:latin typeface="Calibri"/>
                <a:cs typeface="Calibri"/>
              </a:rPr>
              <a:t>than</a:t>
            </a:r>
            <a:r>
              <a:rPr sz="800" spc="-15" dirty="0">
                <a:latin typeface="Calibri"/>
                <a:cs typeface="Calibri"/>
              </a:rPr>
              <a:t> </a:t>
            </a:r>
            <a:r>
              <a:rPr sz="800" spc="-25" dirty="0">
                <a:latin typeface="Calibri"/>
                <a:cs typeface="Calibri"/>
              </a:rPr>
              <a:t>…?)</a:t>
            </a:r>
            <a:endParaRPr sz="800">
              <a:latin typeface="Calibri"/>
              <a:cs typeface="Calibri"/>
            </a:endParaRPr>
          </a:p>
        </p:txBody>
      </p:sp>
      <p:sp>
        <p:nvSpPr>
          <p:cNvPr id="21" name="object 21"/>
          <p:cNvSpPr txBox="1"/>
          <p:nvPr/>
        </p:nvSpPr>
        <p:spPr>
          <a:xfrm>
            <a:off x="5871336" y="1562735"/>
            <a:ext cx="403860" cy="391795"/>
          </a:xfrm>
          <a:prstGeom prst="rect">
            <a:avLst/>
          </a:prstGeom>
        </p:spPr>
        <p:txBody>
          <a:bodyPr vert="horz" wrap="square" lIns="0" tIns="0" rIns="0" bIns="0" rtlCol="0">
            <a:spAutoFit/>
          </a:bodyPr>
          <a:lstStyle/>
          <a:p>
            <a:pPr>
              <a:lnSpc>
                <a:spcPts val="1335"/>
              </a:lnSpc>
            </a:pPr>
            <a:r>
              <a:rPr sz="1400" b="1" i="1" spc="-25" dirty="0">
                <a:latin typeface="Calibri"/>
                <a:cs typeface="Calibri"/>
              </a:rPr>
              <a:t>Exam</a:t>
            </a:r>
            <a:endParaRPr sz="1400">
              <a:latin typeface="Calibri"/>
              <a:cs typeface="Calibri"/>
            </a:endParaRPr>
          </a:p>
          <a:p>
            <a:pPr marL="88265">
              <a:lnSpc>
                <a:spcPct val="100000"/>
              </a:lnSpc>
            </a:pPr>
            <a:r>
              <a:rPr sz="1400" b="1" i="1" spc="-25" dirty="0">
                <a:latin typeface="Calibri"/>
                <a:cs typeface="Calibri"/>
              </a:rPr>
              <a:t>ple</a:t>
            </a:r>
            <a:endParaRPr sz="1400">
              <a:latin typeface="Calibri"/>
              <a:cs typeface="Calibri"/>
            </a:endParaRPr>
          </a:p>
        </p:txBody>
      </p:sp>
      <p:grpSp>
        <p:nvGrpSpPr>
          <p:cNvPr id="22" name="object 22"/>
          <p:cNvGrpSpPr/>
          <p:nvPr/>
        </p:nvGrpSpPr>
        <p:grpSpPr>
          <a:xfrm>
            <a:off x="5067300" y="1485709"/>
            <a:ext cx="2438400" cy="868680"/>
            <a:chOff x="5067300" y="1485709"/>
            <a:chExt cx="2438400" cy="868680"/>
          </a:xfrm>
        </p:grpSpPr>
        <p:pic>
          <p:nvPicPr>
            <p:cNvPr id="23" name="object 23"/>
            <p:cNvPicPr/>
            <p:nvPr/>
          </p:nvPicPr>
          <p:blipFill>
            <a:blip r:embed="rId2" cstate="print"/>
            <a:stretch>
              <a:fillRect/>
            </a:stretch>
          </p:blipFill>
          <p:spPr>
            <a:xfrm>
              <a:off x="5803013" y="1531937"/>
              <a:ext cx="504673" cy="333375"/>
            </a:xfrm>
            <a:prstGeom prst="rect">
              <a:avLst/>
            </a:prstGeom>
          </p:spPr>
        </p:pic>
        <p:sp>
          <p:nvSpPr>
            <p:cNvPr id="24" name="object 24"/>
            <p:cNvSpPr/>
            <p:nvPr/>
          </p:nvSpPr>
          <p:spPr>
            <a:xfrm>
              <a:off x="6124702" y="1518158"/>
              <a:ext cx="1000125" cy="387350"/>
            </a:xfrm>
            <a:custGeom>
              <a:avLst/>
              <a:gdLst/>
              <a:ahLst/>
              <a:cxnLst/>
              <a:rect l="l" t="t" r="r" b="b"/>
              <a:pathLst>
                <a:path w="1000125" h="387350">
                  <a:moveTo>
                    <a:pt x="16510" y="187705"/>
                  </a:moveTo>
                  <a:lnTo>
                    <a:pt x="214630" y="0"/>
                  </a:lnTo>
                </a:path>
                <a:path w="1000125" h="387350">
                  <a:moveTo>
                    <a:pt x="0" y="386841"/>
                  </a:moveTo>
                  <a:lnTo>
                    <a:pt x="197993" y="200025"/>
                  </a:lnTo>
                </a:path>
                <a:path w="1000125" h="387350">
                  <a:moveTo>
                    <a:pt x="879728" y="228218"/>
                  </a:moveTo>
                  <a:lnTo>
                    <a:pt x="901028" y="205489"/>
                  </a:lnTo>
                  <a:lnTo>
                    <a:pt x="912324" y="198230"/>
                  </a:lnTo>
                  <a:lnTo>
                    <a:pt x="925010" y="200457"/>
                  </a:lnTo>
                  <a:lnTo>
                    <a:pt x="950479" y="206183"/>
                  </a:lnTo>
                  <a:lnTo>
                    <a:pt x="1000125" y="209422"/>
                  </a:lnTo>
                </a:path>
              </a:pathLst>
            </a:custGeom>
            <a:ln w="9525">
              <a:solidFill>
                <a:srgbClr val="000000"/>
              </a:solidFill>
            </a:ln>
          </p:spPr>
          <p:txBody>
            <a:bodyPr wrap="square" lIns="0" tIns="0" rIns="0" bIns="0" rtlCol="0"/>
            <a:lstStyle/>
            <a:p>
              <a:endParaRPr/>
            </a:p>
          </p:txBody>
        </p:sp>
        <p:pic>
          <p:nvPicPr>
            <p:cNvPr id="25" name="object 25"/>
            <p:cNvPicPr/>
            <p:nvPr/>
          </p:nvPicPr>
          <p:blipFill>
            <a:blip r:embed="rId3" cstate="print"/>
            <a:stretch>
              <a:fillRect/>
            </a:stretch>
          </p:blipFill>
          <p:spPr>
            <a:xfrm>
              <a:off x="6508813" y="1574482"/>
              <a:ext cx="90931" cy="179069"/>
            </a:xfrm>
            <a:prstGeom prst="rect">
              <a:avLst/>
            </a:prstGeom>
          </p:spPr>
        </p:pic>
        <p:sp>
          <p:nvSpPr>
            <p:cNvPr id="26" name="object 26"/>
            <p:cNvSpPr/>
            <p:nvPr/>
          </p:nvSpPr>
          <p:spPr>
            <a:xfrm>
              <a:off x="6633972" y="1656588"/>
              <a:ext cx="130175" cy="6985"/>
            </a:xfrm>
            <a:custGeom>
              <a:avLst/>
              <a:gdLst/>
              <a:ahLst/>
              <a:cxnLst/>
              <a:rect l="l" t="t" r="r" b="b"/>
              <a:pathLst>
                <a:path w="130175" h="6985">
                  <a:moveTo>
                    <a:pt x="0" y="0"/>
                  </a:moveTo>
                  <a:lnTo>
                    <a:pt x="59890" y="4139"/>
                  </a:lnTo>
                  <a:lnTo>
                    <a:pt x="85264" y="6064"/>
                  </a:lnTo>
                  <a:lnTo>
                    <a:pt x="100423" y="6607"/>
                  </a:lnTo>
                  <a:lnTo>
                    <a:pt x="129667" y="6603"/>
                  </a:lnTo>
                </a:path>
              </a:pathLst>
            </a:custGeom>
            <a:ln w="9525">
              <a:solidFill>
                <a:srgbClr val="000000"/>
              </a:solidFill>
            </a:ln>
          </p:spPr>
          <p:txBody>
            <a:bodyPr wrap="square" lIns="0" tIns="0" rIns="0" bIns="0" rtlCol="0"/>
            <a:lstStyle/>
            <a:p>
              <a:endParaRPr/>
            </a:p>
          </p:txBody>
        </p:sp>
        <p:pic>
          <p:nvPicPr>
            <p:cNvPr id="27" name="object 27"/>
            <p:cNvPicPr/>
            <p:nvPr/>
          </p:nvPicPr>
          <p:blipFill>
            <a:blip r:embed="rId4" cstate="print"/>
            <a:stretch>
              <a:fillRect/>
            </a:stretch>
          </p:blipFill>
          <p:spPr>
            <a:xfrm>
              <a:off x="6819709" y="1591405"/>
              <a:ext cx="140588" cy="154412"/>
            </a:xfrm>
            <a:prstGeom prst="rect">
              <a:avLst/>
            </a:prstGeom>
          </p:spPr>
        </p:pic>
        <p:sp>
          <p:nvSpPr>
            <p:cNvPr id="28" name="object 28"/>
            <p:cNvSpPr/>
            <p:nvPr/>
          </p:nvSpPr>
          <p:spPr>
            <a:xfrm>
              <a:off x="7004430" y="1577975"/>
              <a:ext cx="119380" cy="9525"/>
            </a:xfrm>
            <a:custGeom>
              <a:avLst/>
              <a:gdLst/>
              <a:ahLst/>
              <a:cxnLst/>
              <a:rect l="l" t="t" r="r" b="b"/>
              <a:pathLst>
                <a:path w="119379" h="9525">
                  <a:moveTo>
                    <a:pt x="0" y="0"/>
                  </a:moveTo>
                  <a:lnTo>
                    <a:pt x="24364" y="8165"/>
                  </a:lnTo>
                  <a:lnTo>
                    <a:pt x="37655" y="9413"/>
                  </a:lnTo>
                  <a:lnTo>
                    <a:pt x="61900" y="7447"/>
                  </a:lnTo>
                  <a:lnTo>
                    <a:pt x="119125" y="5969"/>
                  </a:lnTo>
                </a:path>
              </a:pathLst>
            </a:custGeom>
            <a:ln w="9525">
              <a:solidFill>
                <a:srgbClr val="000000"/>
              </a:solidFill>
            </a:ln>
          </p:spPr>
          <p:txBody>
            <a:bodyPr wrap="square" lIns="0" tIns="0" rIns="0" bIns="0" rtlCol="0"/>
            <a:lstStyle/>
            <a:p>
              <a:endParaRPr/>
            </a:p>
          </p:txBody>
        </p:sp>
        <p:pic>
          <p:nvPicPr>
            <p:cNvPr id="29" name="object 29"/>
            <p:cNvPicPr/>
            <p:nvPr/>
          </p:nvPicPr>
          <p:blipFill>
            <a:blip r:embed="rId5" cstate="print"/>
            <a:stretch>
              <a:fillRect/>
            </a:stretch>
          </p:blipFill>
          <p:spPr>
            <a:xfrm>
              <a:off x="7185404" y="1574482"/>
              <a:ext cx="180659" cy="198754"/>
            </a:xfrm>
            <a:prstGeom prst="rect">
              <a:avLst/>
            </a:prstGeom>
          </p:spPr>
        </p:pic>
        <p:pic>
          <p:nvPicPr>
            <p:cNvPr id="30" name="object 30"/>
            <p:cNvPicPr/>
            <p:nvPr/>
          </p:nvPicPr>
          <p:blipFill>
            <a:blip r:embed="rId6" cstate="print"/>
            <a:stretch>
              <a:fillRect/>
            </a:stretch>
          </p:blipFill>
          <p:spPr>
            <a:xfrm>
              <a:off x="5116069" y="1497078"/>
              <a:ext cx="537652" cy="368167"/>
            </a:xfrm>
            <a:prstGeom prst="rect">
              <a:avLst/>
            </a:prstGeom>
          </p:spPr>
        </p:pic>
        <p:sp>
          <p:nvSpPr>
            <p:cNvPr id="31" name="object 31"/>
            <p:cNvSpPr/>
            <p:nvPr/>
          </p:nvSpPr>
          <p:spPr>
            <a:xfrm>
              <a:off x="5459475" y="1490472"/>
              <a:ext cx="233679" cy="330200"/>
            </a:xfrm>
            <a:custGeom>
              <a:avLst/>
              <a:gdLst/>
              <a:ahLst/>
              <a:cxnLst/>
              <a:rect l="l" t="t" r="r" b="b"/>
              <a:pathLst>
                <a:path w="233679" h="330200">
                  <a:moveTo>
                    <a:pt x="173609" y="0"/>
                  </a:moveTo>
                  <a:lnTo>
                    <a:pt x="0" y="198374"/>
                  </a:lnTo>
                </a:path>
                <a:path w="233679" h="330200">
                  <a:moveTo>
                    <a:pt x="233299" y="149732"/>
                  </a:moveTo>
                  <a:lnTo>
                    <a:pt x="54228" y="330073"/>
                  </a:lnTo>
                </a:path>
              </a:pathLst>
            </a:custGeom>
            <a:ln w="9525">
              <a:solidFill>
                <a:srgbClr val="000000"/>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6012814" y="2116201"/>
              <a:ext cx="446150" cy="160782"/>
            </a:xfrm>
            <a:prstGeom prst="rect">
              <a:avLst/>
            </a:prstGeom>
          </p:spPr>
        </p:pic>
        <p:sp>
          <p:nvSpPr>
            <p:cNvPr id="33" name="object 33"/>
            <p:cNvSpPr/>
            <p:nvPr/>
          </p:nvSpPr>
          <p:spPr>
            <a:xfrm>
              <a:off x="5076825" y="2323338"/>
              <a:ext cx="2419350" cy="0"/>
            </a:xfrm>
            <a:custGeom>
              <a:avLst/>
              <a:gdLst/>
              <a:ahLst/>
              <a:cxnLst/>
              <a:rect l="l" t="t" r="r" b="b"/>
              <a:pathLst>
                <a:path w="2419350">
                  <a:moveTo>
                    <a:pt x="0" y="0"/>
                  </a:moveTo>
                  <a:lnTo>
                    <a:pt x="2419350" y="0"/>
                  </a:lnTo>
                </a:path>
              </a:pathLst>
            </a:custGeom>
            <a:ln w="19050">
              <a:solidFill>
                <a:srgbClr val="000000"/>
              </a:solidFill>
            </a:ln>
          </p:spPr>
          <p:txBody>
            <a:bodyPr wrap="square" lIns="0" tIns="0" rIns="0" bIns="0" rtlCol="0"/>
            <a:lstStyle/>
            <a:p>
              <a:endParaRPr/>
            </a:p>
          </p:txBody>
        </p:sp>
        <p:sp>
          <p:nvSpPr>
            <p:cNvPr id="34" name="object 34"/>
            <p:cNvSpPr/>
            <p:nvPr/>
          </p:nvSpPr>
          <p:spPr>
            <a:xfrm>
              <a:off x="5184394" y="2297176"/>
              <a:ext cx="2150745" cy="52705"/>
            </a:xfrm>
            <a:custGeom>
              <a:avLst/>
              <a:gdLst/>
              <a:ahLst/>
              <a:cxnLst/>
              <a:rect l="l" t="t" r="r" b="b"/>
              <a:pathLst>
                <a:path w="2150745" h="52705">
                  <a:moveTo>
                    <a:pt x="0" y="0"/>
                  </a:moveTo>
                  <a:lnTo>
                    <a:pt x="0" y="52324"/>
                  </a:lnTo>
                </a:path>
                <a:path w="2150745" h="52705">
                  <a:moveTo>
                    <a:pt x="215010" y="0"/>
                  </a:moveTo>
                  <a:lnTo>
                    <a:pt x="215010" y="52324"/>
                  </a:lnTo>
                </a:path>
                <a:path w="2150745" h="52705">
                  <a:moveTo>
                    <a:pt x="430021" y="0"/>
                  </a:moveTo>
                  <a:lnTo>
                    <a:pt x="430021" y="52324"/>
                  </a:lnTo>
                </a:path>
                <a:path w="2150745" h="52705">
                  <a:moveTo>
                    <a:pt x="860170" y="0"/>
                  </a:moveTo>
                  <a:lnTo>
                    <a:pt x="860170" y="52324"/>
                  </a:lnTo>
                </a:path>
                <a:path w="2150745" h="52705">
                  <a:moveTo>
                    <a:pt x="645159" y="0"/>
                  </a:moveTo>
                  <a:lnTo>
                    <a:pt x="645159" y="52324"/>
                  </a:lnTo>
                </a:path>
                <a:path w="2150745" h="52705">
                  <a:moveTo>
                    <a:pt x="1075181" y="0"/>
                  </a:moveTo>
                  <a:lnTo>
                    <a:pt x="1075181" y="52324"/>
                  </a:lnTo>
                </a:path>
                <a:path w="2150745" h="52705">
                  <a:moveTo>
                    <a:pt x="1290319" y="0"/>
                  </a:moveTo>
                  <a:lnTo>
                    <a:pt x="1290319" y="52324"/>
                  </a:lnTo>
                </a:path>
                <a:path w="2150745" h="52705">
                  <a:moveTo>
                    <a:pt x="1505330" y="0"/>
                  </a:moveTo>
                  <a:lnTo>
                    <a:pt x="1505330" y="52324"/>
                  </a:lnTo>
                </a:path>
                <a:path w="2150745" h="52705">
                  <a:moveTo>
                    <a:pt x="1720341" y="0"/>
                  </a:moveTo>
                  <a:lnTo>
                    <a:pt x="1720341" y="52324"/>
                  </a:lnTo>
                </a:path>
                <a:path w="2150745" h="52705">
                  <a:moveTo>
                    <a:pt x="1935479" y="0"/>
                  </a:moveTo>
                  <a:lnTo>
                    <a:pt x="1935479" y="52324"/>
                  </a:lnTo>
                </a:path>
                <a:path w="2150745" h="52705">
                  <a:moveTo>
                    <a:pt x="2150490" y="0"/>
                  </a:moveTo>
                  <a:lnTo>
                    <a:pt x="2150490" y="52324"/>
                  </a:lnTo>
                </a:path>
              </a:pathLst>
            </a:custGeom>
            <a:ln w="9525">
              <a:solidFill>
                <a:srgbClr val="000000"/>
              </a:solidFill>
            </a:ln>
          </p:spPr>
          <p:txBody>
            <a:bodyPr wrap="square" lIns="0" tIns="0" rIns="0" bIns="0" rtlCol="0"/>
            <a:lstStyle/>
            <a:p>
              <a:endParaRPr/>
            </a:p>
          </p:txBody>
        </p:sp>
      </p:grpSp>
      <p:sp>
        <p:nvSpPr>
          <p:cNvPr id="35" name="object 35"/>
          <p:cNvSpPr txBox="1"/>
          <p:nvPr/>
        </p:nvSpPr>
        <p:spPr>
          <a:xfrm>
            <a:off x="415239" y="4295394"/>
            <a:ext cx="1097280" cy="391795"/>
          </a:xfrm>
          <a:prstGeom prst="rect">
            <a:avLst/>
          </a:prstGeom>
        </p:spPr>
        <p:txBody>
          <a:bodyPr vert="horz" wrap="square" lIns="0" tIns="12700" rIns="0" bIns="0" rtlCol="0">
            <a:spAutoFit/>
          </a:bodyPr>
          <a:lstStyle/>
          <a:p>
            <a:pPr marL="247650" marR="50800" indent="-189865">
              <a:lnSpc>
                <a:spcPct val="100000"/>
              </a:lnSpc>
              <a:spcBef>
                <a:spcPts val="100"/>
              </a:spcBef>
            </a:pPr>
            <a:r>
              <a:rPr sz="800" dirty="0">
                <a:latin typeface="Calibri"/>
                <a:cs typeface="Calibri"/>
              </a:rPr>
              <a:t>Understand</a:t>
            </a:r>
            <a:r>
              <a:rPr sz="800" spc="-30" dirty="0">
                <a:latin typeface="Calibri"/>
                <a:cs typeface="Calibri"/>
              </a:rPr>
              <a:t> </a:t>
            </a:r>
            <a:r>
              <a:rPr sz="800" spc="-10" dirty="0">
                <a:latin typeface="Calibri"/>
                <a:cs typeface="Calibri"/>
              </a:rPr>
              <a:t>subtraction</a:t>
            </a:r>
            <a:r>
              <a:rPr sz="800" spc="500" dirty="0">
                <a:latin typeface="Calibri"/>
                <a:cs typeface="Calibri"/>
              </a:rPr>
              <a:t> </a:t>
            </a:r>
            <a:r>
              <a:rPr sz="800" dirty="0">
                <a:latin typeface="Calibri"/>
                <a:cs typeface="Calibri"/>
              </a:rPr>
              <a:t>as</a:t>
            </a:r>
            <a:r>
              <a:rPr sz="800" spc="-30" dirty="0">
                <a:latin typeface="Calibri"/>
                <a:cs typeface="Calibri"/>
              </a:rPr>
              <a:t> </a:t>
            </a:r>
            <a:r>
              <a:rPr sz="800" dirty="0">
                <a:latin typeface="Calibri"/>
                <a:cs typeface="Calibri"/>
              </a:rPr>
              <a:t>taking</a:t>
            </a:r>
            <a:r>
              <a:rPr sz="800" spc="-15" dirty="0">
                <a:latin typeface="Calibri"/>
                <a:cs typeface="Calibri"/>
              </a:rPr>
              <a:t> </a:t>
            </a:r>
            <a:r>
              <a:rPr sz="800" spc="-20" dirty="0">
                <a:latin typeface="Calibri"/>
                <a:cs typeface="Calibri"/>
              </a:rPr>
              <a:t>away</a:t>
            </a:r>
            <a:endParaRPr sz="800">
              <a:latin typeface="Calibri"/>
              <a:cs typeface="Calibri"/>
            </a:endParaRPr>
          </a:p>
          <a:p>
            <a:pPr marL="12700">
              <a:lnSpc>
                <a:spcPct val="100000"/>
              </a:lnSpc>
              <a:spcBef>
                <a:spcPts val="5"/>
              </a:spcBef>
            </a:pPr>
            <a:r>
              <a:rPr sz="800" b="1" u="sng" dirty="0">
                <a:uFill>
                  <a:solidFill>
                    <a:srgbClr val="000000"/>
                  </a:solidFill>
                </a:uFill>
                <a:latin typeface="Calibri"/>
                <a:cs typeface="Calibri"/>
              </a:rPr>
              <a:t>and</a:t>
            </a:r>
            <a:r>
              <a:rPr sz="800" b="1" spc="-30" dirty="0">
                <a:latin typeface="Calibri"/>
                <a:cs typeface="Calibri"/>
              </a:rPr>
              <a:t> </a:t>
            </a:r>
            <a:r>
              <a:rPr sz="800" dirty="0">
                <a:latin typeface="Calibri"/>
                <a:cs typeface="Calibri"/>
              </a:rPr>
              <a:t>finding the</a:t>
            </a:r>
            <a:r>
              <a:rPr sz="800" spc="-20" dirty="0">
                <a:latin typeface="Calibri"/>
                <a:cs typeface="Calibri"/>
              </a:rPr>
              <a:t> </a:t>
            </a:r>
            <a:r>
              <a:rPr sz="800" spc="-10" dirty="0">
                <a:latin typeface="Calibri"/>
                <a:cs typeface="Calibri"/>
              </a:rPr>
              <a:t>difference</a:t>
            </a:r>
            <a:endParaRPr sz="800">
              <a:latin typeface="Calibri"/>
              <a:cs typeface="Calibri"/>
            </a:endParaRPr>
          </a:p>
        </p:txBody>
      </p:sp>
      <p:sp>
        <p:nvSpPr>
          <p:cNvPr id="36" name="object 36"/>
          <p:cNvSpPr txBox="1"/>
          <p:nvPr/>
        </p:nvSpPr>
        <p:spPr>
          <a:xfrm>
            <a:off x="338734" y="2377186"/>
            <a:ext cx="1145540" cy="391795"/>
          </a:xfrm>
          <a:prstGeom prst="rect">
            <a:avLst/>
          </a:prstGeom>
        </p:spPr>
        <p:txBody>
          <a:bodyPr vert="horz" wrap="square" lIns="0" tIns="13335" rIns="0" bIns="0" rtlCol="0">
            <a:spAutoFit/>
          </a:bodyPr>
          <a:lstStyle/>
          <a:p>
            <a:pPr marL="12065" marR="5080" indent="-1270" algn="ctr">
              <a:lnSpc>
                <a:spcPct val="100000"/>
              </a:lnSpc>
              <a:spcBef>
                <a:spcPts val="105"/>
              </a:spcBef>
            </a:pPr>
            <a:r>
              <a:rPr sz="800" dirty="0">
                <a:latin typeface="Calibri"/>
                <a:cs typeface="Calibri"/>
              </a:rPr>
              <a:t>Compare</a:t>
            </a:r>
            <a:r>
              <a:rPr sz="800" spc="-45" dirty="0">
                <a:latin typeface="Calibri"/>
                <a:cs typeface="Calibri"/>
              </a:rPr>
              <a:t> </a:t>
            </a:r>
            <a:r>
              <a:rPr sz="800" dirty="0">
                <a:latin typeface="Calibri"/>
                <a:cs typeface="Calibri"/>
              </a:rPr>
              <a:t>quantities to</a:t>
            </a:r>
            <a:r>
              <a:rPr sz="800" spc="-25" dirty="0">
                <a:latin typeface="Calibri"/>
                <a:cs typeface="Calibri"/>
              </a:rPr>
              <a:t> say</a:t>
            </a:r>
            <a:r>
              <a:rPr sz="800" spc="500" dirty="0">
                <a:latin typeface="Calibri"/>
                <a:cs typeface="Calibri"/>
              </a:rPr>
              <a:t> </a:t>
            </a:r>
            <a:r>
              <a:rPr sz="800" dirty="0">
                <a:latin typeface="Calibri"/>
                <a:cs typeface="Calibri"/>
              </a:rPr>
              <a:t>how</a:t>
            </a:r>
            <a:r>
              <a:rPr sz="800" spc="-15" dirty="0">
                <a:latin typeface="Calibri"/>
                <a:cs typeface="Calibri"/>
              </a:rPr>
              <a:t> </a:t>
            </a:r>
            <a:r>
              <a:rPr sz="800" dirty="0">
                <a:latin typeface="Calibri"/>
                <a:cs typeface="Calibri"/>
              </a:rPr>
              <a:t>many</a:t>
            </a:r>
            <a:r>
              <a:rPr sz="800" spc="-20" dirty="0">
                <a:latin typeface="Calibri"/>
                <a:cs typeface="Calibri"/>
              </a:rPr>
              <a:t> </a:t>
            </a:r>
            <a:r>
              <a:rPr sz="800" dirty="0">
                <a:latin typeface="Calibri"/>
                <a:cs typeface="Calibri"/>
              </a:rPr>
              <a:t>less</a:t>
            </a:r>
            <a:r>
              <a:rPr sz="800" spc="-10" dirty="0">
                <a:latin typeface="Calibri"/>
                <a:cs typeface="Calibri"/>
              </a:rPr>
              <a:t> </a:t>
            </a:r>
            <a:r>
              <a:rPr sz="800" dirty="0">
                <a:latin typeface="Calibri"/>
                <a:cs typeface="Calibri"/>
              </a:rPr>
              <a:t>and/or</a:t>
            </a:r>
            <a:r>
              <a:rPr sz="800" spc="-10" dirty="0">
                <a:latin typeface="Calibri"/>
                <a:cs typeface="Calibri"/>
              </a:rPr>
              <a:t> </a:t>
            </a:r>
            <a:r>
              <a:rPr sz="800" spc="-25" dirty="0">
                <a:latin typeface="Calibri"/>
                <a:cs typeface="Calibri"/>
              </a:rPr>
              <a:t>how</a:t>
            </a:r>
            <a:r>
              <a:rPr sz="800" spc="500" dirty="0">
                <a:latin typeface="Calibri"/>
                <a:cs typeface="Calibri"/>
              </a:rPr>
              <a:t> </a:t>
            </a:r>
            <a:r>
              <a:rPr sz="800" dirty="0">
                <a:latin typeface="Calibri"/>
                <a:cs typeface="Calibri"/>
              </a:rPr>
              <a:t>many</a:t>
            </a:r>
            <a:r>
              <a:rPr sz="800" spc="-15" dirty="0">
                <a:latin typeface="Calibri"/>
                <a:cs typeface="Calibri"/>
              </a:rPr>
              <a:t> </a:t>
            </a:r>
            <a:r>
              <a:rPr sz="800" spc="-20" dirty="0">
                <a:latin typeface="Calibri"/>
                <a:cs typeface="Calibri"/>
              </a:rPr>
              <a:t>more</a:t>
            </a:r>
            <a:endParaRPr sz="800">
              <a:latin typeface="Calibri"/>
              <a:cs typeface="Calibri"/>
            </a:endParaRPr>
          </a:p>
        </p:txBody>
      </p:sp>
      <p:sp>
        <p:nvSpPr>
          <p:cNvPr id="37" name="object 37"/>
          <p:cNvSpPr txBox="1"/>
          <p:nvPr/>
        </p:nvSpPr>
        <p:spPr>
          <a:xfrm>
            <a:off x="5102478" y="2344877"/>
            <a:ext cx="2300605" cy="177800"/>
          </a:xfrm>
          <a:prstGeom prst="rect">
            <a:avLst/>
          </a:prstGeom>
        </p:spPr>
        <p:txBody>
          <a:bodyPr vert="horz" wrap="square" lIns="0" tIns="12065" rIns="0" bIns="0" rtlCol="0">
            <a:spAutoFit/>
          </a:bodyPr>
          <a:lstStyle/>
          <a:p>
            <a:pPr marL="12700">
              <a:lnSpc>
                <a:spcPct val="100000"/>
              </a:lnSpc>
              <a:spcBef>
                <a:spcPts val="95"/>
              </a:spcBef>
              <a:tabLst>
                <a:tab pos="238125" algn="l"/>
                <a:tab pos="462915" algn="l"/>
                <a:tab pos="696595" algn="l"/>
                <a:tab pos="914400" algn="l"/>
                <a:tab pos="1130300" algn="l"/>
                <a:tab pos="1346200" algn="l"/>
                <a:tab pos="1562100" algn="l"/>
                <a:tab pos="1778000" algn="l"/>
                <a:tab pos="1993900" algn="l"/>
              </a:tabLst>
            </a:pPr>
            <a:r>
              <a:rPr sz="1000" spc="-50" dirty="0">
                <a:latin typeface="Calibri"/>
                <a:cs typeface="Calibri"/>
              </a:rPr>
              <a:t>0</a:t>
            </a:r>
            <a:r>
              <a:rPr sz="1000" dirty="0">
                <a:latin typeface="Calibri"/>
                <a:cs typeface="Calibri"/>
              </a:rPr>
              <a:t>	</a:t>
            </a:r>
            <a:r>
              <a:rPr sz="1500" spc="-75" baseline="2777" dirty="0">
                <a:latin typeface="Calibri"/>
                <a:cs typeface="Calibri"/>
              </a:rPr>
              <a:t>1</a:t>
            </a:r>
            <a:r>
              <a:rPr sz="1500" baseline="2777" dirty="0">
                <a:latin typeface="Calibri"/>
                <a:cs typeface="Calibri"/>
              </a:rPr>
              <a:t>	</a:t>
            </a:r>
            <a:r>
              <a:rPr sz="1500" spc="-75" baseline="2777" dirty="0">
                <a:latin typeface="Calibri"/>
                <a:cs typeface="Calibri"/>
              </a:rPr>
              <a:t>2</a:t>
            </a:r>
            <a:r>
              <a:rPr sz="1500" baseline="2777" dirty="0">
                <a:latin typeface="Calibri"/>
                <a:cs typeface="Calibri"/>
              </a:rPr>
              <a:t>	</a:t>
            </a:r>
            <a:r>
              <a:rPr sz="1500" spc="-75" baseline="2777" dirty="0">
                <a:latin typeface="Calibri"/>
                <a:cs typeface="Calibri"/>
              </a:rPr>
              <a:t>3</a:t>
            </a:r>
            <a:r>
              <a:rPr sz="1500" baseline="2777" dirty="0">
                <a:latin typeface="Calibri"/>
                <a:cs typeface="Calibri"/>
              </a:rPr>
              <a:t>	</a:t>
            </a:r>
            <a:r>
              <a:rPr sz="1500" spc="-75" baseline="2777" dirty="0">
                <a:latin typeface="Calibri"/>
                <a:cs typeface="Calibri"/>
              </a:rPr>
              <a:t>4</a:t>
            </a:r>
            <a:r>
              <a:rPr sz="1500" baseline="2777" dirty="0">
                <a:latin typeface="Calibri"/>
                <a:cs typeface="Calibri"/>
              </a:rPr>
              <a:t>	</a:t>
            </a:r>
            <a:r>
              <a:rPr sz="1500" spc="-75" baseline="2777" dirty="0">
                <a:latin typeface="Calibri"/>
                <a:cs typeface="Calibri"/>
              </a:rPr>
              <a:t>5</a:t>
            </a:r>
            <a:r>
              <a:rPr sz="1500" baseline="2777" dirty="0">
                <a:latin typeface="Calibri"/>
                <a:cs typeface="Calibri"/>
              </a:rPr>
              <a:t>	</a:t>
            </a:r>
            <a:r>
              <a:rPr sz="1500" spc="-75" baseline="2777" dirty="0">
                <a:latin typeface="Calibri"/>
                <a:cs typeface="Calibri"/>
              </a:rPr>
              <a:t>6</a:t>
            </a:r>
            <a:r>
              <a:rPr sz="1500" baseline="2777" dirty="0">
                <a:latin typeface="Calibri"/>
                <a:cs typeface="Calibri"/>
              </a:rPr>
              <a:t>	</a:t>
            </a:r>
            <a:r>
              <a:rPr sz="1500" spc="-75" baseline="2777" dirty="0">
                <a:latin typeface="Calibri"/>
                <a:cs typeface="Calibri"/>
              </a:rPr>
              <a:t>7</a:t>
            </a:r>
            <a:r>
              <a:rPr sz="1500" baseline="2777" dirty="0">
                <a:latin typeface="Calibri"/>
                <a:cs typeface="Calibri"/>
              </a:rPr>
              <a:t>	</a:t>
            </a:r>
            <a:r>
              <a:rPr sz="1500" spc="-75" baseline="2777" dirty="0">
                <a:latin typeface="Calibri"/>
                <a:cs typeface="Calibri"/>
              </a:rPr>
              <a:t>8</a:t>
            </a:r>
            <a:r>
              <a:rPr sz="1500" baseline="2777" dirty="0">
                <a:latin typeface="Calibri"/>
                <a:cs typeface="Calibri"/>
              </a:rPr>
              <a:t>	9</a:t>
            </a:r>
            <a:r>
              <a:rPr sz="1500" spc="247" baseline="2777" dirty="0">
                <a:latin typeface="Calibri"/>
                <a:cs typeface="Calibri"/>
              </a:rPr>
              <a:t>  </a:t>
            </a:r>
            <a:r>
              <a:rPr sz="1000" spc="-25" dirty="0">
                <a:latin typeface="Calibri"/>
                <a:cs typeface="Calibri"/>
              </a:rPr>
              <a:t>10</a:t>
            </a:r>
            <a:endParaRPr sz="1000">
              <a:latin typeface="Calibri"/>
              <a:cs typeface="Calibri"/>
            </a:endParaRPr>
          </a:p>
        </p:txBody>
      </p:sp>
      <p:sp>
        <p:nvSpPr>
          <p:cNvPr id="38" name="object 38"/>
          <p:cNvSpPr txBox="1"/>
          <p:nvPr/>
        </p:nvSpPr>
        <p:spPr>
          <a:xfrm>
            <a:off x="6043929" y="1938604"/>
            <a:ext cx="361315" cy="177800"/>
          </a:xfrm>
          <a:prstGeom prst="rect">
            <a:avLst/>
          </a:prstGeom>
        </p:spPr>
        <p:txBody>
          <a:bodyPr vert="horz" wrap="square" lIns="0" tIns="12065" rIns="0" bIns="0" rtlCol="0">
            <a:spAutoFit/>
          </a:bodyPr>
          <a:lstStyle/>
          <a:p>
            <a:pPr marL="12700">
              <a:lnSpc>
                <a:spcPct val="100000"/>
              </a:lnSpc>
              <a:spcBef>
                <a:spcPts val="95"/>
              </a:spcBef>
              <a:tabLst>
                <a:tab pos="245745" algn="l"/>
              </a:tabLst>
            </a:pPr>
            <a:r>
              <a:rPr sz="1000" spc="-10" dirty="0">
                <a:latin typeface="Calibri"/>
                <a:cs typeface="Calibri"/>
              </a:rPr>
              <a:t>-</a:t>
            </a:r>
            <a:r>
              <a:rPr sz="1000" spc="-50" dirty="0">
                <a:latin typeface="Calibri"/>
                <a:cs typeface="Calibri"/>
              </a:rPr>
              <a:t>1</a:t>
            </a:r>
            <a:r>
              <a:rPr sz="1000" dirty="0">
                <a:latin typeface="Calibri"/>
                <a:cs typeface="Calibri"/>
              </a:rPr>
              <a:t>	</a:t>
            </a:r>
            <a:r>
              <a:rPr sz="1000" spc="-20" dirty="0">
                <a:latin typeface="Calibri"/>
                <a:cs typeface="Calibri"/>
              </a:rPr>
              <a:t>-</a:t>
            </a:r>
            <a:r>
              <a:rPr sz="1000" spc="-50" dirty="0">
                <a:latin typeface="Calibri"/>
                <a:cs typeface="Calibri"/>
              </a:rPr>
              <a:t>1</a:t>
            </a:r>
            <a:endParaRPr sz="1000">
              <a:latin typeface="Calibri"/>
              <a:cs typeface="Calibri"/>
            </a:endParaRPr>
          </a:p>
        </p:txBody>
      </p:sp>
      <p:sp>
        <p:nvSpPr>
          <p:cNvPr id="39" name="object 39"/>
          <p:cNvSpPr txBox="1"/>
          <p:nvPr/>
        </p:nvSpPr>
        <p:spPr>
          <a:xfrm>
            <a:off x="208584" y="5341747"/>
            <a:ext cx="1490980" cy="271780"/>
          </a:xfrm>
          <a:prstGeom prst="rect">
            <a:avLst/>
          </a:prstGeom>
        </p:spPr>
        <p:txBody>
          <a:bodyPr vert="horz" wrap="square" lIns="0" tIns="11430" rIns="0" bIns="0" rtlCol="0">
            <a:spAutoFit/>
          </a:bodyPr>
          <a:lstStyle/>
          <a:p>
            <a:pPr marL="203200" marR="5080" indent="-190500">
              <a:lnSpc>
                <a:spcPct val="101299"/>
              </a:lnSpc>
              <a:spcBef>
                <a:spcPts val="90"/>
              </a:spcBef>
            </a:pPr>
            <a:r>
              <a:rPr sz="800" dirty="0">
                <a:latin typeface="Calibri"/>
                <a:cs typeface="Calibri"/>
              </a:rPr>
              <a:t>Children</a:t>
            </a:r>
            <a:r>
              <a:rPr sz="800" spc="-10" dirty="0">
                <a:latin typeface="Calibri"/>
                <a:cs typeface="Calibri"/>
              </a:rPr>
              <a:t> </a:t>
            </a:r>
            <a:r>
              <a:rPr sz="800" dirty="0">
                <a:latin typeface="Calibri"/>
                <a:cs typeface="Calibri"/>
              </a:rPr>
              <a:t>should</a:t>
            </a:r>
            <a:r>
              <a:rPr sz="800" spc="-5" dirty="0">
                <a:latin typeface="Calibri"/>
                <a:cs typeface="Calibri"/>
              </a:rPr>
              <a:t> </a:t>
            </a:r>
            <a:r>
              <a:rPr sz="800" dirty="0">
                <a:latin typeface="Calibri"/>
                <a:cs typeface="Calibri"/>
              </a:rPr>
              <a:t>be</a:t>
            </a:r>
            <a:r>
              <a:rPr sz="800" spc="-30" dirty="0">
                <a:latin typeface="Calibri"/>
                <a:cs typeface="Calibri"/>
              </a:rPr>
              <a:t> </a:t>
            </a:r>
            <a:r>
              <a:rPr sz="800" dirty="0">
                <a:latin typeface="Calibri"/>
                <a:cs typeface="Calibri"/>
              </a:rPr>
              <a:t>able</a:t>
            </a:r>
            <a:r>
              <a:rPr sz="800" spc="-15" dirty="0">
                <a:latin typeface="Calibri"/>
                <a:cs typeface="Calibri"/>
              </a:rPr>
              <a:t> </a:t>
            </a:r>
            <a:r>
              <a:rPr sz="800" dirty="0">
                <a:latin typeface="Calibri"/>
                <a:cs typeface="Calibri"/>
              </a:rPr>
              <a:t>to</a:t>
            </a:r>
            <a:r>
              <a:rPr sz="800" spc="-25" dirty="0">
                <a:latin typeface="Calibri"/>
                <a:cs typeface="Calibri"/>
              </a:rPr>
              <a:t> </a:t>
            </a:r>
            <a:r>
              <a:rPr sz="800" spc="-10" dirty="0">
                <a:latin typeface="Calibri"/>
                <a:cs typeface="Calibri"/>
              </a:rPr>
              <a:t>partition</a:t>
            </a:r>
            <a:r>
              <a:rPr sz="800" spc="500" dirty="0">
                <a:latin typeface="Calibri"/>
                <a:cs typeface="Calibri"/>
              </a:rPr>
              <a:t> </a:t>
            </a:r>
            <a:r>
              <a:rPr sz="800" dirty="0">
                <a:latin typeface="Calibri"/>
                <a:cs typeface="Calibri"/>
              </a:rPr>
              <a:t>numbers</a:t>
            </a:r>
            <a:r>
              <a:rPr sz="800" spc="-40" dirty="0">
                <a:latin typeface="Calibri"/>
                <a:cs typeface="Calibri"/>
              </a:rPr>
              <a:t> </a:t>
            </a:r>
            <a:r>
              <a:rPr sz="800" dirty="0">
                <a:latin typeface="Calibri"/>
                <a:cs typeface="Calibri"/>
              </a:rPr>
              <a:t>in</a:t>
            </a:r>
            <a:r>
              <a:rPr sz="800" spc="-20" dirty="0">
                <a:latin typeface="Calibri"/>
                <a:cs typeface="Calibri"/>
              </a:rPr>
              <a:t> </a:t>
            </a:r>
            <a:r>
              <a:rPr sz="800" dirty="0">
                <a:latin typeface="Calibri"/>
                <a:cs typeface="Calibri"/>
              </a:rPr>
              <a:t>different </a:t>
            </a:r>
            <a:r>
              <a:rPr sz="800" spc="-20" dirty="0">
                <a:latin typeface="Calibri"/>
                <a:cs typeface="Calibri"/>
              </a:rPr>
              <a:t>ways</a:t>
            </a:r>
            <a:endParaRPr sz="800">
              <a:latin typeface="Calibri"/>
              <a:cs typeface="Calibri"/>
            </a:endParaRPr>
          </a:p>
        </p:txBody>
      </p:sp>
      <p:grpSp>
        <p:nvGrpSpPr>
          <p:cNvPr id="40" name="object 40"/>
          <p:cNvGrpSpPr/>
          <p:nvPr/>
        </p:nvGrpSpPr>
        <p:grpSpPr>
          <a:xfrm>
            <a:off x="4995862" y="4243578"/>
            <a:ext cx="1668780" cy="2266950"/>
            <a:chOff x="4995862" y="4243578"/>
            <a:chExt cx="1668780" cy="2266950"/>
          </a:xfrm>
        </p:grpSpPr>
        <p:pic>
          <p:nvPicPr>
            <p:cNvPr id="41" name="object 41"/>
            <p:cNvPicPr/>
            <p:nvPr/>
          </p:nvPicPr>
          <p:blipFill>
            <a:blip r:embed="rId8" cstate="print"/>
            <a:stretch>
              <a:fillRect/>
            </a:stretch>
          </p:blipFill>
          <p:spPr>
            <a:xfrm>
              <a:off x="5391404" y="4243578"/>
              <a:ext cx="191643" cy="172593"/>
            </a:xfrm>
            <a:prstGeom prst="rect">
              <a:avLst/>
            </a:prstGeom>
          </p:spPr>
        </p:pic>
        <p:pic>
          <p:nvPicPr>
            <p:cNvPr id="42" name="object 42"/>
            <p:cNvPicPr/>
            <p:nvPr/>
          </p:nvPicPr>
          <p:blipFill>
            <a:blip r:embed="rId9" cstate="print"/>
            <a:stretch>
              <a:fillRect/>
            </a:stretch>
          </p:blipFill>
          <p:spPr>
            <a:xfrm>
              <a:off x="5985128" y="4264279"/>
              <a:ext cx="172593" cy="147193"/>
            </a:xfrm>
            <a:prstGeom prst="rect">
              <a:avLst/>
            </a:prstGeom>
          </p:spPr>
        </p:pic>
        <p:sp>
          <p:nvSpPr>
            <p:cNvPr id="43" name="object 43"/>
            <p:cNvSpPr/>
            <p:nvPr/>
          </p:nvSpPr>
          <p:spPr>
            <a:xfrm>
              <a:off x="5164201" y="4351401"/>
              <a:ext cx="1259205" cy="1049655"/>
            </a:xfrm>
            <a:custGeom>
              <a:avLst/>
              <a:gdLst/>
              <a:ahLst/>
              <a:cxnLst/>
              <a:rect l="l" t="t" r="r" b="b"/>
              <a:pathLst>
                <a:path w="1259204" h="1049654">
                  <a:moveTo>
                    <a:pt x="585724" y="0"/>
                  </a:moveTo>
                  <a:lnTo>
                    <a:pt x="585724" y="1049274"/>
                  </a:lnTo>
                </a:path>
                <a:path w="1259204" h="1049654">
                  <a:moveTo>
                    <a:pt x="0" y="101473"/>
                  </a:moveTo>
                  <a:lnTo>
                    <a:pt x="1258824" y="101600"/>
                  </a:lnTo>
                </a:path>
              </a:pathLst>
            </a:custGeom>
            <a:ln w="9525">
              <a:solidFill>
                <a:srgbClr val="B6DCDF"/>
              </a:solidFill>
            </a:ln>
          </p:spPr>
          <p:txBody>
            <a:bodyPr wrap="square" lIns="0" tIns="0" rIns="0" bIns="0" rtlCol="0"/>
            <a:lstStyle/>
            <a:p>
              <a:endParaRPr/>
            </a:p>
          </p:txBody>
        </p:sp>
        <p:sp>
          <p:nvSpPr>
            <p:cNvPr id="44" name="object 44"/>
            <p:cNvSpPr/>
            <p:nvPr/>
          </p:nvSpPr>
          <p:spPr>
            <a:xfrm>
              <a:off x="5376545" y="4584192"/>
              <a:ext cx="83185" cy="62865"/>
            </a:xfrm>
            <a:custGeom>
              <a:avLst/>
              <a:gdLst/>
              <a:ahLst/>
              <a:cxnLst/>
              <a:rect l="l" t="t" r="r" b="b"/>
              <a:pathLst>
                <a:path w="83185" h="62864">
                  <a:moveTo>
                    <a:pt x="7365" y="0"/>
                  </a:moveTo>
                  <a:lnTo>
                    <a:pt x="0" y="51942"/>
                  </a:lnTo>
                  <a:lnTo>
                    <a:pt x="75437" y="62483"/>
                  </a:lnTo>
                  <a:lnTo>
                    <a:pt x="82803" y="10540"/>
                  </a:lnTo>
                  <a:lnTo>
                    <a:pt x="7365" y="0"/>
                  </a:lnTo>
                  <a:close/>
                </a:path>
              </a:pathLst>
            </a:custGeom>
            <a:solidFill>
              <a:srgbClr val="BADFE2"/>
            </a:solidFill>
          </p:spPr>
          <p:txBody>
            <a:bodyPr wrap="square" lIns="0" tIns="0" rIns="0" bIns="0" rtlCol="0"/>
            <a:lstStyle/>
            <a:p>
              <a:endParaRPr/>
            </a:p>
          </p:txBody>
        </p:sp>
        <p:sp>
          <p:nvSpPr>
            <p:cNvPr id="45" name="object 45"/>
            <p:cNvSpPr/>
            <p:nvPr/>
          </p:nvSpPr>
          <p:spPr>
            <a:xfrm>
              <a:off x="5376545" y="4636135"/>
              <a:ext cx="90805" cy="30480"/>
            </a:xfrm>
            <a:custGeom>
              <a:avLst/>
              <a:gdLst/>
              <a:ahLst/>
              <a:cxnLst/>
              <a:rect l="l" t="t" r="r" b="b"/>
              <a:pathLst>
                <a:path w="90804" h="30479">
                  <a:moveTo>
                    <a:pt x="0" y="0"/>
                  </a:moveTo>
                  <a:lnTo>
                    <a:pt x="14985" y="19684"/>
                  </a:lnTo>
                  <a:lnTo>
                    <a:pt x="90424" y="30352"/>
                  </a:lnTo>
                  <a:lnTo>
                    <a:pt x="75437" y="10540"/>
                  </a:lnTo>
                  <a:lnTo>
                    <a:pt x="0" y="0"/>
                  </a:lnTo>
                  <a:close/>
                </a:path>
              </a:pathLst>
            </a:custGeom>
            <a:solidFill>
              <a:srgbClr val="95B4B6"/>
            </a:solidFill>
          </p:spPr>
          <p:txBody>
            <a:bodyPr wrap="square" lIns="0" tIns="0" rIns="0" bIns="0" rtlCol="0"/>
            <a:lstStyle/>
            <a:p>
              <a:endParaRPr/>
            </a:p>
          </p:txBody>
        </p:sp>
        <p:sp>
          <p:nvSpPr>
            <p:cNvPr id="46" name="object 46"/>
            <p:cNvSpPr/>
            <p:nvPr/>
          </p:nvSpPr>
          <p:spPr>
            <a:xfrm>
              <a:off x="5451983" y="4594733"/>
              <a:ext cx="22225" cy="71755"/>
            </a:xfrm>
            <a:custGeom>
              <a:avLst/>
              <a:gdLst/>
              <a:ahLst/>
              <a:cxnLst/>
              <a:rect l="l" t="t" r="r" b="b"/>
              <a:pathLst>
                <a:path w="22225" h="71754">
                  <a:moveTo>
                    <a:pt x="7365" y="0"/>
                  </a:moveTo>
                  <a:lnTo>
                    <a:pt x="0" y="51943"/>
                  </a:lnTo>
                  <a:lnTo>
                    <a:pt x="14986" y="71755"/>
                  </a:lnTo>
                  <a:lnTo>
                    <a:pt x="22225" y="19812"/>
                  </a:lnTo>
                  <a:lnTo>
                    <a:pt x="7365" y="0"/>
                  </a:lnTo>
                  <a:close/>
                </a:path>
              </a:pathLst>
            </a:custGeom>
            <a:solidFill>
              <a:srgbClr val="C7E6E8"/>
            </a:solidFill>
          </p:spPr>
          <p:txBody>
            <a:bodyPr wrap="square" lIns="0" tIns="0" rIns="0" bIns="0" rtlCol="0"/>
            <a:lstStyle/>
            <a:p>
              <a:endParaRPr/>
            </a:p>
          </p:txBody>
        </p:sp>
        <p:sp>
          <p:nvSpPr>
            <p:cNvPr id="47" name="object 47"/>
            <p:cNvSpPr/>
            <p:nvPr/>
          </p:nvSpPr>
          <p:spPr>
            <a:xfrm>
              <a:off x="5376545" y="4584192"/>
              <a:ext cx="97790" cy="82550"/>
            </a:xfrm>
            <a:custGeom>
              <a:avLst/>
              <a:gdLst/>
              <a:ahLst/>
              <a:cxnLst/>
              <a:rect l="l" t="t" r="r" b="b"/>
              <a:pathLst>
                <a:path w="97789" h="82550">
                  <a:moveTo>
                    <a:pt x="82803" y="10540"/>
                  </a:moveTo>
                  <a:lnTo>
                    <a:pt x="97662" y="30352"/>
                  </a:lnTo>
                  <a:lnTo>
                    <a:pt x="90424" y="82295"/>
                  </a:lnTo>
                  <a:lnTo>
                    <a:pt x="14985" y="71627"/>
                  </a:lnTo>
                  <a:lnTo>
                    <a:pt x="0" y="51942"/>
                  </a:lnTo>
                  <a:lnTo>
                    <a:pt x="7365" y="0"/>
                  </a:lnTo>
                  <a:lnTo>
                    <a:pt x="82803" y="10540"/>
                  </a:lnTo>
                </a:path>
                <a:path w="97789" h="82550">
                  <a:moveTo>
                    <a:pt x="82803" y="10540"/>
                  </a:moveTo>
                  <a:lnTo>
                    <a:pt x="75437" y="62483"/>
                  </a:lnTo>
                  <a:lnTo>
                    <a:pt x="90424" y="82295"/>
                  </a:lnTo>
                </a:path>
                <a:path w="97789" h="82550">
                  <a:moveTo>
                    <a:pt x="75437" y="62483"/>
                  </a:moveTo>
                  <a:lnTo>
                    <a:pt x="0" y="51942"/>
                  </a:lnTo>
                </a:path>
              </a:pathLst>
            </a:custGeom>
            <a:ln w="9525">
              <a:solidFill>
                <a:srgbClr val="000000"/>
              </a:solidFill>
            </a:ln>
          </p:spPr>
          <p:txBody>
            <a:bodyPr wrap="square" lIns="0" tIns="0" rIns="0" bIns="0" rtlCol="0"/>
            <a:lstStyle/>
            <a:p>
              <a:endParaRPr/>
            </a:p>
          </p:txBody>
        </p:sp>
        <p:sp>
          <p:nvSpPr>
            <p:cNvPr id="48" name="object 48"/>
            <p:cNvSpPr/>
            <p:nvPr/>
          </p:nvSpPr>
          <p:spPr>
            <a:xfrm>
              <a:off x="5368797" y="4639691"/>
              <a:ext cx="83185" cy="62865"/>
            </a:xfrm>
            <a:custGeom>
              <a:avLst/>
              <a:gdLst/>
              <a:ahLst/>
              <a:cxnLst/>
              <a:rect l="l" t="t" r="r" b="b"/>
              <a:pathLst>
                <a:path w="83185" h="62864">
                  <a:moveTo>
                    <a:pt x="7238" y="0"/>
                  </a:moveTo>
                  <a:lnTo>
                    <a:pt x="0" y="51942"/>
                  </a:lnTo>
                  <a:lnTo>
                    <a:pt x="75437" y="62483"/>
                  </a:lnTo>
                  <a:lnTo>
                    <a:pt x="82676" y="10540"/>
                  </a:lnTo>
                  <a:lnTo>
                    <a:pt x="7238" y="0"/>
                  </a:lnTo>
                  <a:close/>
                </a:path>
              </a:pathLst>
            </a:custGeom>
            <a:solidFill>
              <a:srgbClr val="BADFE2"/>
            </a:solidFill>
          </p:spPr>
          <p:txBody>
            <a:bodyPr wrap="square" lIns="0" tIns="0" rIns="0" bIns="0" rtlCol="0"/>
            <a:lstStyle/>
            <a:p>
              <a:endParaRPr/>
            </a:p>
          </p:txBody>
        </p:sp>
        <p:sp>
          <p:nvSpPr>
            <p:cNvPr id="49" name="object 49"/>
            <p:cNvSpPr/>
            <p:nvPr/>
          </p:nvSpPr>
          <p:spPr>
            <a:xfrm>
              <a:off x="5368797" y="4691634"/>
              <a:ext cx="90805" cy="30480"/>
            </a:xfrm>
            <a:custGeom>
              <a:avLst/>
              <a:gdLst/>
              <a:ahLst/>
              <a:cxnLst/>
              <a:rect l="l" t="t" r="r" b="b"/>
              <a:pathLst>
                <a:path w="90804" h="30479">
                  <a:moveTo>
                    <a:pt x="0" y="0"/>
                  </a:moveTo>
                  <a:lnTo>
                    <a:pt x="14859" y="19685"/>
                  </a:lnTo>
                  <a:lnTo>
                    <a:pt x="90297" y="30353"/>
                  </a:lnTo>
                  <a:lnTo>
                    <a:pt x="75437" y="10541"/>
                  </a:lnTo>
                  <a:lnTo>
                    <a:pt x="0" y="0"/>
                  </a:lnTo>
                  <a:close/>
                </a:path>
              </a:pathLst>
            </a:custGeom>
            <a:solidFill>
              <a:srgbClr val="95B4B6"/>
            </a:solidFill>
          </p:spPr>
          <p:txBody>
            <a:bodyPr wrap="square" lIns="0" tIns="0" rIns="0" bIns="0" rtlCol="0"/>
            <a:lstStyle/>
            <a:p>
              <a:endParaRPr/>
            </a:p>
          </p:txBody>
        </p:sp>
        <p:sp>
          <p:nvSpPr>
            <p:cNvPr id="50" name="object 50"/>
            <p:cNvSpPr/>
            <p:nvPr/>
          </p:nvSpPr>
          <p:spPr>
            <a:xfrm>
              <a:off x="5444236" y="4650232"/>
              <a:ext cx="22225" cy="71755"/>
            </a:xfrm>
            <a:custGeom>
              <a:avLst/>
              <a:gdLst/>
              <a:ahLst/>
              <a:cxnLst/>
              <a:rect l="l" t="t" r="r" b="b"/>
              <a:pathLst>
                <a:path w="22225" h="71754">
                  <a:moveTo>
                    <a:pt x="7238" y="0"/>
                  </a:moveTo>
                  <a:lnTo>
                    <a:pt x="0" y="51943"/>
                  </a:lnTo>
                  <a:lnTo>
                    <a:pt x="14859" y="71755"/>
                  </a:lnTo>
                  <a:lnTo>
                    <a:pt x="22225" y="19812"/>
                  </a:lnTo>
                  <a:lnTo>
                    <a:pt x="7238" y="0"/>
                  </a:lnTo>
                  <a:close/>
                </a:path>
              </a:pathLst>
            </a:custGeom>
            <a:solidFill>
              <a:srgbClr val="C7E6E8"/>
            </a:solidFill>
          </p:spPr>
          <p:txBody>
            <a:bodyPr wrap="square" lIns="0" tIns="0" rIns="0" bIns="0" rtlCol="0"/>
            <a:lstStyle/>
            <a:p>
              <a:endParaRPr/>
            </a:p>
          </p:txBody>
        </p:sp>
        <p:sp>
          <p:nvSpPr>
            <p:cNvPr id="51" name="object 51"/>
            <p:cNvSpPr/>
            <p:nvPr/>
          </p:nvSpPr>
          <p:spPr>
            <a:xfrm>
              <a:off x="5368797" y="4639691"/>
              <a:ext cx="97790" cy="82550"/>
            </a:xfrm>
            <a:custGeom>
              <a:avLst/>
              <a:gdLst/>
              <a:ahLst/>
              <a:cxnLst/>
              <a:rect l="l" t="t" r="r" b="b"/>
              <a:pathLst>
                <a:path w="97789" h="82550">
                  <a:moveTo>
                    <a:pt x="82676" y="10540"/>
                  </a:moveTo>
                  <a:lnTo>
                    <a:pt x="97662" y="30352"/>
                  </a:lnTo>
                  <a:lnTo>
                    <a:pt x="90297" y="82295"/>
                  </a:lnTo>
                  <a:lnTo>
                    <a:pt x="14859" y="71627"/>
                  </a:lnTo>
                  <a:lnTo>
                    <a:pt x="0" y="51942"/>
                  </a:lnTo>
                  <a:lnTo>
                    <a:pt x="7238" y="0"/>
                  </a:lnTo>
                  <a:lnTo>
                    <a:pt x="82676" y="10540"/>
                  </a:lnTo>
                  <a:close/>
                </a:path>
                <a:path w="97789" h="82550">
                  <a:moveTo>
                    <a:pt x="82676" y="10540"/>
                  </a:moveTo>
                  <a:lnTo>
                    <a:pt x="75437" y="62483"/>
                  </a:lnTo>
                  <a:lnTo>
                    <a:pt x="90297" y="82295"/>
                  </a:lnTo>
                </a:path>
                <a:path w="97789" h="82550">
                  <a:moveTo>
                    <a:pt x="75437" y="62483"/>
                  </a:moveTo>
                  <a:lnTo>
                    <a:pt x="0" y="51942"/>
                  </a:lnTo>
                </a:path>
              </a:pathLst>
            </a:custGeom>
            <a:ln w="9525">
              <a:solidFill>
                <a:srgbClr val="000000"/>
              </a:solidFill>
            </a:ln>
          </p:spPr>
          <p:txBody>
            <a:bodyPr wrap="square" lIns="0" tIns="0" rIns="0" bIns="0" rtlCol="0"/>
            <a:lstStyle/>
            <a:p>
              <a:endParaRPr/>
            </a:p>
          </p:txBody>
        </p:sp>
        <p:sp>
          <p:nvSpPr>
            <p:cNvPr id="52" name="object 52"/>
            <p:cNvSpPr/>
            <p:nvPr/>
          </p:nvSpPr>
          <p:spPr>
            <a:xfrm>
              <a:off x="5361050" y="4694936"/>
              <a:ext cx="83185" cy="62865"/>
            </a:xfrm>
            <a:custGeom>
              <a:avLst/>
              <a:gdLst/>
              <a:ahLst/>
              <a:cxnLst/>
              <a:rect l="l" t="t" r="r" b="b"/>
              <a:pathLst>
                <a:path w="83185" h="62864">
                  <a:moveTo>
                    <a:pt x="7238" y="0"/>
                  </a:moveTo>
                  <a:lnTo>
                    <a:pt x="0" y="51943"/>
                  </a:lnTo>
                  <a:lnTo>
                    <a:pt x="75437" y="62483"/>
                  </a:lnTo>
                  <a:lnTo>
                    <a:pt x="82676" y="10540"/>
                  </a:lnTo>
                  <a:lnTo>
                    <a:pt x="7238" y="0"/>
                  </a:lnTo>
                  <a:close/>
                </a:path>
              </a:pathLst>
            </a:custGeom>
            <a:solidFill>
              <a:srgbClr val="BADFE2"/>
            </a:solidFill>
          </p:spPr>
          <p:txBody>
            <a:bodyPr wrap="square" lIns="0" tIns="0" rIns="0" bIns="0" rtlCol="0"/>
            <a:lstStyle/>
            <a:p>
              <a:endParaRPr/>
            </a:p>
          </p:txBody>
        </p:sp>
        <p:sp>
          <p:nvSpPr>
            <p:cNvPr id="53" name="object 53"/>
            <p:cNvSpPr/>
            <p:nvPr/>
          </p:nvSpPr>
          <p:spPr>
            <a:xfrm>
              <a:off x="5361050" y="4746879"/>
              <a:ext cx="90805" cy="30480"/>
            </a:xfrm>
            <a:custGeom>
              <a:avLst/>
              <a:gdLst/>
              <a:ahLst/>
              <a:cxnLst/>
              <a:rect l="l" t="t" r="r" b="b"/>
              <a:pathLst>
                <a:path w="90804" h="30479">
                  <a:moveTo>
                    <a:pt x="0" y="0"/>
                  </a:moveTo>
                  <a:lnTo>
                    <a:pt x="14859" y="19685"/>
                  </a:lnTo>
                  <a:lnTo>
                    <a:pt x="90297" y="30353"/>
                  </a:lnTo>
                  <a:lnTo>
                    <a:pt x="75437" y="10541"/>
                  </a:lnTo>
                  <a:lnTo>
                    <a:pt x="0" y="0"/>
                  </a:lnTo>
                  <a:close/>
                </a:path>
              </a:pathLst>
            </a:custGeom>
            <a:solidFill>
              <a:srgbClr val="95B4B6"/>
            </a:solidFill>
          </p:spPr>
          <p:txBody>
            <a:bodyPr wrap="square" lIns="0" tIns="0" rIns="0" bIns="0" rtlCol="0"/>
            <a:lstStyle/>
            <a:p>
              <a:endParaRPr/>
            </a:p>
          </p:txBody>
        </p:sp>
        <p:sp>
          <p:nvSpPr>
            <p:cNvPr id="54" name="object 54"/>
            <p:cNvSpPr/>
            <p:nvPr/>
          </p:nvSpPr>
          <p:spPr>
            <a:xfrm>
              <a:off x="5436488" y="4705477"/>
              <a:ext cx="22225" cy="71755"/>
            </a:xfrm>
            <a:custGeom>
              <a:avLst/>
              <a:gdLst/>
              <a:ahLst/>
              <a:cxnLst/>
              <a:rect l="l" t="t" r="r" b="b"/>
              <a:pathLst>
                <a:path w="22225" h="71754">
                  <a:moveTo>
                    <a:pt x="7238" y="0"/>
                  </a:moveTo>
                  <a:lnTo>
                    <a:pt x="0" y="51943"/>
                  </a:lnTo>
                  <a:lnTo>
                    <a:pt x="14859" y="71755"/>
                  </a:lnTo>
                  <a:lnTo>
                    <a:pt x="22098" y="19812"/>
                  </a:lnTo>
                  <a:lnTo>
                    <a:pt x="7238" y="0"/>
                  </a:lnTo>
                  <a:close/>
                </a:path>
              </a:pathLst>
            </a:custGeom>
            <a:solidFill>
              <a:srgbClr val="C7E6E8"/>
            </a:solidFill>
          </p:spPr>
          <p:txBody>
            <a:bodyPr wrap="square" lIns="0" tIns="0" rIns="0" bIns="0" rtlCol="0"/>
            <a:lstStyle/>
            <a:p>
              <a:endParaRPr/>
            </a:p>
          </p:txBody>
        </p:sp>
        <p:sp>
          <p:nvSpPr>
            <p:cNvPr id="55" name="object 55"/>
            <p:cNvSpPr/>
            <p:nvPr/>
          </p:nvSpPr>
          <p:spPr>
            <a:xfrm>
              <a:off x="5361050" y="4694936"/>
              <a:ext cx="97790" cy="82550"/>
            </a:xfrm>
            <a:custGeom>
              <a:avLst/>
              <a:gdLst/>
              <a:ahLst/>
              <a:cxnLst/>
              <a:rect l="l" t="t" r="r" b="b"/>
              <a:pathLst>
                <a:path w="97789" h="82550">
                  <a:moveTo>
                    <a:pt x="82676" y="10540"/>
                  </a:moveTo>
                  <a:lnTo>
                    <a:pt x="97536" y="30352"/>
                  </a:lnTo>
                  <a:lnTo>
                    <a:pt x="90297" y="82295"/>
                  </a:lnTo>
                  <a:lnTo>
                    <a:pt x="14859" y="71627"/>
                  </a:lnTo>
                  <a:lnTo>
                    <a:pt x="0" y="51943"/>
                  </a:lnTo>
                  <a:lnTo>
                    <a:pt x="7238" y="0"/>
                  </a:lnTo>
                  <a:lnTo>
                    <a:pt x="82676" y="10540"/>
                  </a:lnTo>
                  <a:close/>
                </a:path>
                <a:path w="97789" h="82550">
                  <a:moveTo>
                    <a:pt x="82676" y="10540"/>
                  </a:moveTo>
                  <a:lnTo>
                    <a:pt x="75437" y="62483"/>
                  </a:lnTo>
                  <a:lnTo>
                    <a:pt x="90297" y="82295"/>
                  </a:lnTo>
                </a:path>
                <a:path w="97789" h="82550">
                  <a:moveTo>
                    <a:pt x="75437" y="62483"/>
                  </a:moveTo>
                  <a:lnTo>
                    <a:pt x="0" y="51943"/>
                  </a:lnTo>
                </a:path>
              </a:pathLst>
            </a:custGeom>
            <a:ln w="9525">
              <a:solidFill>
                <a:srgbClr val="000000"/>
              </a:solidFill>
            </a:ln>
          </p:spPr>
          <p:txBody>
            <a:bodyPr wrap="square" lIns="0" tIns="0" rIns="0" bIns="0" rtlCol="0"/>
            <a:lstStyle/>
            <a:p>
              <a:endParaRPr/>
            </a:p>
          </p:txBody>
        </p:sp>
        <p:sp>
          <p:nvSpPr>
            <p:cNvPr id="56" name="object 56"/>
            <p:cNvSpPr/>
            <p:nvPr/>
          </p:nvSpPr>
          <p:spPr>
            <a:xfrm>
              <a:off x="5353177" y="4750435"/>
              <a:ext cx="83185" cy="62865"/>
            </a:xfrm>
            <a:custGeom>
              <a:avLst/>
              <a:gdLst/>
              <a:ahLst/>
              <a:cxnLst/>
              <a:rect l="l" t="t" r="r" b="b"/>
              <a:pathLst>
                <a:path w="83185" h="62864">
                  <a:moveTo>
                    <a:pt x="7365" y="0"/>
                  </a:moveTo>
                  <a:lnTo>
                    <a:pt x="0" y="51942"/>
                  </a:lnTo>
                  <a:lnTo>
                    <a:pt x="75437" y="62610"/>
                  </a:lnTo>
                  <a:lnTo>
                    <a:pt x="82803" y="10667"/>
                  </a:lnTo>
                  <a:lnTo>
                    <a:pt x="7365" y="0"/>
                  </a:lnTo>
                  <a:close/>
                </a:path>
              </a:pathLst>
            </a:custGeom>
            <a:solidFill>
              <a:srgbClr val="BADFE2"/>
            </a:solidFill>
          </p:spPr>
          <p:txBody>
            <a:bodyPr wrap="square" lIns="0" tIns="0" rIns="0" bIns="0" rtlCol="0"/>
            <a:lstStyle/>
            <a:p>
              <a:endParaRPr/>
            </a:p>
          </p:txBody>
        </p:sp>
        <p:sp>
          <p:nvSpPr>
            <p:cNvPr id="57" name="object 57"/>
            <p:cNvSpPr/>
            <p:nvPr/>
          </p:nvSpPr>
          <p:spPr>
            <a:xfrm>
              <a:off x="5353177" y="4802378"/>
              <a:ext cx="90805" cy="30480"/>
            </a:xfrm>
            <a:custGeom>
              <a:avLst/>
              <a:gdLst/>
              <a:ahLst/>
              <a:cxnLst/>
              <a:rect l="l" t="t" r="r" b="b"/>
              <a:pathLst>
                <a:path w="90804" h="30479">
                  <a:moveTo>
                    <a:pt x="0" y="0"/>
                  </a:moveTo>
                  <a:lnTo>
                    <a:pt x="14859" y="19685"/>
                  </a:lnTo>
                  <a:lnTo>
                    <a:pt x="90297" y="30353"/>
                  </a:lnTo>
                  <a:lnTo>
                    <a:pt x="75437" y="10668"/>
                  </a:lnTo>
                  <a:lnTo>
                    <a:pt x="0" y="0"/>
                  </a:lnTo>
                  <a:close/>
                </a:path>
              </a:pathLst>
            </a:custGeom>
            <a:solidFill>
              <a:srgbClr val="95B4B6"/>
            </a:solidFill>
          </p:spPr>
          <p:txBody>
            <a:bodyPr wrap="square" lIns="0" tIns="0" rIns="0" bIns="0" rtlCol="0"/>
            <a:lstStyle/>
            <a:p>
              <a:endParaRPr/>
            </a:p>
          </p:txBody>
        </p:sp>
        <p:sp>
          <p:nvSpPr>
            <p:cNvPr id="58" name="object 58"/>
            <p:cNvSpPr/>
            <p:nvPr/>
          </p:nvSpPr>
          <p:spPr>
            <a:xfrm>
              <a:off x="5428615" y="4761103"/>
              <a:ext cx="22225" cy="71755"/>
            </a:xfrm>
            <a:custGeom>
              <a:avLst/>
              <a:gdLst/>
              <a:ahLst/>
              <a:cxnLst/>
              <a:rect l="l" t="t" r="r" b="b"/>
              <a:pathLst>
                <a:path w="22225" h="71754">
                  <a:moveTo>
                    <a:pt x="7365" y="0"/>
                  </a:moveTo>
                  <a:lnTo>
                    <a:pt x="0" y="51943"/>
                  </a:lnTo>
                  <a:lnTo>
                    <a:pt x="14859" y="71628"/>
                  </a:lnTo>
                  <a:lnTo>
                    <a:pt x="22225" y="19685"/>
                  </a:lnTo>
                  <a:lnTo>
                    <a:pt x="7365" y="0"/>
                  </a:lnTo>
                  <a:close/>
                </a:path>
              </a:pathLst>
            </a:custGeom>
            <a:solidFill>
              <a:srgbClr val="C7E6E8"/>
            </a:solidFill>
          </p:spPr>
          <p:txBody>
            <a:bodyPr wrap="square" lIns="0" tIns="0" rIns="0" bIns="0" rtlCol="0"/>
            <a:lstStyle/>
            <a:p>
              <a:endParaRPr/>
            </a:p>
          </p:txBody>
        </p:sp>
        <p:sp>
          <p:nvSpPr>
            <p:cNvPr id="59" name="object 59"/>
            <p:cNvSpPr/>
            <p:nvPr/>
          </p:nvSpPr>
          <p:spPr>
            <a:xfrm>
              <a:off x="5353177" y="4750435"/>
              <a:ext cx="97790" cy="82550"/>
            </a:xfrm>
            <a:custGeom>
              <a:avLst/>
              <a:gdLst/>
              <a:ahLst/>
              <a:cxnLst/>
              <a:rect l="l" t="t" r="r" b="b"/>
              <a:pathLst>
                <a:path w="97789" h="82550">
                  <a:moveTo>
                    <a:pt x="82803" y="10667"/>
                  </a:moveTo>
                  <a:lnTo>
                    <a:pt x="97662" y="30352"/>
                  </a:lnTo>
                  <a:lnTo>
                    <a:pt x="90297" y="82295"/>
                  </a:lnTo>
                  <a:lnTo>
                    <a:pt x="14859" y="71627"/>
                  </a:lnTo>
                  <a:lnTo>
                    <a:pt x="0" y="51942"/>
                  </a:lnTo>
                  <a:lnTo>
                    <a:pt x="7365" y="0"/>
                  </a:lnTo>
                  <a:lnTo>
                    <a:pt x="82803" y="10667"/>
                  </a:lnTo>
                  <a:close/>
                </a:path>
                <a:path w="97789" h="82550">
                  <a:moveTo>
                    <a:pt x="82803" y="10667"/>
                  </a:moveTo>
                  <a:lnTo>
                    <a:pt x="75437" y="62610"/>
                  </a:lnTo>
                  <a:lnTo>
                    <a:pt x="90297" y="82295"/>
                  </a:lnTo>
                </a:path>
                <a:path w="97789" h="82550">
                  <a:moveTo>
                    <a:pt x="75437" y="62610"/>
                  </a:moveTo>
                  <a:lnTo>
                    <a:pt x="0" y="51942"/>
                  </a:lnTo>
                </a:path>
              </a:pathLst>
            </a:custGeom>
            <a:ln w="9525">
              <a:solidFill>
                <a:srgbClr val="000000"/>
              </a:solidFill>
            </a:ln>
          </p:spPr>
          <p:txBody>
            <a:bodyPr wrap="square" lIns="0" tIns="0" rIns="0" bIns="0" rtlCol="0"/>
            <a:lstStyle/>
            <a:p>
              <a:endParaRPr/>
            </a:p>
          </p:txBody>
        </p:sp>
        <p:sp>
          <p:nvSpPr>
            <p:cNvPr id="60" name="object 60"/>
            <p:cNvSpPr/>
            <p:nvPr/>
          </p:nvSpPr>
          <p:spPr>
            <a:xfrm>
              <a:off x="5345429" y="4805680"/>
              <a:ext cx="83185" cy="62865"/>
            </a:xfrm>
            <a:custGeom>
              <a:avLst/>
              <a:gdLst/>
              <a:ahLst/>
              <a:cxnLst/>
              <a:rect l="l" t="t" r="r" b="b"/>
              <a:pathLst>
                <a:path w="83185" h="62864">
                  <a:moveTo>
                    <a:pt x="7366" y="0"/>
                  </a:moveTo>
                  <a:lnTo>
                    <a:pt x="0" y="51943"/>
                  </a:lnTo>
                  <a:lnTo>
                    <a:pt x="75437" y="62484"/>
                  </a:lnTo>
                  <a:lnTo>
                    <a:pt x="82804" y="10541"/>
                  </a:lnTo>
                  <a:lnTo>
                    <a:pt x="7366" y="0"/>
                  </a:lnTo>
                  <a:close/>
                </a:path>
              </a:pathLst>
            </a:custGeom>
            <a:solidFill>
              <a:srgbClr val="BADFE2"/>
            </a:solidFill>
          </p:spPr>
          <p:txBody>
            <a:bodyPr wrap="square" lIns="0" tIns="0" rIns="0" bIns="0" rtlCol="0"/>
            <a:lstStyle/>
            <a:p>
              <a:endParaRPr/>
            </a:p>
          </p:txBody>
        </p:sp>
        <p:sp>
          <p:nvSpPr>
            <p:cNvPr id="61" name="object 61"/>
            <p:cNvSpPr/>
            <p:nvPr/>
          </p:nvSpPr>
          <p:spPr>
            <a:xfrm>
              <a:off x="5345429" y="4857623"/>
              <a:ext cx="90805" cy="30480"/>
            </a:xfrm>
            <a:custGeom>
              <a:avLst/>
              <a:gdLst/>
              <a:ahLst/>
              <a:cxnLst/>
              <a:rect l="l" t="t" r="r" b="b"/>
              <a:pathLst>
                <a:path w="90804" h="30479">
                  <a:moveTo>
                    <a:pt x="0" y="0"/>
                  </a:moveTo>
                  <a:lnTo>
                    <a:pt x="14859" y="19684"/>
                  </a:lnTo>
                  <a:lnTo>
                    <a:pt x="90297" y="30352"/>
                  </a:lnTo>
                  <a:lnTo>
                    <a:pt x="75437" y="10540"/>
                  </a:lnTo>
                  <a:lnTo>
                    <a:pt x="0" y="0"/>
                  </a:lnTo>
                  <a:close/>
                </a:path>
              </a:pathLst>
            </a:custGeom>
            <a:solidFill>
              <a:srgbClr val="95B4B6"/>
            </a:solidFill>
          </p:spPr>
          <p:txBody>
            <a:bodyPr wrap="square" lIns="0" tIns="0" rIns="0" bIns="0" rtlCol="0"/>
            <a:lstStyle/>
            <a:p>
              <a:endParaRPr/>
            </a:p>
          </p:txBody>
        </p:sp>
        <p:sp>
          <p:nvSpPr>
            <p:cNvPr id="62" name="object 62"/>
            <p:cNvSpPr/>
            <p:nvPr/>
          </p:nvSpPr>
          <p:spPr>
            <a:xfrm>
              <a:off x="5420868" y="4816221"/>
              <a:ext cx="22225" cy="71755"/>
            </a:xfrm>
            <a:custGeom>
              <a:avLst/>
              <a:gdLst/>
              <a:ahLst/>
              <a:cxnLst/>
              <a:rect l="l" t="t" r="r" b="b"/>
              <a:pathLst>
                <a:path w="22225" h="71754">
                  <a:moveTo>
                    <a:pt x="7366" y="0"/>
                  </a:moveTo>
                  <a:lnTo>
                    <a:pt x="0" y="51942"/>
                  </a:lnTo>
                  <a:lnTo>
                    <a:pt x="14859" y="71754"/>
                  </a:lnTo>
                  <a:lnTo>
                    <a:pt x="22225" y="19811"/>
                  </a:lnTo>
                  <a:lnTo>
                    <a:pt x="7366" y="0"/>
                  </a:lnTo>
                  <a:close/>
                </a:path>
              </a:pathLst>
            </a:custGeom>
            <a:solidFill>
              <a:srgbClr val="C7E6E8"/>
            </a:solidFill>
          </p:spPr>
          <p:txBody>
            <a:bodyPr wrap="square" lIns="0" tIns="0" rIns="0" bIns="0" rtlCol="0"/>
            <a:lstStyle/>
            <a:p>
              <a:endParaRPr/>
            </a:p>
          </p:txBody>
        </p:sp>
        <p:sp>
          <p:nvSpPr>
            <p:cNvPr id="63" name="object 63"/>
            <p:cNvSpPr/>
            <p:nvPr/>
          </p:nvSpPr>
          <p:spPr>
            <a:xfrm>
              <a:off x="5345429" y="4805680"/>
              <a:ext cx="97790" cy="82550"/>
            </a:xfrm>
            <a:custGeom>
              <a:avLst/>
              <a:gdLst/>
              <a:ahLst/>
              <a:cxnLst/>
              <a:rect l="l" t="t" r="r" b="b"/>
              <a:pathLst>
                <a:path w="97789" h="82550">
                  <a:moveTo>
                    <a:pt x="82804" y="10541"/>
                  </a:moveTo>
                  <a:lnTo>
                    <a:pt x="97662" y="30353"/>
                  </a:lnTo>
                  <a:lnTo>
                    <a:pt x="90297" y="82296"/>
                  </a:lnTo>
                  <a:lnTo>
                    <a:pt x="14859" y="71628"/>
                  </a:lnTo>
                  <a:lnTo>
                    <a:pt x="0" y="51943"/>
                  </a:lnTo>
                  <a:lnTo>
                    <a:pt x="7366" y="0"/>
                  </a:lnTo>
                  <a:lnTo>
                    <a:pt x="82804" y="10541"/>
                  </a:lnTo>
                </a:path>
                <a:path w="97789" h="82550">
                  <a:moveTo>
                    <a:pt x="82804" y="10541"/>
                  </a:moveTo>
                  <a:lnTo>
                    <a:pt x="75437" y="62484"/>
                  </a:lnTo>
                  <a:lnTo>
                    <a:pt x="90297" y="82296"/>
                  </a:lnTo>
                </a:path>
                <a:path w="97789" h="82550">
                  <a:moveTo>
                    <a:pt x="75437" y="62484"/>
                  </a:moveTo>
                  <a:lnTo>
                    <a:pt x="0" y="51943"/>
                  </a:lnTo>
                </a:path>
              </a:pathLst>
            </a:custGeom>
            <a:ln w="9525">
              <a:solidFill>
                <a:srgbClr val="000000"/>
              </a:solidFill>
            </a:ln>
          </p:spPr>
          <p:txBody>
            <a:bodyPr wrap="square" lIns="0" tIns="0" rIns="0" bIns="0" rtlCol="0"/>
            <a:lstStyle/>
            <a:p>
              <a:endParaRPr/>
            </a:p>
          </p:txBody>
        </p:sp>
        <p:sp>
          <p:nvSpPr>
            <p:cNvPr id="64" name="object 64"/>
            <p:cNvSpPr/>
            <p:nvPr/>
          </p:nvSpPr>
          <p:spPr>
            <a:xfrm>
              <a:off x="5337556" y="4861179"/>
              <a:ext cx="83185" cy="62865"/>
            </a:xfrm>
            <a:custGeom>
              <a:avLst/>
              <a:gdLst/>
              <a:ahLst/>
              <a:cxnLst/>
              <a:rect l="l" t="t" r="r" b="b"/>
              <a:pathLst>
                <a:path w="83185" h="62864">
                  <a:moveTo>
                    <a:pt x="7366" y="0"/>
                  </a:moveTo>
                  <a:lnTo>
                    <a:pt x="0" y="51943"/>
                  </a:lnTo>
                  <a:lnTo>
                    <a:pt x="75438" y="62611"/>
                  </a:lnTo>
                  <a:lnTo>
                    <a:pt x="82804" y="10668"/>
                  </a:lnTo>
                  <a:lnTo>
                    <a:pt x="7366" y="0"/>
                  </a:lnTo>
                  <a:close/>
                </a:path>
              </a:pathLst>
            </a:custGeom>
            <a:solidFill>
              <a:srgbClr val="BADFE2"/>
            </a:solidFill>
          </p:spPr>
          <p:txBody>
            <a:bodyPr wrap="square" lIns="0" tIns="0" rIns="0" bIns="0" rtlCol="0"/>
            <a:lstStyle/>
            <a:p>
              <a:endParaRPr/>
            </a:p>
          </p:txBody>
        </p:sp>
        <p:sp>
          <p:nvSpPr>
            <p:cNvPr id="65" name="object 65"/>
            <p:cNvSpPr/>
            <p:nvPr/>
          </p:nvSpPr>
          <p:spPr>
            <a:xfrm>
              <a:off x="5337556" y="4913122"/>
              <a:ext cx="90805" cy="30480"/>
            </a:xfrm>
            <a:custGeom>
              <a:avLst/>
              <a:gdLst/>
              <a:ahLst/>
              <a:cxnLst/>
              <a:rect l="l" t="t" r="r" b="b"/>
              <a:pathLst>
                <a:path w="90804" h="30479">
                  <a:moveTo>
                    <a:pt x="0" y="0"/>
                  </a:moveTo>
                  <a:lnTo>
                    <a:pt x="14986" y="19811"/>
                  </a:lnTo>
                  <a:lnTo>
                    <a:pt x="90424" y="30352"/>
                  </a:lnTo>
                  <a:lnTo>
                    <a:pt x="75438" y="10667"/>
                  </a:lnTo>
                  <a:lnTo>
                    <a:pt x="0" y="0"/>
                  </a:lnTo>
                  <a:close/>
                </a:path>
              </a:pathLst>
            </a:custGeom>
            <a:solidFill>
              <a:srgbClr val="95B4B6"/>
            </a:solidFill>
          </p:spPr>
          <p:txBody>
            <a:bodyPr wrap="square" lIns="0" tIns="0" rIns="0" bIns="0" rtlCol="0"/>
            <a:lstStyle/>
            <a:p>
              <a:endParaRPr/>
            </a:p>
          </p:txBody>
        </p:sp>
        <p:sp>
          <p:nvSpPr>
            <p:cNvPr id="66" name="object 66"/>
            <p:cNvSpPr/>
            <p:nvPr/>
          </p:nvSpPr>
          <p:spPr>
            <a:xfrm>
              <a:off x="5412994" y="4871847"/>
              <a:ext cx="22225" cy="71755"/>
            </a:xfrm>
            <a:custGeom>
              <a:avLst/>
              <a:gdLst/>
              <a:ahLst/>
              <a:cxnLst/>
              <a:rect l="l" t="t" r="r" b="b"/>
              <a:pathLst>
                <a:path w="22225" h="71754">
                  <a:moveTo>
                    <a:pt x="7365" y="0"/>
                  </a:moveTo>
                  <a:lnTo>
                    <a:pt x="0" y="51942"/>
                  </a:lnTo>
                  <a:lnTo>
                    <a:pt x="14985" y="71627"/>
                  </a:lnTo>
                  <a:lnTo>
                    <a:pt x="22225" y="19684"/>
                  </a:lnTo>
                  <a:lnTo>
                    <a:pt x="7365" y="0"/>
                  </a:lnTo>
                  <a:close/>
                </a:path>
              </a:pathLst>
            </a:custGeom>
            <a:solidFill>
              <a:srgbClr val="C7E6E8"/>
            </a:solidFill>
          </p:spPr>
          <p:txBody>
            <a:bodyPr wrap="square" lIns="0" tIns="0" rIns="0" bIns="0" rtlCol="0"/>
            <a:lstStyle/>
            <a:p>
              <a:endParaRPr/>
            </a:p>
          </p:txBody>
        </p:sp>
        <p:sp>
          <p:nvSpPr>
            <p:cNvPr id="67" name="object 67"/>
            <p:cNvSpPr/>
            <p:nvPr/>
          </p:nvSpPr>
          <p:spPr>
            <a:xfrm>
              <a:off x="5337556" y="4861179"/>
              <a:ext cx="97790" cy="82550"/>
            </a:xfrm>
            <a:custGeom>
              <a:avLst/>
              <a:gdLst/>
              <a:ahLst/>
              <a:cxnLst/>
              <a:rect l="l" t="t" r="r" b="b"/>
              <a:pathLst>
                <a:path w="97789" h="82550">
                  <a:moveTo>
                    <a:pt x="82804" y="10668"/>
                  </a:moveTo>
                  <a:lnTo>
                    <a:pt x="97663" y="30353"/>
                  </a:lnTo>
                  <a:lnTo>
                    <a:pt x="90424" y="82296"/>
                  </a:lnTo>
                  <a:lnTo>
                    <a:pt x="14986" y="71755"/>
                  </a:lnTo>
                  <a:lnTo>
                    <a:pt x="0" y="51943"/>
                  </a:lnTo>
                  <a:lnTo>
                    <a:pt x="7366" y="0"/>
                  </a:lnTo>
                  <a:lnTo>
                    <a:pt x="82804" y="10668"/>
                  </a:lnTo>
                </a:path>
                <a:path w="97789" h="82550">
                  <a:moveTo>
                    <a:pt x="82804" y="10668"/>
                  </a:moveTo>
                  <a:lnTo>
                    <a:pt x="75438" y="62611"/>
                  </a:lnTo>
                  <a:lnTo>
                    <a:pt x="90424" y="82296"/>
                  </a:lnTo>
                </a:path>
                <a:path w="97789" h="82550">
                  <a:moveTo>
                    <a:pt x="75438" y="62611"/>
                  </a:moveTo>
                  <a:lnTo>
                    <a:pt x="0" y="51943"/>
                  </a:lnTo>
                </a:path>
              </a:pathLst>
            </a:custGeom>
            <a:ln w="9525">
              <a:solidFill>
                <a:srgbClr val="000000"/>
              </a:solidFill>
            </a:ln>
          </p:spPr>
          <p:txBody>
            <a:bodyPr wrap="square" lIns="0" tIns="0" rIns="0" bIns="0" rtlCol="0"/>
            <a:lstStyle/>
            <a:p>
              <a:endParaRPr/>
            </a:p>
          </p:txBody>
        </p:sp>
        <p:sp>
          <p:nvSpPr>
            <p:cNvPr id="68" name="object 68"/>
            <p:cNvSpPr/>
            <p:nvPr/>
          </p:nvSpPr>
          <p:spPr>
            <a:xfrm>
              <a:off x="5329809" y="4916424"/>
              <a:ext cx="83185" cy="62865"/>
            </a:xfrm>
            <a:custGeom>
              <a:avLst/>
              <a:gdLst/>
              <a:ahLst/>
              <a:cxnLst/>
              <a:rect l="l" t="t" r="r" b="b"/>
              <a:pathLst>
                <a:path w="83185" h="62864">
                  <a:moveTo>
                    <a:pt x="7365" y="0"/>
                  </a:moveTo>
                  <a:lnTo>
                    <a:pt x="0" y="51943"/>
                  </a:lnTo>
                  <a:lnTo>
                    <a:pt x="75437" y="62483"/>
                  </a:lnTo>
                  <a:lnTo>
                    <a:pt x="82803" y="10540"/>
                  </a:lnTo>
                  <a:lnTo>
                    <a:pt x="7365" y="0"/>
                  </a:lnTo>
                  <a:close/>
                </a:path>
              </a:pathLst>
            </a:custGeom>
            <a:solidFill>
              <a:srgbClr val="BADFE2"/>
            </a:solidFill>
          </p:spPr>
          <p:txBody>
            <a:bodyPr wrap="square" lIns="0" tIns="0" rIns="0" bIns="0" rtlCol="0"/>
            <a:lstStyle/>
            <a:p>
              <a:endParaRPr/>
            </a:p>
          </p:txBody>
        </p:sp>
        <p:sp>
          <p:nvSpPr>
            <p:cNvPr id="69" name="object 69"/>
            <p:cNvSpPr/>
            <p:nvPr/>
          </p:nvSpPr>
          <p:spPr>
            <a:xfrm>
              <a:off x="5329809" y="4968367"/>
              <a:ext cx="90805" cy="30480"/>
            </a:xfrm>
            <a:custGeom>
              <a:avLst/>
              <a:gdLst/>
              <a:ahLst/>
              <a:cxnLst/>
              <a:rect l="l" t="t" r="r" b="b"/>
              <a:pathLst>
                <a:path w="90804" h="30479">
                  <a:moveTo>
                    <a:pt x="0" y="0"/>
                  </a:moveTo>
                  <a:lnTo>
                    <a:pt x="14858" y="19684"/>
                  </a:lnTo>
                  <a:lnTo>
                    <a:pt x="90296" y="30352"/>
                  </a:lnTo>
                  <a:lnTo>
                    <a:pt x="75437" y="10540"/>
                  </a:lnTo>
                  <a:lnTo>
                    <a:pt x="0" y="0"/>
                  </a:lnTo>
                  <a:close/>
                </a:path>
              </a:pathLst>
            </a:custGeom>
            <a:solidFill>
              <a:srgbClr val="95B4B6"/>
            </a:solidFill>
          </p:spPr>
          <p:txBody>
            <a:bodyPr wrap="square" lIns="0" tIns="0" rIns="0" bIns="0" rtlCol="0"/>
            <a:lstStyle/>
            <a:p>
              <a:endParaRPr/>
            </a:p>
          </p:txBody>
        </p:sp>
        <p:sp>
          <p:nvSpPr>
            <p:cNvPr id="70" name="object 70"/>
            <p:cNvSpPr/>
            <p:nvPr/>
          </p:nvSpPr>
          <p:spPr>
            <a:xfrm>
              <a:off x="5405247" y="4926965"/>
              <a:ext cx="22225" cy="71755"/>
            </a:xfrm>
            <a:custGeom>
              <a:avLst/>
              <a:gdLst/>
              <a:ahLst/>
              <a:cxnLst/>
              <a:rect l="l" t="t" r="r" b="b"/>
              <a:pathLst>
                <a:path w="22225" h="71754">
                  <a:moveTo>
                    <a:pt x="7365" y="0"/>
                  </a:moveTo>
                  <a:lnTo>
                    <a:pt x="0" y="51943"/>
                  </a:lnTo>
                  <a:lnTo>
                    <a:pt x="14858" y="71755"/>
                  </a:lnTo>
                  <a:lnTo>
                    <a:pt x="22225" y="19812"/>
                  </a:lnTo>
                  <a:lnTo>
                    <a:pt x="7365" y="0"/>
                  </a:lnTo>
                  <a:close/>
                </a:path>
              </a:pathLst>
            </a:custGeom>
            <a:solidFill>
              <a:srgbClr val="C7E6E8"/>
            </a:solidFill>
          </p:spPr>
          <p:txBody>
            <a:bodyPr wrap="square" lIns="0" tIns="0" rIns="0" bIns="0" rtlCol="0"/>
            <a:lstStyle/>
            <a:p>
              <a:endParaRPr/>
            </a:p>
          </p:txBody>
        </p:sp>
        <p:sp>
          <p:nvSpPr>
            <p:cNvPr id="71" name="object 71"/>
            <p:cNvSpPr/>
            <p:nvPr/>
          </p:nvSpPr>
          <p:spPr>
            <a:xfrm>
              <a:off x="5329809" y="4916424"/>
              <a:ext cx="97790" cy="82550"/>
            </a:xfrm>
            <a:custGeom>
              <a:avLst/>
              <a:gdLst/>
              <a:ahLst/>
              <a:cxnLst/>
              <a:rect l="l" t="t" r="r" b="b"/>
              <a:pathLst>
                <a:path w="97789" h="82550">
                  <a:moveTo>
                    <a:pt x="82803" y="10540"/>
                  </a:moveTo>
                  <a:lnTo>
                    <a:pt x="97662" y="30352"/>
                  </a:lnTo>
                  <a:lnTo>
                    <a:pt x="90296" y="82295"/>
                  </a:lnTo>
                  <a:lnTo>
                    <a:pt x="14858" y="71627"/>
                  </a:lnTo>
                  <a:lnTo>
                    <a:pt x="0" y="51943"/>
                  </a:lnTo>
                  <a:lnTo>
                    <a:pt x="7365" y="0"/>
                  </a:lnTo>
                  <a:lnTo>
                    <a:pt x="82803" y="10540"/>
                  </a:lnTo>
                  <a:close/>
                </a:path>
                <a:path w="97789" h="82550">
                  <a:moveTo>
                    <a:pt x="82803" y="10540"/>
                  </a:moveTo>
                  <a:lnTo>
                    <a:pt x="75437" y="62483"/>
                  </a:lnTo>
                  <a:lnTo>
                    <a:pt x="90296" y="82295"/>
                  </a:lnTo>
                </a:path>
                <a:path w="97789" h="82550">
                  <a:moveTo>
                    <a:pt x="75437" y="62483"/>
                  </a:moveTo>
                  <a:lnTo>
                    <a:pt x="0" y="51943"/>
                  </a:lnTo>
                </a:path>
              </a:pathLst>
            </a:custGeom>
            <a:ln w="9525">
              <a:solidFill>
                <a:srgbClr val="000000"/>
              </a:solidFill>
            </a:ln>
          </p:spPr>
          <p:txBody>
            <a:bodyPr wrap="square" lIns="0" tIns="0" rIns="0" bIns="0" rtlCol="0"/>
            <a:lstStyle/>
            <a:p>
              <a:endParaRPr/>
            </a:p>
          </p:txBody>
        </p:sp>
        <p:sp>
          <p:nvSpPr>
            <p:cNvPr id="72" name="object 72"/>
            <p:cNvSpPr/>
            <p:nvPr/>
          </p:nvSpPr>
          <p:spPr>
            <a:xfrm>
              <a:off x="5322061" y="4971923"/>
              <a:ext cx="83185" cy="62865"/>
            </a:xfrm>
            <a:custGeom>
              <a:avLst/>
              <a:gdLst/>
              <a:ahLst/>
              <a:cxnLst/>
              <a:rect l="l" t="t" r="r" b="b"/>
              <a:pathLst>
                <a:path w="83185" h="62864">
                  <a:moveTo>
                    <a:pt x="7238" y="0"/>
                  </a:moveTo>
                  <a:lnTo>
                    <a:pt x="0" y="51943"/>
                  </a:lnTo>
                  <a:lnTo>
                    <a:pt x="75437" y="62610"/>
                  </a:lnTo>
                  <a:lnTo>
                    <a:pt x="82676" y="10668"/>
                  </a:lnTo>
                  <a:lnTo>
                    <a:pt x="7238" y="0"/>
                  </a:lnTo>
                  <a:close/>
                </a:path>
              </a:pathLst>
            </a:custGeom>
            <a:solidFill>
              <a:srgbClr val="BADFE2"/>
            </a:solidFill>
          </p:spPr>
          <p:txBody>
            <a:bodyPr wrap="square" lIns="0" tIns="0" rIns="0" bIns="0" rtlCol="0"/>
            <a:lstStyle/>
            <a:p>
              <a:endParaRPr/>
            </a:p>
          </p:txBody>
        </p:sp>
        <p:sp>
          <p:nvSpPr>
            <p:cNvPr id="73" name="object 73"/>
            <p:cNvSpPr/>
            <p:nvPr/>
          </p:nvSpPr>
          <p:spPr>
            <a:xfrm>
              <a:off x="5322061" y="5023866"/>
              <a:ext cx="90805" cy="30480"/>
            </a:xfrm>
            <a:custGeom>
              <a:avLst/>
              <a:gdLst/>
              <a:ahLst/>
              <a:cxnLst/>
              <a:rect l="l" t="t" r="r" b="b"/>
              <a:pathLst>
                <a:path w="90804" h="30479">
                  <a:moveTo>
                    <a:pt x="0" y="0"/>
                  </a:moveTo>
                  <a:lnTo>
                    <a:pt x="14859" y="19811"/>
                  </a:lnTo>
                  <a:lnTo>
                    <a:pt x="90297" y="30352"/>
                  </a:lnTo>
                  <a:lnTo>
                    <a:pt x="75437" y="10667"/>
                  </a:lnTo>
                  <a:lnTo>
                    <a:pt x="0" y="0"/>
                  </a:lnTo>
                  <a:close/>
                </a:path>
              </a:pathLst>
            </a:custGeom>
            <a:solidFill>
              <a:srgbClr val="95B4B6"/>
            </a:solidFill>
          </p:spPr>
          <p:txBody>
            <a:bodyPr wrap="square" lIns="0" tIns="0" rIns="0" bIns="0" rtlCol="0"/>
            <a:lstStyle/>
            <a:p>
              <a:endParaRPr/>
            </a:p>
          </p:txBody>
        </p:sp>
        <p:sp>
          <p:nvSpPr>
            <p:cNvPr id="74" name="object 74"/>
            <p:cNvSpPr/>
            <p:nvPr/>
          </p:nvSpPr>
          <p:spPr>
            <a:xfrm>
              <a:off x="5397500" y="4982591"/>
              <a:ext cx="22225" cy="71755"/>
            </a:xfrm>
            <a:custGeom>
              <a:avLst/>
              <a:gdLst/>
              <a:ahLst/>
              <a:cxnLst/>
              <a:rect l="l" t="t" r="r" b="b"/>
              <a:pathLst>
                <a:path w="22225" h="71754">
                  <a:moveTo>
                    <a:pt x="7238" y="0"/>
                  </a:moveTo>
                  <a:lnTo>
                    <a:pt x="0" y="51942"/>
                  </a:lnTo>
                  <a:lnTo>
                    <a:pt x="14859" y="71627"/>
                  </a:lnTo>
                  <a:lnTo>
                    <a:pt x="22098" y="19684"/>
                  </a:lnTo>
                  <a:lnTo>
                    <a:pt x="7238" y="0"/>
                  </a:lnTo>
                  <a:close/>
                </a:path>
              </a:pathLst>
            </a:custGeom>
            <a:solidFill>
              <a:srgbClr val="C7E6E8"/>
            </a:solidFill>
          </p:spPr>
          <p:txBody>
            <a:bodyPr wrap="square" lIns="0" tIns="0" rIns="0" bIns="0" rtlCol="0"/>
            <a:lstStyle/>
            <a:p>
              <a:endParaRPr/>
            </a:p>
          </p:txBody>
        </p:sp>
        <p:sp>
          <p:nvSpPr>
            <p:cNvPr id="75" name="object 75"/>
            <p:cNvSpPr/>
            <p:nvPr/>
          </p:nvSpPr>
          <p:spPr>
            <a:xfrm>
              <a:off x="5322061" y="4971923"/>
              <a:ext cx="97790" cy="82550"/>
            </a:xfrm>
            <a:custGeom>
              <a:avLst/>
              <a:gdLst/>
              <a:ahLst/>
              <a:cxnLst/>
              <a:rect l="l" t="t" r="r" b="b"/>
              <a:pathLst>
                <a:path w="97789" h="82550">
                  <a:moveTo>
                    <a:pt x="82676" y="10668"/>
                  </a:moveTo>
                  <a:lnTo>
                    <a:pt x="97536" y="30352"/>
                  </a:lnTo>
                  <a:lnTo>
                    <a:pt x="90297" y="82295"/>
                  </a:lnTo>
                  <a:lnTo>
                    <a:pt x="14859" y="71754"/>
                  </a:lnTo>
                  <a:lnTo>
                    <a:pt x="0" y="51943"/>
                  </a:lnTo>
                  <a:lnTo>
                    <a:pt x="7238" y="0"/>
                  </a:lnTo>
                  <a:lnTo>
                    <a:pt x="82676" y="10668"/>
                  </a:lnTo>
                  <a:close/>
                </a:path>
                <a:path w="97789" h="82550">
                  <a:moveTo>
                    <a:pt x="82676" y="10668"/>
                  </a:moveTo>
                  <a:lnTo>
                    <a:pt x="75437" y="62610"/>
                  </a:lnTo>
                  <a:lnTo>
                    <a:pt x="90297" y="82295"/>
                  </a:lnTo>
                </a:path>
                <a:path w="97789" h="82550">
                  <a:moveTo>
                    <a:pt x="75437" y="62610"/>
                  </a:moveTo>
                  <a:lnTo>
                    <a:pt x="0" y="51943"/>
                  </a:lnTo>
                </a:path>
              </a:pathLst>
            </a:custGeom>
            <a:ln w="9525">
              <a:solidFill>
                <a:srgbClr val="000000"/>
              </a:solidFill>
            </a:ln>
          </p:spPr>
          <p:txBody>
            <a:bodyPr wrap="square" lIns="0" tIns="0" rIns="0" bIns="0" rtlCol="0"/>
            <a:lstStyle/>
            <a:p>
              <a:endParaRPr/>
            </a:p>
          </p:txBody>
        </p:sp>
        <p:sp>
          <p:nvSpPr>
            <p:cNvPr id="76" name="object 76"/>
            <p:cNvSpPr/>
            <p:nvPr/>
          </p:nvSpPr>
          <p:spPr>
            <a:xfrm>
              <a:off x="5314315" y="5026914"/>
              <a:ext cx="83185" cy="62865"/>
            </a:xfrm>
            <a:custGeom>
              <a:avLst/>
              <a:gdLst/>
              <a:ahLst/>
              <a:cxnLst/>
              <a:rect l="l" t="t" r="r" b="b"/>
              <a:pathLst>
                <a:path w="83185" h="62864">
                  <a:moveTo>
                    <a:pt x="7238" y="0"/>
                  </a:moveTo>
                  <a:lnTo>
                    <a:pt x="0" y="51943"/>
                  </a:lnTo>
                  <a:lnTo>
                    <a:pt x="75437" y="62484"/>
                  </a:lnTo>
                  <a:lnTo>
                    <a:pt x="82676" y="10541"/>
                  </a:lnTo>
                  <a:lnTo>
                    <a:pt x="7238" y="0"/>
                  </a:lnTo>
                  <a:close/>
                </a:path>
              </a:pathLst>
            </a:custGeom>
            <a:solidFill>
              <a:srgbClr val="BADFE2"/>
            </a:solidFill>
          </p:spPr>
          <p:txBody>
            <a:bodyPr wrap="square" lIns="0" tIns="0" rIns="0" bIns="0" rtlCol="0"/>
            <a:lstStyle/>
            <a:p>
              <a:endParaRPr/>
            </a:p>
          </p:txBody>
        </p:sp>
        <p:sp>
          <p:nvSpPr>
            <p:cNvPr id="77" name="object 77"/>
            <p:cNvSpPr/>
            <p:nvPr/>
          </p:nvSpPr>
          <p:spPr>
            <a:xfrm>
              <a:off x="5314315" y="5078857"/>
              <a:ext cx="90805" cy="30480"/>
            </a:xfrm>
            <a:custGeom>
              <a:avLst/>
              <a:gdLst/>
              <a:ahLst/>
              <a:cxnLst/>
              <a:rect l="l" t="t" r="r" b="b"/>
              <a:pathLst>
                <a:path w="90804" h="30479">
                  <a:moveTo>
                    <a:pt x="0" y="0"/>
                  </a:moveTo>
                  <a:lnTo>
                    <a:pt x="14859" y="19685"/>
                  </a:lnTo>
                  <a:lnTo>
                    <a:pt x="90297" y="30353"/>
                  </a:lnTo>
                  <a:lnTo>
                    <a:pt x="75437" y="10541"/>
                  </a:lnTo>
                  <a:lnTo>
                    <a:pt x="0" y="0"/>
                  </a:lnTo>
                  <a:close/>
                </a:path>
              </a:pathLst>
            </a:custGeom>
            <a:solidFill>
              <a:srgbClr val="95B4B6"/>
            </a:solidFill>
          </p:spPr>
          <p:txBody>
            <a:bodyPr wrap="square" lIns="0" tIns="0" rIns="0" bIns="0" rtlCol="0"/>
            <a:lstStyle/>
            <a:p>
              <a:endParaRPr/>
            </a:p>
          </p:txBody>
        </p:sp>
        <p:sp>
          <p:nvSpPr>
            <p:cNvPr id="78" name="object 78"/>
            <p:cNvSpPr/>
            <p:nvPr/>
          </p:nvSpPr>
          <p:spPr>
            <a:xfrm>
              <a:off x="5389752" y="5037455"/>
              <a:ext cx="22225" cy="71755"/>
            </a:xfrm>
            <a:custGeom>
              <a:avLst/>
              <a:gdLst/>
              <a:ahLst/>
              <a:cxnLst/>
              <a:rect l="l" t="t" r="r" b="b"/>
              <a:pathLst>
                <a:path w="22225" h="71754">
                  <a:moveTo>
                    <a:pt x="7238" y="0"/>
                  </a:moveTo>
                  <a:lnTo>
                    <a:pt x="0" y="51943"/>
                  </a:lnTo>
                  <a:lnTo>
                    <a:pt x="14859" y="71755"/>
                  </a:lnTo>
                  <a:lnTo>
                    <a:pt x="22225" y="19812"/>
                  </a:lnTo>
                  <a:lnTo>
                    <a:pt x="7238" y="0"/>
                  </a:lnTo>
                  <a:close/>
                </a:path>
              </a:pathLst>
            </a:custGeom>
            <a:solidFill>
              <a:srgbClr val="C7E6E8"/>
            </a:solidFill>
          </p:spPr>
          <p:txBody>
            <a:bodyPr wrap="square" lIns="0" tIns="0" rIns="0" bIns="0" rtlCol="0"/>
            <a:lstStyle/>
            <a:p>
              <a:endParaRPr/>
            </a:p>
          </p:txBody>
        </p:sp>
        <p:sp>
          <p:nvSpPr>
            <p:cNvPr id="79" name="object 79"/>
            <p:cNvSpPr/>
            <p:nvPr/>
          </p:nvSpPr>
          <p:spPr>
            <a:xfrm>
              <a:off x="5314315" y="5026914"/>
              <a:ext cx="97790" cy="82550"/>
            </a:xfrm>
            <a:custGeom>
              <a:avLst/>
              <a:gdLst/>
              <a:ahLst/>
              <a:cxnLst/>
              <a:rect l="l" t="t" r="r" b="b"/>
              <a:pathLst>
                <a:path w="97789" h="82550">
                  <a:moveTo>
                    <a:pt x="82676" y="10541"/>
                  </a:moveTo>
                  <a:lnTo>
                    <a:pt x="97662" y="30353"/>
                  </a:lnTo>
                  <a:lnTo>
                    <a:pt x="90297" y="82296"/>
                  </a:lnTo>
                  <a:lnTo>
                    <a:pt x="14859" y="71628"/>
                  </a:lnTo>
                  <a:lnTo>
                    <a:pt x="0" y="51943"/>
                  </a:lnTo>
                  <a:lnTo>
                    <a:pt x="7238" y="0"/>
                  </a:lnTo>
                  <a:lnTo>
                    <a:pt x="82676" y="10541"/>
                  </a:lnTo>
                  <a:close/>
                </a:path>
                <a:path w="97789" h="82550">
                  <a:moveTo>
                    <a:pt x="82676" y="10541"/>
                  </a:moveTo>
                  <a:lnTo>
                    <a:pt x="75437" y="62484"/>
                  </a:lnTo>
                  <a:lnTo>
                    <a:pt x="90297" y="82296"/>
                  </a:lnTo>
                </a:path>
                <a:path w="97789" h="82550">
                  <a:moveTo>
                    <a:pt x="75437" y="62484"/>
                  </a:moveTo>
                  <a:lnTo>
                    <a:pt x="0" y="51943"/>
                  </a:lnTo>
                </a:path>
              </a:pathLst>
            </a:custGeom>
            <a:ln w="9525">
              <a:solidFill>
                <a:srgbClr val="000000"/>
              </a:solidFill>
            </a:ln>
          </p:spPr>
          <p:txBody>
            <a:bodyPr wrap="square" lIns="0" tIns="0" rIns="0" bIns="0" rtlCol="0"/>
            <a:lstStyle/>
            <a:p>
              <a:endParaRPr/>
            </a:p>
          </p:txBody>
        </p:sp>
        <p:sp>
          <p:nvSpPr>
            <p:cNvPr id="80" name="object 80"/>
            <p:cNvSpPr/>
            <p:nvPr/>
          </p:nvSpPr>
          <p:spPr>
            <a:xfrm>
              <a:off x="5306440" y="5082413"/>
              <a:ext cx="83185" cy="62865"/>
            </a:xfrm>
            <a:custGeom>
              <a:avLst/>
              <a:gdLst/>
              <a:ahLst/>
              <a:cxnLst/>
              <a:rect l="l" t="t" r="r" b="b"/>
              <a:pathLst>
                <a:path w="83185" h="62864">
                  <a:moveTo>
                    <a:pt x="7366" y="0"/>
                  </a:moveTo>
                  <a:lnTo>
                    <a:pt x="0" y="51943"/>
                  </a:lnTo>
                  <a:lnTo>
                    <a:pt x="75437" y="62484"/>
                  </a:lnTo>
                  <a:lnTo>
                    <a:pt x="82804" y="10541"/>
                  </a:lnTo>
                  <a:lnTo>
                    <a:pt x="7366" y="0"/>
                  </a:lnTo>
                  <a:close/>
                </a:path>
              </a:pathLst>
            </a:custGeom>
            <a:solidFill>
              <a:srgbClr val="BADFE2"/>
            </a:solidFill>
          </p:spPr>
          <p:txBody>
            <a:bodyPr wrap="square" lIns="0" tIns="0" rIns="0" bIns="0" rtlCol="0"/>
            <a:lstStyle/>
            <a:p>
              <a:endParaRPr/>
            </a:p>
          </p:txBody>
        </p:sp>
        <p:sp>
          <p:nvSpPr>
            <p:cNvPr id="81" name="object 81"/>
            <p:cNvSpPr/>
            <p:nvPr/>
          </p:nvSpPr>
          <p:spPr>
            <a:xfrm>
              <a:off x="5306440" y="5134356"/>
              <a:ext cx="90805" cy="30480"/>
            </a:xfrm>
            <a:custGeom>
              <a:avLst/>
              <a:gdLst/>
              <a:ahLst/>
              <a:cxnLst/>
              <a:rect l="l" t="t" r="r" b="b"/>
              <a:pathLst>
                <a:path w="90804" h="30479">
                  <a:moveTo>
                    <a:pt x="0" y="0"/>
                  </a:moveTo>
                  <a:lnTo>
                    <a:pt x="14986" y="19685"/>
                  </a:lnTo>
                  <a:lnTo>
                    <a:pt x="90297" y="30353"/>
                  </a:lnTo>
                  <a:lnTo>
                    <a:pt x="75437" y="10541"/>
                  </a:lnTo>
                  <a:lnTo>
                    <a:pt x="0" y="0"/>
                  </a:lnTo>
                  <a:close/>
                </a:path>
              </a:pathLst>
            </a:custGeom>
            <a:solidFill>
              <a:srgbClr val="95B4B6"/>
            </a:solidFill>
          </p:spPr>
          <p:txBody>
            <a:bodyPr wrap="square" lIns="0" tIns="0" rIns="0" bIns="0" rtlCol="0"/>
            <a:lstStyle/>
            <a:p>
              <a:endParaRPr/>
            </a:p>
          </p:txBody>
        </p:sp>
        <p:sp>
          <p:nvSpPr>
            <p:cNvPr id="82" name="object 82"/>
            <p:cNvSpPr/>
            <p:nvPr/>
          </p:nvSpPr>
          <p:spPr>
            <a:xfrm>
              <a:off x="5381879" y="5092954"/>
              <a:ext cx="22225" cy="71755"/>
            </a:xfrm>
            <a:custGeom>
              <a:avLst/>
              <a:gdLst/>
              <a:ahLst/>
              <a:cxnLst/>
              <a:rect l="l" t="t" r="r" b="b"/>
              <a:pathLst>
                <a:path w="22225" h="71754">
                  <a:moveTo>
                    <a:pt x="7366" y="0"/>
                  </a:moveTo>
                  <a:lnTo>
                    <a:pt x="0" y="51943"/>
                  </a:lnTo>
                  <a:lnTo>
                    <a:pt x="14859" y="71755"/>
                  </a:lnTo>
                  <a:lnTo>
                    <a:pt x="22225" y="19812"/>
                  </a:lnTo>
                  <a:lnTo>
                    <a:pt x="7366" y="0"/>
                  </a:lnTo>
                  <a:close/>
                </a:path>
              </a:pathLst>
            </a:custGeom>
            <a:solidFill>
              <a:srgbClr val="C7E6E8"/>
            </a:solidFill>
          </p:spPr>
          <p:txBody>
            <a:bodyPr wrap="square" lIns="0" tIns="0" rIns="0" bIns="0" rtlCol="0"/>
            <a:lstStyle/>
            <a:p>
              <a:endParaRPr/>
            </a:p>
          </p:txBody>
        </p:sp>
        <p:sp>
          <p:nvSpPr>
            <p:cNvPr id="83" name="object 83"/>
            <p:cNvSpPr/>
            <p:nvPr/>
          </p:nvSpPr>
          <p:spPr>
            <a:xfrm>
              <a:off x="5306440" y="5082413"/>
              <a:ext cx="97790" cy="82550"/>
            </a:xfrm>
            <a:custGeom>
              <a:avLst/>
              <a:gdLst/>
              <a:ahLst/>
              <a:cxnLst/>
              <a:rect l="l" t="t" r="r" b="b"/>
              <a:pathLst>
                <a:path w="97789" h="82550">
                  <a:moveTo>
                    <a:pt x="82804" y="10541"/>
                  </a:moveTo>
                  <a:lnTo>
                    <a:pt x="97662" y="30353"/>
                  </a:lnTo>
                  <a:lnTo>
                    <a:pt x="90297" y="82295"/>
                  </a:lnTo>
                  <a:lnTo>
                    <a:pt x="14986" y="71628"/>
                  </a:lnTo>
                  <a:lnTo>
                    <a:pt x="0" y="51943"/>
                  </a:lnTo>
                  <a:lnTo>
                    <a:pt x="7366" y="0"/>
                  </a:lnTo>
                  <a:lnTo>
                    <a:pt x="82804" y="10541"/>
                  </a:lnTo>
                </a:path>
                <a:path w="97789" h="82550">
                  <a:moveTo>
                    <a:pt x="82804" y="10541"/>
                  </a:moveTo>
                  <a:lnTo>
                    <a:pt x="75437" y="62484"/>
                  </a:lnTo>
                  <a:lnTo>
                    <a:pt x="90297" y="82295"/>
                  </a:lnTo>
                </a:path>
                <a:path w="97789" h="82550">
                  <a:moveTo>
                    <a:pt x="75437" y="62484"/>
                  </a:moveTo>
                  <a:lnTo>
                    <a:pt x="0" y="51943"/>
                  </a:lnTo>
                </a:path>
              </a:pathLst>
            </a:custGeom>
            <a:ln w="9525">
              <a:solidFill>
                <a:srgbClr val="000000"/>
              </a:solidFill>
            </a:ln>
          </p:spPr>
          <p:txBody>
            <a:bodyPr wrap="square" lIns="0" tIns="0" rIns="0" bIns="0" rtlCol="0"/>
            <a:lstStyle/>
            <a:p>
              <a:endParaRPr/>
            </a:p>
          </p:txBody>
        </p:sp>
        <p:pic>
          <p:nvPicPr>
            <p:cNvPr id="84" name="object 84"/>
            <p:cNvPicPr/>
            <p:nvPr/>
          </p:nvPicPr>
          <p:blipFill>
            <a:blip r:embed="rId10" cstate="print"/>
            <a:stretch>
              <a:fillRect/>
            </a:stretch>
          </p:blipFill>
          <p:spPr>
            <a:xfrm>
              <a:off x="5861113" y="4630737"/>
              <a:ext cx="225425" cy="154050"/>
            </a:xfrm>
            <a:prstGeom prst="rect">
              <a:avLst/>
            </a:prstGeom>
          </p:spPr>
        </p:pic>
        <p:pic>
          <p:nvPicPr>
            <p:cNvPr id="85" name="object 85"/>
            <p:cNvPicPr/>
            <p:nvPr/>
          </p:nvPicPr>
          <p:blipFill>
            <a:blip r:embed="rId11" cstate="print"/>
            <a:stretch>
              <a:fillRect/>
            </a:stretch>
          </p:blipFill>
          <p:spPr>
            <a:xfrm>
              <a:off x="5861113" y="4838636"/>
              <a:ext cx="225425" cy="154050"/>
            </a:xfrm>
            <a:prstGeom prst="rect">
              <a:avLst/>
            </a:prstGeom>
          </p:spPr>
        </p:pic>
        <p:pic>
          <p:nvPicPr>
            <p:cNvPr id="86" name="object 86"/>
            <p:cNvPicPr/>
            <p:nvPr/>
          </p:nvPicPr>
          <p:blipFill>
            <a:blip r:embed="rId12" cstate="print"/>
            <a:stretch>
              <a:fillRect/>
            </a:stretch>
          </p:blipFill>
          <p:spPr>
            <a:xfrm>
              <a:off x="5789612" y="5886450"/>
              <a:ext cx="225425" cy="153987"/>
            </a:xfrm>
            <a:prstGeom prst="rect">
              <a:avLst/>
            </a:prstGeom>
          </p:spPr>
        </p:pic>
        <p:sp>
          <p:nvSpPr>
            <p:cNvPr id="87" name="object 87"/>
            <p:cNvSpPr/>
            <p:nvPr/>
          </p:nvSpPr>
          <p:spPr>
            <a:xfrm>
              <a:off x="5474588" y="5786425"/>
              <a:ext cx="64135" cy="76200"/>
            </a:xfrm>
            <a:custGeom>
              <a:avLst/>
              <a:gdLst/>
              <a:ahLst/>
              <a:cxnLst/>
              <a:rect l="l" t="t" r="r" b="b"/>
              <a:pathLst>
                <a:path w="64135" h="76200">
                  <a:moveTo>
                    <a:pt x="9651" y="0"/>
                  </a:moveTo>
                  <a:lnTo>
                    <a:pt x="0" y="68452"/>
                  </a:lnTo>
                  <a:lnTo>
                    <a:pt x="54228" y="76085"/>
                  </a:lnTo>
                  <a:lnTo>
                    <a:pt x="63881" y="7632"/>
                  </a:lnTo>
                  <a:lnTo>
                    <a:pt x="9651" y="0"/>
                  </a:lnTo>
                  <a:close/>
                </a:path>
              </a:pathLst>
            </a:custGeom>
            <a:solidFill>
              <a:srgbClr val="BADFE2"/>
            </a:solidFill>
          </p:spPr>
          <p:txBody>
            <a:bodyPr wrap="square" lIns="0" tIns="0" rIns="0" bIns="0" rtlCol="0"/>
            <a:lstStyle/>
            <a:p>
              <a:endParaRPr/>
            </a:p>
          </p:txBody>
        </p:sp>
        <p:sp>
          <p:nvSpPr>
            <p:cNvPr id="88" name="object 88"/>
            <p:cNvSpPr/>
            <p:nvPr/>
          </p:nvSpPr>
          <p:spPr>
            <a:xfrm>
              <a:off x="5474588" y="5854877"/>
              <a:ext cx="69850" cy="28575"/>
            </a:xfrm>
            <a:custGeom>
              <a:avLst/>
              <a:gdLst/>
              <a:ahLst/>
              <a:cxnLst/>
              <a:rect l="l" t="t" r="r" b="b"/>
              <a:pathLst>
                <a:path w="69850" h="28575">
                  <a:moveTo>
                    <a:pt x="0" y="0"/>
                  </a:moveTo>
                  <a:lnTo>
                    <a:pt x="15621" y="20624"/>
                  </a:lnTo>
                  <a:lnTo>
                    <a:pt x="69850" y="28257"/>
                  </a:lnTo>
                  <a:lnTo>
                    <a:pt x="54228" y="7632"/>
                  </a:lnTo>
                  <a:lnTo>
                    <a:pt x="0" y="0"/>
                  </a:lnTo>
                  <a:close/>
                </a:path>
              </a:pathLst>
            </a:custGeom>
            <a:solidFill>
              <a:srgbClr val="95B4B6"/>
            </a:solidFill>
          </p:spPr>
          <p:txBody>
            <a:bodyPr wrap="square" lIns="0" tIns="0" rIns="0" bIns="0" rtlCol="0"/>
            <a:lstStyle/>
            <a:p>
              <a:endParaRPr/>
            </a:p>
          </p:txBody>
        </p:sp>
        <p:sp>
          <p:nvSpPr>
            <p:cNvPr id="89" name="object 89"/>
            <p:cNvSpPr/>
            <p:nvPr/>
          </p:nvSpPr>
          <p:spPr>
            <a:xfrm>
              <a:off x="5528818" y="5794057"/>
              <a:ext cx="25400" cy="89535"/>
            </a:xfrm>
            <a:custGeom>
              <a:avLst/>
              <a:gdLst/>
              <a:ahLst/>
              <a:cxnLst/>
              <a:rect l="l" t="t" r="r" b="b"/>
              <a:pathLst>
                <a:path w="25400" h="89535">
                  <a:moveTo>
                    <a:pt x="9652" y="0"/>
                  </a:moveTo>
                  <a:lnTo>
                    <a:pt x="0" y="68452"/>
                  </a:lnTo>
                  <a:lnTo>
                    <a:pt x="15621" y="89077"/>
                  </a:lnTo>
                  <a:lnTo>
                    <a:pt x="25146" y="20624"/>
                  </a:lnTo>
                  <a:lnTo>
                    <a:pt x="9652" y="0"/>
                  </a:lnTo>
                  <a:close/>
                </a:path>
              </a:pathLst>
            </a:custGeom>
            <a:solidFill>
              <a:srgbClr val="C7E6E8"/>
            </a:solidFill>
          </p:spPr>
          <p:txBody>
            <a:bodyPr wrap="square" lIns="0" tIns="0" rIns="0" bIns="0" rtlCol="0"/>
            <a:lstStyle/>
            <a:p>
              <a:endParaRPr/>
            </a:p>
          </p:txBody>
        </p:sp>
        <p:sp>
          <p:nvSpPr>
            <p:cNvPr id="90" name="object 90"/>
            <p:cNvSpPr/>
            <p:nvPr/>
          </p:nvSpPr>
          <p:spPr>
            <a:xfrm>
              <a:off x="5474588" y="5786425"/>
              <a:ext cx="79375" cy="97155"/>
            </a:xfrm>
            <a:custGeom>
              <a:avLst/>
              <a:gdLst/>
              <a:ahLst/>
              <a:cxnLst/>
              <a:rect l="l" t="t" r="r" b="b"/>
              <a:pathLst>
                <a:path w="79375" h="97154">
                  <a:moveTo>
                    <a:pt x="63881" y="7632"/>
                  </a:moveTo>
                  <a:lnTo>
                    <a:pt x="79375" y="28257"/>
                  </a:lnTo>
                  <a:lnTo>
                    <a:pt x="69850" y="96710"/>
                  </a:lnTo>
                  <a:lnTo>
                    <a:pt x="15621" y="89077"/>
                  </a:lnTo>
                  <a:lnTo>
                    <a:pt x="0" y="68452"/>
                  </a:lnTo>
                  <a:lnTo>
                    <a:pt x="9651" y="0"/>
                  </a:lnTo>
                  <a:lnTo>
                    <a:pt x="63881" y="7632"/>
                  </a:lnTo>
                </a:path>
                <a:path w="79375" h="97154">
                  <a:moveTo>
                    <a:pt x="63881" y="7632"/>
                  </a:moveTo>
                  <a:lnTo>
                    <a:pt x="54228" y="76085"/>
                  </a:lnTo>
                  <a:lnTo>
                    <a:pt x="69850" y="96710"/>
                  </a:lnTo>
                </a:path>
                <a:path w="79375" h="97154">
                  <a:moveTo>
                    <a:pt x="54228" y="76085"/>
                  </a:moveTo>
                  <a:lnTo>
                    <a:pt x="0" y="68452"/>
                  </a:lnTo>
                </a:path>
              </a:pathLst>
            </a:custGeom>
            <a:ln w="9525">
              <a:solidFill>
                <a:srgbClr val="000000"/>
              </a:solidFill>
            </a:ln>
          </p:spPr>
          <p:txBody>
            <a:bodyPr wrap="square" lIns="0" tIns="0" rIns="0" bIns="0" rtlCol="0"/>
            <a:lstStyle/>
            <a:p>
              <a:endParaRPr/>
            </a:p>
          </p:txBody>
        </p:sp>
        <p:sp>
          <p:nvSpPr>
            <p:cNvPr id="91" name="object 91"/>
            <p:cNvSpPr/>
            <p:nvPr/>
          </p:nvSpPr>
          <p:spPr>
            <a:xfrm>
              <a:off x="5464809" y="5855805"/>
              <a:ext cx="64135" cy="76200"/>
            </a:xfrm>
            <a:custGeom>
              <a:avLst/>
              <a:gdLst/>
              <a:ahLst/>
              <a:cxnLst/>
              <a:rect l="l" t="t" r="r" b="b"/>
              <a:pathLst>
                <a:path w="64135" h="76200">
                  <a:moveTo>
                    <a:pt x="9651" y="0"/>
                  </a:moveTo>
                  <a:lnTo>
                    <a:pt x="0" y="68440"/>
                  </a:lnTo>
                  <a:lnTo>
                    <a:pt x="54228" y="76073"/>
                  </a:lnTo>
                  <a:lnTo>
                    <a:pt x="63880" y="7632"/>
                  </a:lnTo>
                  <a:lnTo>
                    <a:pt x="9651" y="0"/>
                  </a:lnTo>
                  <a:close/>
                </a:path>
              </a:pathLst>
            </a:custGeom>
            <a:solidFill>
              <a:srgbClr val="BADFE2"/>
            </a:solidFill>
          </p:spPr>
          <p:txBody>
            <a:bodyPr wrap="square" lIns="0" tIns="0" rIns="0" bIns="0" rtlCol="0"/>
            <a:lstStyle/>
            <a:p>
              <a:endParaRPr/>
            </a:p>
          </p:txBody>
        </p:sp>
        <p:sp>
          <p:nvSpPr>
            <p:cNvPr id="92" name="object 92"/>
            <p:cNvSpPr/>
            <p:nvPr/>
          </p:nvSpPr>
          <p:spPr>
            <a:xfrm>
              <a:off x="5464809" y="5924245"/>
              <a:ext cx="69850" cy="28575"/>
            </a:xfrm>
            <a:custGeom>
              <a:avLst/>
              <a:gdLst/>
              <a:ahLst/>
              <a:cxnLst/>
              <a:rect l="l" t="t" r="r" b="b"/>
              <a:pathLst>
                <a:path w="69850" h="28575">
                  <a:moveTo>
                    <a:pt x="0" y="0"/>
                  </a:moveTo>
                  <a:lnTo>
                    <a:pt x="15620" y="20624"/>
                  </a:lnTo>
                  <a:lnTo>
                    <a:pt x="69850" y="28257"/>
                  </a:lnTo>
                  <a:lnTo>
                    <a:pt x="54228" y="7632"/>
                  </a:lnTo>
                  <a:lnTo>
                    <a:pt x="0" y="0"/>
                  </a:lnTo>
                  <a:close/>
                </a:path>
              </a:pathLst>
            </a:custGeom>
            <a:solidFill>
              <a:srgbClr val="95B4B6"/>
            </a:solidFill>
          </p:spPr>
          <p:txBody>
            <a:bodyPr wrap="square" lIns="0" tIns="0" rIns="0" bIns="0" rtlCol="0"/>
            <a:lstStyle/>
            <a:p>
              <a:endParaRPr/>
            </a:p>
          </p:txBody>
        </p:sp>
        <p:sp>
          <p:nvSpPr>
            <p:cNvPr id="93" name="object 93"/>
            <p:cNvSpPr/>
            <p:nvPr/>
          </p:nvSpPr>
          <p:spPr>
            <a:xfrm>
              <a:off x="5519038" y="5863437"/>
              <a:ext cx="25400" cy="89535"/>
            </a:xfrm>
            <a:custGeom>
              <a:avLst/>
              <a:gdLst/>
              <a:ahLst/>
              <a:cxnLst/>
              <a:rect l="l" t="t" r="r" b="b"/>
              <a:pathLst>
                <a:path w="25400" h="89535">
                  <a:moveTo>
                    <a:pt x="9651" y="0"/>
                  </a:moveTo>
                  <a:lnTo>
                    <a:pt x="0" y="68440"/>
                  </a:lnTo>
                  <a:lnTo>
                    <a:pt x="15621" y="89065"/>
                  </a:lnTo>
                  <a:lnTo>
                    <a:pt x="25273" y="20624"/>
                  </a:lnTo>
                  <a:lnTo>
                    <a:pt x="9651" y="0"/>
                  </a:lnTo>
                  <a:close/>
                </a:path>
              </a:pathLst>
            </a:custGeom>
            <a:solidFill>
              <a:srgbClr val="C7E6E8"/>
            </a:solidFill>
          </p:spPr>
          <p:txBody>
            <a:bodyPr wrap="square" lIns="0" tIns="0" rIns="0" bIns="0" rtlCol="0"/>
            <a:lstStyle/>
            <a:p>
              <a:endParaRPr/>
            </a:p>
          </p:txBody>
        </p:sp>
        <p:sp>
          <p:nvSpPr>
            <p:cNvPr id="94" name="object 94"/>
            <p:cNvSpPr/>
            <p:nvPr/>
          </p:nvSpPr>
          <p:spPr>
            <a:xfrm>
              <a:off x="5464809" y="5855805"/>
              <a:ext cx="80010" cy="97155"/>
            </a:xfrm>
            <a:custGeom>
              <a:avLst/>
              <a:gdLst/>
              <a:ahLst/>
              <a:cxnLst/>
              <a:rect l="l" t="t" r="r" b="b"/>
              <a:pathLst>
                <a:path w="80010" h="97154">
                  <a:moveTo>
                    <a:pt x="63880" y="7632"/>
                  </a:moveTo>
                  <a:lnTo>
                    <a:pt x="79501" y="28257"/>
                  </a:lnTo>
                  <a:lnTo>
                    <a:pt x="69850" y="96697"/>
                  </a:lnTo>
                  <a:lnTo>
                    <a:pt x="15620" y="89065"/>
                  </a:lnTo>
                  <a:lnTo>
                    <a:pt x="0" y="68440"/>
                  </a:lnTo>
                  <a:lnTo>
                    <a:pt x="9651" y="0"/>
                  </a:lnTo>
                  <a:lnTo>
                    <a:pt x="63880" y="7632"/>
                  </a:lnTo>
                  <a:close/>
                </a:path>
                <a:path w="80010" h="97154">
                  <a:moveTo>
                    <a:pt x="63880" y="7632"/>
                  </a:moveTo>
                  <a:lnTo>
                    <a:pt x="54228" y="76073"/>
                  </a:lnTo>
                  <a:lnTo>
                    <a:pt x="69850" y="96697"/>
                  </a:lnTo>
                </a:path>
                <a:path w="80010" h="97154">
                  <a:moveTo>
                    <a:pt x="54228" y="76073"/>
                  </a:moveTo>
                  <a:lnTo>
                    <a:pt x="0" y="68440"/>
                  </a:lnTo>
                </a:path>
              </a:pathLst>
            </a:custGeom>
            <a:ln w="9525">
              <a:solidFill>
                <a:srgbClr val="000000"/>
              </a:solidFill>
            </a:ln>
          </p:spPr>
          <p:txBody>
            <a:bodyPr wrap="square" lIns="0" tIns="0" rIns="0" bIns="0" rtlCol="0"/>
            <a:lstStyle/>
            <a:p>
              <a:endParaRPr/>
            </a:p>
          </p:txBody>
        </p:sp>
        <p:sp>
          <p:nvSpPr>
            <p:cNvPr id="95" name="object 95"/>
            <p:cNvSpPr/>
            <p:nvPr/>
          </p:nvSpPr>
          <p:spPr>
            <a:xfrm>
              <a:off x="5455158" y="5924791"/>
              <a:ext cx="64135" cy="76200"/>
            </a:xfrm>
            <a:custGeom>
              <a:avLst/>
              <a:gdLst/>
              <a:ahLst/>
              <a:cxnLst/>
              <a:rect l="l" t="t" r="r" b="b"/>
              <a:pathLst>
                <a:path w="64135" h="76200">
                  <a:moveTo>
                    <a:pt x="9651" y="0"/>
                  </a:moveTo>
                  <a:lnTo>
                    <a:pt x="0" y="68453"/>
                  </a:lnTo>
                  <a:lnTo>
                    <a:pt x="54228" y="76085"/>
                  </a:lnTo>
                  <a:lnTo>
                    <a:pt x="63880" y="7632"/>
                  </a:lnTo>
                  <a:lnTo>
                    <a:pt x="9651" y="0"/>
                  </a:lnTo>
                  <a:close/>
                </a:path>
              </a:pathLst>
            </a:custGeom>
            <a:solidFill>
              <a:srgbClr val="BADFE2"/>
            </a:solidFill>
          </p:spPr>
          <p:txBody>
            <a:bodyPr wrap="square" lIns="0" tIns="0" rIns="0" bIns="0" rtlCol="0"/>
            <a:lstStyle/>
            <a:p>
              <a:endParaRPr/>
            </a:p>
          </p:txBody>
        </p:sp>
        <p:sp>
          <p:nvSpPr>
            <p:cNvPr id="96" name="object 96"/>
            <p:cNvSpPr/>
            <p:nvPr/>
          </p:nvSpPr>
          <p:spPr>
            <a:xfrm>
              <a:off x="5455158" y="5993244"/>
              <a:ext cx="69850" cy="28575"/>
            </a:xfrm>
            <a:custGeom>
              <a:avLst/>
              <a:gdLst/>
              <a:ahLst/>
              <a:cxnLst/>
              <a:rect l="l" t="t" r="r" b="b"/>
              <a:pathLst>
                <a:path w="69850" h="28575">
                  <a:moveTo>
                    <a:pt x="0" y="0"/>
                  </a:moveTo>
                  <a:lnTo>
                    <a:pt x="15493" y="20624"/>
                  </a:lnTo>
                  <a:lnTo>
                    <a:pt x="69722" y="28257"/>
                  </a:lnTo>
                  <a:lnTo>
                    <a:pt x="54228" y="7632"/>
                  </a:lnTo>
                  <a:lnTo>
                    <a:pt x="0" y="0"/>
                  </a:lnTo>
                  <a:close/>
                </a:path>
              </a:pathLst>
            </a:custGeom>
            <a:solidFill>
              <a:srgbClr val="95B4B6"/>
            </a:solidFill>
          </p:spPr>
          <p:txBody>
            <a:bodyPr wrap="square" lIns="0" tIns="0" rIns="0" bIns="0" rtlCol="0"/>
            <a:lstStyle/>
            <a:p>
              <a:endParaRPr/>
            </a:p>
          </p:txBody>
        </p:sp>
        <p:sp>
          <p:nvSpPr>
            <p:cNvPr id="97" name="object 97"/>
            <p:cNvSpPr/>
            <p:nvPr/>
          </p:nvSpPr>
          <p:spPr>
            <a:xfrm>
              <a:off x="5509387" y="5932424"/>
              <a:ext cx="25400" cy="89535"/>
            </a:xfrm>
            <a:custGeom>
              <a:avLst/>
              <a:gdLst/>
              <a:ahLst/>
              <a:cxnLst/>
              <a:rect l="l" t="t" r="r" b="b"/>
              <a:pathLst>
                <a:path w="25400" h="89535">
                  <a:moveTo>
                    <a:pt x="9651" y="0"/>
                  </a:moveTo>
                  <a:lnTo>
                    <a:pt x="0" y="68453"/>
                  </a:lnTo>
                  <a:lnTo>
                    <a:pt x="15493" y="89077"/>
                  </a:lnTo>
                  <a:lnTo>
                    <a:pt x="25146" y="20624"/>
                  </a:lnTo>
                  <a:lnTo>
                    <a:pt x="9651" y="0"/>
                  </a:lnTo>
                  <a:close/>
                </a:path>
              </a:pathLst>
            </a:custGeom>
            <a:solidFill>
              <a:srgbClr val="C7E6E8"/>
            </a:solidFill>
          </p:spPr>
          <p:txBody>
            <a:bodyPr wrap="square" lIns="0" tIns="0" rIns="0" bIns="0" rtlCol="0"/>
            <a:lstStyle/>
            <a:p>
              <a:endParaRPr/>
            </a:p>
          </p:txBody>
        </p:sp>
        <p:sp>
          <p:nvSpPr>
            <p:cNvPr id="98" name="object 98"/>
            <p:cNvSpPr/>
            <p:nvPr/>
          </p:nvSpPr>
          <p:spPr>
            <a:xfrm>
              <a:off x="5455158" y="5924791"/>
              <a:ext cx="79375" cy="97155"/>
            </a:xfrm>
            <a:custGeom>
              <a:avLst/>
              <a:gdLst/>
              <a:ahLst/>
              <a:cxnLst/>
              <a:rect l="l" t="t" r="r" b="b"/>
              <a:pathLst>
                <a:path w="79375" h="97154">
                  <a:moveTo>
                    <a:pt x="63880" y="7632"/>
                  </a:moveTo>
                  <a:lnTo>
                    <a:pt x="79375" y="28257"/>
                  </a:lnTo>
                  <a:lnTo>
                    <a:pt x="69722" y="96710"/>
                  </a:lnTo>
                  <a:lnTo>
                    <a:pt x="15493" y="89077"/>
                  </a:lnTo>
                  <a:lnTo>
                    <a:pt x="0" y="68453"/>
                  </a:lnTo>
                  <a:lnTo>
                    <a:pt x="9651" y="0"/>
                  </a:lnTo>
                  <a:lnTo>
                    <a:pt x="63880" y="7632"/>
                  </a:lnTo>
                </a:path>
                <a:path w="79375" h="97154">
                  <a:moveTo>
                    <a:pt x="63880" y="7632"/>
                  </a:moveTo>
                  <a:lnTo>
                    <a:pt x="54228" y="76085"/>
                  </a:lnTo>
                  <a:lnTo>
                    <a:pt x="69722" y="96710"/>
                  </a:lnTo>
                </a:path>
                <a:path w="79375" h="97154">
                  <a:moveTo>
                    <a:pt x="54228" y="76085"/>
                  </a:moveTo>
                  <a:lnTo>
                    <a:pt x="0" y="68453"/>
                  </a:lnTo>
                </a:path>
              </a:pathLst>
            </a:custGeom>
            <a:ln w="9525">
              <a:solidFill>
                <a:srgbClr val="000000"/>
              </a:solidFill>
            </a:ln>
          </p:spPr>
          <p:txBody>
            <a:bodyPr wrap="square" lIns="0" tIns="0" rIns="0" bIns="0" rtlCol="0"/>
            <a:lstStyle/>
            <a:p>
              <a:endParaRPr/>
            </a:p>
          </p:txBody>
        </p:sp>
        <p:sp>
          <p:nvSpPr>
            <p:cNvPr id="99" name="object 99"/>
            <p:cNvSpPr/>
            <p:nvPr/>
          </p:nvSpPr>
          <p:spPr>
            <a:xfrm>
              <a:off x="5445379" y="5994171"/>
              <a:ext cx="64135" cy="76200"/>
            </a:xfrm>
            <a:custGeom>
              <a:avLst/>
              <a:gdLst/>
              <a:ahLst/>
              <a:cxnLst/>
              <a:rect l="l" t="t" r="r" b="b"/>
              <a:pathLst>
                <a:path w="64135" h="76200">
                  <a:moveTo>
                    <a:pt x="9651" y="0"/>
                  </a:moveTo>
                  <a:lnTo>
                    <a:pt x="0" y="68440"/>
                  </a:lnTo>
                  <a:lnTo>
                    <a:pt x="54229" y="76073"/>
                  </a:lnTo>
                  <a:lnTo>
                    <a:pt x="63881" y="7632"/>
                  </a:lnTo>
                  <a:lnTo>
                    <a:pt x="9651" y="0"/>
                  </a:lnTo>
                  <a:close/>
                </a:path>
              </a:pathLst>
            </a:custGeom>
            <a:solidFill>
              <a:srgbClr val="BADFE2"/>
            </a:solidFill>
          </p:spPr>
          <p:txBody>
            <a:bodyPr wrap="square" lIns="0" tIns="0" rIns="0" bIns="0" rtlCol="0"/>
            <a:lstStyle/>
            <a:p>
              <a:endParaRPr/>
            </a:p>
          </p:txBody>
        </p:sp>
        <p:sp>
          <p:nvSpPr>
            <p:cNvPr id="100" name="object 100"/>
            <p:cNvSpPr/>
            <p:nvPr/>
          </p:nvSpPr>
          <p:spPr>
            <a:xfrm>
              <a:off x="5445379" y="6062611"/>
              <a:ext cx="69850" cy="28575"/>
            </a:xfrm>
            <a:custGeom>
              <a:avLst/>
              <a:gdLst/>
              <a:ahLst/>
              <a:cxnLst/>
              <a:rect l="l" t="t" r="r" b="b"/>
              <a:pathLst>
                <a:path w="69850" h="28575">
                  <a:moveTo>
                    <a:pt x="0" y="0"/>
                  </a:moveTo>
                  <a:lnTo>
                    <a:pt x="15494" y="20624"/>
                  </a:lnTo>
                  <a:lnTo>
                    <a:pt x="69723" y="28257"/>
                  </a:lnTo>
                  <a:lnTo>
                    <a:pt x="54229" y="7632"/>
                  </a:lnTo>
                  <a:lnTo>
                    <a:pt x="0" y="0"/>
                  </a:lnTo>
                  <a:close/>
                </a:path>
              </a:pathLst>
            </a:custGeom>
            <a:solidFill>
              <a:srgbClr val="95B4B6"/>
            </a:solidFill>
          </p:spPr>
          <p:txBody>
            <a:bodyPr wrap="square" lIns="0" tIns="0" rIns="0" bIns="0" rtlCol="0"/>
            <a:lstStyle/>
            <a:p>
              <a:endParaRPr/>
            </a:p>
          </p:txBody>
        </p:sp>
        <p:sp>
          <p:nvSpPr>
            <p:cNvPr id="101" name="object 101"/>
            <p:cNvSpPr/>
            <p:nvPr/>
          </p:nvSpPr>
          <p:spPr>
            <a:xfrm>
              <a:off x="5499608" y="6001804"/>
              <a:ext cx="25400" cy="89535"/>
            </a:xfrm>
            <a:custGeom>
              <a:avLst/>
              <a:gdLst/>
              <a:ahLst/>
              <a:cxnLst/>
              <a:rect l="l" t="t" r="r" b="b"/>
              <a:pathLst>
                <a:path w="25400" h="89535">
                  <a:moveTo>
                    <a:pt x="9651" y="0"/>
                  </a:moveTo>
                  <a:lnTo>
                    <a:pt x="0" y="68440"/>
                  </a:lnTo>
                  <a:lnTo>
                    <a:pt x="15493" y="89065"/>
                  </a:lnTo>
                  <a:lnTo>
                    <a:pt x="25145" y="20612"/>
                  </a:lnTo>
                  <a:lnTo>
                    <a:pt x="9651" y="0"/>
                  </a:lnTo>
                  <a:close/>
                </a:path>
              </a:pathLst>
            </a:custGeom>
            <a:solidFill>
              <a:srgbClr val="C7E6E8"/>
            </a:solidFill>
          </p:spPr>
          <p:txBody>
            <a:bodyPr wrap="square" lIns="0" tIns="0" rIns="0" bIns="0" rtlCol="0"/>
            <a:lstStyle/>
            <a:p>
              <a:endParaRPr/>
            </a:p>
          </p:txBody>
        </p:sp>
        <p:sp>
          <p:nvSpPr>
            <p:cNvPr id="102" name="object 102"/>
            <p:cNvSpPr/>
            <p:nvPr/>
          </p:nvSpPr>
          <p:spPr>
            <a:xfrm>
              <a:off x="5445379" y="5994171"/>
              <a:ext cx="79375" cy="97155"/>
            </a:xfrm>
            <a:custGeom>
              <a:avLst/>
              <a:gdLst/>
              <a:ahLst/>
              <a:cxnLst/>
              <a:rect l="l" t="t" r="r" b="b"/>
              <a:pathLst>
                <a:path w="79375" h="97154">
                  <a:moveTo>
                    <a:pt x="63881" y="7632"/>
                  </a:moveTo>
                  <a:lnTo>
                    <a:pt x="79375" y="28244"/>
                  </a:lnTo>
                  <a:lnTo>
                    <a:pt x="69723" y="96697"/>
                  </a:lnTo>
                  <a:lnTo>
                    <a:pt x="15494" y="89065"/>
                  </a:lnTo>
                  <a:lnTo>
                    <a:pt x="0" y="68440"/>
                  </a:lnTo>
                  <a:lnTo>
                    <a:pt x="9651" y="0"/>
                  </a:lnTo>
                  <a:lnTo>
                    <a:pt x="63881" y="7632"/>
                  </a:lnTo>
                  <a:close/>
                </a:path>
                <a:path w="79375" h="97154">
                  <a:moveTo>
                    <a:pt x="63881" y="7632"/>
                  </a:moveTo>
                  <a:lnTo>
                    <a:pt x="54229" y="76073"/>
                  </a:lnTo>
                  <a:lnTo>
                    <a:pt x="69723" y="96697"/>
                  </a:lnTo>
                </a:path>
                <a:path w="79375" h="97154">
                  <a:moveTo>
                    <a:pt x="54229" y="76073"/>
                  </a:moveTo>
                  <a:lnTo>
                    <a:pt x="0" y="68440"/>
                  </a:lnTo>
                </a:path>
              </a:pathLst>
            </a:custGeom>
            <a:ln w="9525">
              <a:solidFill>
                <a:srgbClr val="000000"/>
              </a:solidFill>
            </a:ln>
          </p:spPr>
          <p:txBody>
            <a:bodyPr wrap="square" lIns="0" tIns="0" rIns="0" bIns="0" rtlCol="0"/>
            <a:lstStyle/>
            <a:p>
              <a:endParaRPr/>
            </a:p>
          </p:txBody>
        </p:sp>
        <p:sp>
          <p:nvSpPr>
            <p:cNvPr id="103" name="object 103"/>
            <p:cNvSpPr/>
            <p:nvPr/>
          </p:nvSpPr>
          <p:spPr>
            <a:xfrm>
              <a:off x="5435726" y="6063158"/>
              <a:ext cx="64135" cy="76200"/>
            </a:xfrm>
            <a:custGeom>
              <a:avLst/>
              <a:gdLst/>
              <a:ahLst/>
              <a:cxnLst/>
              <a:rect l="l" t="t" r="r" b="b"/>
              <a:pathLst>
                <a:path w="64135" h="76200">
                  <a:moveTo>
                    <a:pt x="9525" y="0"/>
                  </a:moveTo>
                  <a:lnTo>
                    <a:pt x="0" y="68453"/>
                  </a:lnTo>
                  <a:lnTo>
                    <a:pt x="54228" y="76085"/>
                  </a:lnTo>
                  <a:lnTo>
                    <a:pt x="63881" y="7632"/>
                  </a:lnTo>
                  <a:lnTo>
                    <a:pt x="9525" y="0"/>
                  </a:lnTo>
                  <a:close/>
                </a:path>
              </a:pathLst>
            </a:custGeom>
            <a:solidFill>
              <a:srgbClr val="BADFE2"/>
            </a:solidFill>
          </p:spPr>
          <p:txBody>
            <a:bodyPr wrap="square" lIns="0" tIns="0" rIns="0" bIns="0" rtlCol="0"/>
            <a:lstStyle/>
            <a:p>
              <a:endParaRPr/>
            </a:p>
          </p:txBody>
        </p:sp>
        <p:sp>
          <p:nvSpPr>
            <p:cNvPr id="104" name="object 104"/>
            <p:cNvSpPr/>
            <p:nvPr/>
          </p:nvSpPr>
          <p:spPr>
            <a:xfrm>
              <a:off x="5435726" y="6131611"/>
              <a:ext cx="69850" cy="28575"/>
            </a:xfrm>
            <a:custGeom>
              <a:avLst/>
              <a:gdLst/>
              <a:ahLst/>
              <a:cxnLst/>
              <a:rect l="l" t="t" r="r" b="b"/>
              <a:pathLst>
                <a:path w="69850" h="28575">
                  <a:moveTo>
                    <a:pt x="0" y="0"/>
                  </a:moveTo>
                  <a:lnTo>
                    <a:pt x="15494" y="20612"/>
                  </a:lnTo>
                  <a:lnTo>
                    <a:pt x="69723" y="28244"/>
                  </a:lnTo>
                  <a:lnTo>
                    <a:pt x="54228" y="7632"/>
                  </a:lnTo>
                  <a:lnTo>
                    <a:pt x="0" y="0"/>
                  </a:lnTo>
                  <a:close/>
                </a:path>
              </a:pathLst>
            </a:custGeom>
            <a:solidFill>
              <a:srgbClr val="95B4B6"/>
            </a:solidFill>
          </p:spPr>
          <p:txBody>
            <a:bodyPr wrap="square" lIns="0" tIns="0" rIns="0" bIns="0" rtlCol="0"/>
            <a:lstStyle/>
            <a:p>
              <a:endParaRPr/>
            </a:p>
          </p:txBody>
        </p:sp>
        <p:sp>
          <p:nvSpPr>
            <p:cNvPr id="105" name="object 105"/>
            <p:cNvSpPr/>
            <p:nvPr/>
          </p:nvSpPr>
          <p:spPr>
            <a:xfrm>
              <a:off x="5489955" y="6070790"/>
              <a:ext cx="25400" cy="89535"/>
            </a:xfrm>
            <a:custGeom>
              <a:avLst/>
              <a:gdLst/>
              <a:ahLst/>
              <a:cxnLst/>
              <a:rect l="l" t="t" r="r" b="b"/>
              <a:pathLst>
                <a:path w="25400" h="89535">
                  <a:moveTo>
                    <a:pt x="9652" y="0"/>
                  </a:moveTo>
                  <a:lnTo>
                    <a:pt x="0" y="68453"/>
                  </a:lnTo>
                  <a:lnTo>
                    <a:pt x="15494" y="89065"/>
                  </a:lnTo>
                  <a:lnTo>
                    <a:pt x="25146" y="20624"/>
                  </a:lnTo>
                  <a:lnTo>
                    <a:pt x="9652" y="0"/>
                  </a:lnTo>
                  <a:close/>
                </a:path>
              </a:pathLst>
            </a:custGeom>
            <a:solidFill>
              <a:srgbClr val="C7E6E8"/>
            </a:solidFill>
          </p:spPr>
          <p:txBody>
            <a:bodyPr wrap="square" lIns="0" tIns="0" rIns="0" bIns="0" rtlCol="0"/>
            <a:lstStyle/>
            <a:p>
              <a:endParaRPr/>
            </a:p>
          </p:txBody>
        </p:sp>
        <p:sp>
          <p:nvSpPr>
            <p:cNvPr id="106" name="object 106"/>
            <p:cNvSpPr/>
            <p:nvPr/>
          </p:nvSpPr>
          <p:spPr>
            <a:xfrm>
              <a:off x="5435726" y="6063158"/>
              <a:ext cx="79375" cy="97155"/>
            </a:xfrm>
            <a:custGeom>
              <a:avLst/>
              <a:gdLst/>
              <a:ahLst/>
              <a:cxnLst/>
              <a:rect l="l" t="t" r="r" b="b"/>
              <a:pathLst>
                <a:path w="79375" h="97154">
                  <a:moveTo>
                    <a:pt x="63881" y="7632"/>
                  </a:moveTo>
                  <a:lnTo>
                    <a:pt x="79375" y="28257"/>
                  </a:lnTo>
                  <a:lnTo>
                    <a:pt x="69723" y="96697"/>
                  </a:lnTo>
                  <a:lnTo>
                    <a:pt x="15494" y="89065"/>
                  </a:lnTo>
                  <a:lnTo>
                    <a:pt x="0" y="68453"/>
                  </a:lnTo>
                  <a:lnTo>
                    <a:pt x="9525" y="0"/>
                  </a:lnTo>
                  <a:lnTo>
                    <a:pt x="63881" y="7632"/>
                  </a:lnTo>
                  <a:close/>
                </a:path>
                <a:path w="79375" h="97154">
                  <a:moveTo>
                    <a:pt x="63881" y="7632"/>
                  </a:moveTo>
                  <a:lnTo>
                    <a:pt x="54228" y="76085"/>
                  </a:lnTo>
                  <a:lnTo>
                    <a:pt x="69723" y="96697"/>
                  </a:lnTo>
                </a:path>
                <a:path w="79375" h="97154">
                  <a:moveTo>
                    <a:pt x="54228" y="76085"/>
                  </a:moveTo>
                  <a:lnTo>
                    <a:pt x="0" y="68453"/>
                  </a:lnTo>
                </a:path>
              </a:pathLst>
            </a:custGeom>
            <a:ln w="9525">
              <a:solidFill>
                <a:srgbClr val="000000"/>
              </a:solidFill>
            </a:ln>
          </p:spPr>
          <p:txBody>
            <a:bodyPr wrap="square" lIns="0" tIns="0" rIns="0" bIns="0" rtlCol="0"/>
            <a:lstStyle/>
            <a:p>
              <a:endParaRPr/>
            </a:p>
          </p:txBody>
        </p:sp>
        <p:sp>
          <p:nvSpPr>
            <p:cNvPr id="107" name="object 107"/>
            <p:cNvSpPr/>
            <p:nvPr/>
          </p:nvSpPr>
          <p:spPr>
            <a:xfrm>
              <a:off x="5425948" y="6132538"/>
              <a:ext cx="64135" cy="76200"/>
            </a:xfrm>
            <a:custGeom>
              <a:avLst/>
              <a:gdLst/>
              <a:ahLst/>
              <a:cxnLst/>
              <a:rect l="l" t="t" r="r" b="b"/>
              <a:pathLst>
                <a:path w="64135" h="76200">
                  <a:moveTo>
                    <a:pt x="9651" y="0"/>
                  </a:moveTo>
                  <a:lnTo>
                    <a:pt x="0" y="68440"/>
                  </a:lnTo>
                  <a:lnTo>
                    <a:pt x="54228" y="76072"/>
                  </a:lnTo>
                  <a:lnTo>
                    <a:pt x="63880" y="7632"/>
                  </a:lnTo>
                  <a:lnTo>
                    <a:pt x="9651" y="0"/>
                  </a:lnTo>
                  <a:close/>
                </a:path>
              </a:pathLst>
            </a:custGeom>
            <a:solidFill>
              <a:srgbClr val="BADFE2"/>
            </a:solidFill>
          </p:spPr>
          <p:txBody>
            <a:bodyPr wrap="square" lIns="0" tIns="0" rIns="0" bIns="0" rtlCol="0"/>
            <a:lstStyle/>
            <a:p>
              <a:endParaRPr/>
            </a:p>
          </p:txBody>
        </p:sp>
        <p:sp>
          <p:nvSpPr>
            <p:cNvPr id="108" name="object 108"/>
            <p:cNvSpPr/>
            <p:nvPr/>
          </p:nvSpPr>
          <p:spPr>
            <a:xfrm>
              <a:off x="5425948" y="6200978"/>
              <a:ext cx="69850" cy="28575"/>
            </a:xfrm>
            <a:custGeom>
              <a:avLst/>
              <a:gdLst/>
              <a:ahLst/>
              <a:cxnLst/>
              <a:rect l="l" t="t" r="r" b="b"/>
              <a:pathLst>
                <a:path w="69850" h="28575">
                  <a:moveTo>
                    <a:pt x="0" y="0"/>
                  </a:moveTo>
                  <a:lnTo>
                    <a:pt x="15493" y="20624"/>
                  </a:lnTo>
                  <a:lnTo>
                    <a:pt x="69723" y="28257"/>
                  </a:lnTo>
                  <a:lnTo>
                    <a:pt x="54228" y="7632"/>
                  </a:lnTo>
                  <a:lnTo>
                    <a:pt x="0" y="0"/>
                  </a:lnTo>
                  <a:close/>
                </a:path>
              </a:pathLst>
            </a:custGeom>
            <a:solidFill>
              <a:srgbClr val="95B4B6"/>
            </a:solidFill>
          </p:spPr>
          <p:txBody>
            <a:bodyPr wrap="square" lIns="0" tIns="0" rIns="0" bIns="0" rtlCol="0"/>
            <a:lstStyle/>
            <a:p>
              <a:endParaRPr/>
            </a:p>
          </p:txBody>
        </p:sp>
        <p:sp>
          <p:nvSpPr>
            <p:cNvPr id="109" name="object 109"/>
            <p:cNvSpPr/>
            <p:nvPr/>
          </p:nvSpPr>
          <p:spPr>
            <a:xfrm>
              <a:off x="5480176" y="6140170"/>
              <a:ext cx="25400" cy="89535"/>
            </a:xfrm>
            <a:custGeom>
              <a:avLst/>
              <a:gdLst/>
              <a:ahLst/>
              <a:cxnLst/>
              <a:rect l="l" t="t" r="r" b="b"/>
              <a:pathLst>
                <a:path w="25400" h="89535">
                  <a:moveTo>
                    <a:pt x="9651" y="0"/>
                  </a:moveTo>
                  <a:lnTo>
                    <a:pt x="0" y="68440"/>
                  </a:lnTo>
                  <a:lnTo>
                    <a:pt x="15494" y="89065"/>
                  </a:lnTo>
                  <a:lnTo>
                    <a:pt x="25146" y="20612"/>
                  </a:lnTo>
                  <a:lnTo>
                    <a:pt x="9651" y="0"/>
                  </a:lnTo>
                  <a:close/>
                </a:path>
              </a:pathLst>
            </a:custGeom>
            <a:solidFill>
              <a:srgbClr val="C7E6E8"/>
            </a:solidFill>
          </p:spPr>
          <p:txBody>
            <a:bodyPr wrap="square" lIns="0" tIns="0" rIns="0" bIns="0" rtlCol="0"/>
            <a:lstStyle/>
            <a:p>
              <a:endParaRPr/>
            </a:p>
          </p:txBody>
        </p:sp>
        <p:sp>
          <p:nvSpPr>
            <p:cNvPr id="110" name="object 110"/>
            <p:cNvSpPr/>
            <p:nvPr/>
          </p:nvSpPr>
          <p:spPr>
            <a:xfrm>
              <a:off x="5425948" y="6132538"/>
              <a:ext cx="79375" cy="97155"/>
            </a:xfrm>
            <a:custGeom>
              <a:avLst/>
              <a:gdLst/>
              <a:ahLst/>
              <a:cxnLst/>
              <a:rect l="l" t="t" r="r" b="b"/>
              <a:pathLst>
                <a:path w="79375" h="97154">
                  <a:moveTo>
                    <a:pt x="63880" y="7632"/>
                  </a:moveTo>
                  <a:lnTo>
                    <a:pt x="79375" y="28244"/>
                  </a:lnTo>
                  <a:lnTo>
                    <a:pt x="69723" y="96697"/>
                  </a:lnTo>
                  <a:lnTo>
                    <a:pt x="15493" y="89065"/>
                  </a:lnTo>
                  <a:lnTo>
                    <a:pt x="0" y="68440"/>
                  </a:lnTo>
                  <a:lnTo>
                    <a:pt x="9651" y="0"/>
                  </a:lnTo>
                  <a:lnTo>
                    <a:pt x="63880" y="7632"/>
                  </a:lnTo>
                  <a:close/>
                </a:path>
                <a:path w="79375" h="97154">
                  <a:moveTo>
                    <a:pt x="63880" y="7632"/>
                  </a:moveTo>
                  <a:lnTo>
                    <a:pt x="54228" y="76072"/>
                  </a:lnTo>
                  <a:lnTo>
                    <a:pt x="69723" y="96697"/>
                  </a:lnTo>
                </a:path>
                <a:path w="79375" h="97154">
                  <a:moveTo>
                    <a:pt x="54228" y="76072"/>
                  </a:moveTo>
                  <a:lnTo>
                    <a:pt x="0" y="68440"/>
                  </a:lnTo>
                </a:path>
              </a:pathLst>
            </a:custGeom>
            <a:ln w="9525">
              <a:solidFill>
                <a:srgbClr val="000000"/>
              </a:solidFill>
            </a:ln>
          </p:spPr>
          <p:txBody>
            <a:bodyPr wrap="square" lIns="0" tIns="0" rIns="0" bIns="0" rtlCol="0"/>
            <a:lstStyle/>
            <a:p>
              <a:endParaRPr/>
            </a:p>
          </p:txBody>
        </p:sp>
        <p:sp>
          <p:nvSpPr>
            <p:cNvPr id="111" name="object 111"/>
            <p:cNvSpPr/>
            <p:nvPr/>
          </p:nvSpPr>
          <p:spPr>
            <a:xfrm>
              <a:off x="5416169" y="6201524"/>
              <a:ext cx="64135" cy="76200"/>
            </a:xfrm>
            <a:custGeom>
              <a:avLst/>
              <a:gdLst/>
              <a:ahLst/>
              <a:cxnLst/>
              <a:rect l="l" t="t" r="r" b="b"/>
              <a:pathLst>
                <a:path w="64135" h="76200">
                  <a:moveTo>
                    <a:pt x="9651" y="0"/>
                  </a:moveTo>
                  <a:lnTo>
                    <a:pt x="0" y="68453"/>
                  </a:lnTo>
                  <a:lnTo>
                    <a:pt x="54228" y="76085"/>
                  </a:lnTo>
                  <a:lnTo>
                    <a:pt x="63880" y="7632"/>
                  </a:lnTo>
                  <a:lnTo>
                    <a:pt x="9651" y="0"/>
                  </a:lnTo>
                  <a:close/>
                </a:path>
              </a:pathLst>
            </a:custGeom>
            <a:solidFill>
              <a:srgbClr val="BADFE2"/>
            </a:solidFill>
          </p:spPr>
          <p:txBody>
            <a:bodyPr wrap="square" lIns="0" tIns="0" rIns="0" bIns="0" rtlCol="0"/>
            <a:lstStyle/>
            <a:p>
              <a:endParaRPr/>
            </a:p>
          </p:txBody>
        </p:sp>
        <p:sp>
          <p:nvSpPr>
            <p:cNvPr id="112" name="object 112"/>
            <p:cNvSpPr/>
            <p:nvPr/>
          </p:nvSpPr>
          <p:spPr>
            <a:xfrm>
              <a:off x="5416169" y="6269977"/>
              <a:ext cx="69850" cy="28575"/>
            </a:xfrm>
            <a:custGeom>
              <a:avLst/>
              <a:gdLst/>
              <a:ahLst/>
              <a:cxnLst/>
              <a:rect l="l" t="t" r="r" b="b"/>
              <a:pathLst>
                <a:path w="69850" h="28575">
                  <a:moveTo>
                    <a:pt x="0" y="0"/>
                  </a:moveTo>
                  <a:lnTo>
                    <a:pt x="15620" y="20612"/>
                  </a:lnTo>
                  <a:lnTo>
                    <a:pt x="69850" y="28244"/>
                  </a:lnTo>
                  <a:lnTo>
                    <a:pt x="54228" y="7632"/>
                  </a:lnTo>
                  <a:lnTo>
                    <a:pt x="0" y="0"/>
                  </a:lnTo>
                  <a:close/>
                </a:path>
              </a:pathLst>
            </a:custGeom>
            <a:solidFill>
              <a:srgbClr val="95B4B6"/>
            </a:solidFill>
          </p:spPr>
          <p:txBody>
            <a:bodyPr wrap="square" lIns="0" tIns="0" rIns="0" bIns="0" rtlCol="0"/>
            <a:lstStyle/>
            <a:p>
              <a:endParaRPr/>
            </a:p>
          </p:txBody>
        </p:sp>
        <p:sp>
          <p:nvSpPr>
            <p:cNvPr id="113" name="object 113"/>
            <p:cNvSpPr/>
            <p:nvPr/>
          </p:nvSpPr>
          <p:spPr>
            <a:xfrm>
              <a:off x="5470398" y="6209157"/>
              <a:ext cx="25400" cy="89535"/>
            </a:xfrm>
            <a:custGeom>
              <a:avLst/>
              <a:gdLst/>
              <a:ahLst/>
              <a:cxnLst/>
              <a:rect l="l" t="t" r="r" b="b"/>
              <a:pathLst>
                <a:path w="25400" h="89535">
                  <a:moveTo>
                    <a:pt x="9651" y="0"/>
                  </a:moveTo>
                  <a:lnTo>
                    <a:pt x="0" y="68453"/>
                  </a:lnTo>
                  <a:lnTo>
                    <a:pt x="15621" y="89065"/>
                  </a:lnTo>
                  <a:lnTo>
                    <a:pt x="25273" y="20624"/>
                  </a:lnTo>
                  <a:lnTo>
                    <a:pt x="9651" y="0"/>
                  </a:lnTo>
                  <a:close/>
                </a:path>
              </a:pathLst>
            </a:custGeom>
            <a:solidFill>
              <a:srgbClr val="C7E6E8"/>
            </a:solidFill>
          </p:spPr>
          <p:txBody>
            <a:bodyPr wrap="square" lIns="0" tIns="0" rIns="0" bIns="0" rtlCol="0"/>
            <a:lstStyle/>
            <a:p>
              <a:endParaRPr/>
            </a:p>
          </p:txBody>
        </p:sp>
        <p:sp>
          <p:nvSpPr>
            <p:cNvPr id="114" name="object 114"/>
            <p:cNvSpPr/>
            <p:nvPr/>
          </p:nvSpPr>
          <p:spPr>
            <a:xfrm>
              <a:off x="5416169" y="6201524"/>
              <a:ext cx="80010" cy="97155"/>
            </a:xfrm>
            <a:custGeom>
              <a:avLst/>
              <a:gdLst/>
              <a:ahLst/>
              <a:cxnLst/>
              <a:rect l="l" t="t" r="r" b="b"/>
              <a:pathLst>
                <a:path w="80010" h="97154">
                  <a:moveTo>
                    <a:pt x="63880" y="7632"/>
                  </a:moveTo>
                  <a:lnTo>
                    <a:pt x="79501" y="28257"/>
                  </a:lnTo>
                  <a:lnTo>
                    <a:pt x="69850" y="96697"/>
                  </a:lnTo>
                  <a:lnTo>
                    <a:pt x="15620" y="89065"/>
                  </a:lnTo>
                  <a:lnTo>
                    <a:pt x="0" y="68453"/>
                  </a:lnTo>
                  <a:lnTo>
                    <a:pt x="9651" y="0"/>
                  </a:lnTo>
                  <a:lnTo>
                    <a:pt x="63880" y="7632"/>
                  </a:lnTo>
                </a:path>
                <a:path w="80010" h="97154">
                  <a:moveTo>
                    <a:pt x="63880" y="7632"/>
                  </a:moveTo>
                  <a:lnTo>
                    <a:pt x="54228" y="76085"/>
                  </a:lnTo>
                  <a:lnTo>
                    <a:pt x="69850" y="96697"/>
                  </a:lnTo>
                </a:path>
                <a:path w="80010" h="97154">
                  <a:moveTo>
                    <a:pt x="54228" y="76085"/>
                  </a:moveTo>
                  <a:lnTo>
                    <a:pt x="0" y="68453"/>
                  </a:lnTo>
                </a:path>
              </a:pathLst>
            </a:custGeom>
            <a:ln w="9525">
              <a:solidFill>
                <a:srgbClr val="000000"/>
              </a:solidFill>
            </a:ln>
          </p:spPr>
          <p:txBody>
            <a:bodyPr wrap="square" lIns="0" tIns="0" rIns="0" bIns="0" rtlCol="0"/>
            <a:lstStyle/>
            <a:p>
              <a:endParaRPr/>
            </a:p>
          </p:txBody>
        </p:sp>
        <p:sp>
          <p:nvSpPr>
            <p:cNvPr id="115" name="object 115"/>
            <p:cNvSpPr/>
            <p:nvPr/>
          </p:nvSpPr>
          <p:spPr>
            <a:xfrm>
              <a:off x="5406390" y="6270891"/>
              <a:ext cx="64135" cy="76200"/>
            </a:xfrm>
            <a:custGeom>
              <a:avLst/>
              <a:gdLst/>
              <a:ahLst/>
              <a:cxnLst/>
              <a:rect l="l" t="t" r="r" b="b"/>
              <a:pathLst>
                <a:path w="64135" h="76200">
                  <a:moveTo>
                    <a:pt x="9651" y="0"/>
                  </a:moveTo>
                  <a:lnTo>
                    <a:pt x="0" y="68452"/>
                  </a:lnTo>
                  <a:lnTo>
                    <a:pt x="54229" y="76085"/>
                  </a:lnTo>
                  <a:lnTo>
                    <a:pt x="63881" y="7632"/>
                  </a:lnTo>
                  <a:lnTo>
                    <a:pt x="9651" y="0"/>
                  </a:lnTo>
                  <a:close/>
                </a:path>
              </a:pathLst>
            </a:custGeom>
            <a:solidFill>
              <a:srgbClr val="BADFE2"/>
            </a:solidFill>
          </p:spPr>
          <p:txBody>
            <a:bodyPr wrap="square" lIns="0" tIns="0" rIns="0" bIns="0" rtlCol="0"/>
            <a:lstStyle/>
            <a:p>
              <a:endParaRPr/>
            </a:p>
          </p:txBody>
        </p:sp>
        <p:sp>
          <p:nvSpPr>
            <p:cNvPr id="116" name="object 116"/>
            <p:cNvSpPr/>
            <p:nvPr/>
          </p:nvSpPr>
          <p:spPr>
            <a:xfrm>
              <a:off x="5406390" y="6339344"/>
              <a:ext cx="69850" cy="28575"/>
            </a:xfrm>
            <a:custGeom>
              <a:avLst/>
              <a:gdLst/>
              <a:ahLst/>
              <a:cxnLst/>
              <a:rect l="l" t="t" r="r" b="b"/>
              <a:pathLst>
                <a:path w="69850" h="28575">
                  <a:moveTo>
                    <a:pt x="0" y="0"/>
                  </a:moveTo>
                  <a:lnTo>
                    <a:pt x="15621" y="20624"/>
                  </a:lnTo>
                  <a:lnTo>
                    <a:pt x="69850" y="28257"/>
                  </a:lnTo>
                  <a:lnTo>
                    <a:pt x="54229" y="7632"/>
                  </a:lnTo>
                  <a:lnTo>
                    <a:pt x="0" y="0"/>
                  </a:lnTo>
                  <a:close/>
                </a:path>
              </a:pathLst>
            </a:custGeom>
            <a:solidFill>
              <a:srgbClr val="95B4B6"/>
            </a:solidFill>
          </p:spPr>
          <p:txBody>
            <a:bodyPr wrap="square" lIns="0" tIns="0" rIns="0" bIns="0" rtlCol="0"/>
            <a:lstStyle/>
            <a:p>
              <a:endParaRPr/>
            </a:p>
          </p:txBody>
        </p:sp>
        <p:sp>
          <p:nvSpPr>
            <p:cNvPr id="117" name="object 117"/>
            <p:cNvSpPr/>
            <p:nvPr/>
          </p:nvSpPr>
          <p:spPr>
            <a:xfrm>
              <a:off x="5460619" y="6278524"/>
              <a:ext cx="25400" cy="89535"/>
            </a:xfrm>
            <a:custGeom>
              <a:avLst/>
              <a:gdLst/>
              <a:ahLst/>
              <a:cxnLst/>
              <a:rect l="l" t="t" r="r" b="b"/>
              <a:pathLst>
                <a:path w="25400" h="89535">
                  <a:moveTo>
                    <a:pt x="9651" y="0"/>
                  </a:moveTo>
                  <a:lnTo>
                    <a:pt x="0" y="68452"/>
                  </a:lnTo>
                  <a:lnTo>
                    <a:pt x="15620" y="89077"/>
                  </a:lnTo>
                  <a:lnTo>
                    <a:pt x="25272" y="20624"/>
                  </a:lnTo>
                  <a:lnTo>
                    <a:pt x="9651" y="0"/>
                  </a:lnTo>
                  <a:close/>
                </a:path>
              </a:pathLst>
            </a:custGeom>
            <a:solidFill>
              <a:srgbClr val="C7E6E8"/>
            </a:solidFill>
          </p:spPr>
          <p:txBody>
            <a:bodyPr wrap="square" lIns="0" tIns="0" rIns="0" bIns="0" rtlCol="0"/>
            <a:lstStyle/>
            <a:p>
              <a:endParaRPr/>
            </a:p>
          </p:txBody>
        </p:sp>
        <p:sp>
          <p:nvSpPr>
            <p:cNvPr id="118" name="object 118"/>
            <p:cNvSpPr/>
            <p:nvPr/>
          </p:nvSpPr>
          <p:spPr>
            <a:xfrm>
              <a:off x="5406390" y="6270891"/>
              <a:ext cx="80010" cy="97155"/>
            </a:xfrm>
            <a:custGeom>
              <a:avLst/>
              <a:gdLst/>
              <a:ahLst/>
              <a:cxnLst/>
              <a:rect l="l" t="t" r="r" b="b"/>
              <a:pathLst>
                <a:path w="80010" h="97154">
                  <a:moveTo>
                    <a:pt x="63881" y="7632"/>
                  </a:moveTo>
                  <a:lnTo>
                    <a:pt x="79501" y="28257"/>
                  </a:lnTo>
                  <a:lnTo>
                    <a:pt x="69850" y="96710"/>
                  </a:lnTo>
                  <a:lnTo>
                    <a:pt x="15621" y="89077"/>
                  </a:lnTo>
                  <a:lnTo>
                    <a:pt x="0" y="68452"/>
                  </a:lnTo>
                  <a:lnTo>
                    <a:pt x="9651" y="0"/>
                  </a:lnTo>
                  <a:lnTo>
                    <a:pt x="63881" y="7632"/>
                  </a:lnTo>
                </a:path>
                <a:path w="80010" h="97154">
                  <a:moveTo>
                    <a:pt x="63881" y="7632"/>
                  </a:moveTo>
                  <a:lnTo>
                    <a:pt x="54229" y="76085"/>
                  </a:lnTo>
                  <a:lnTo>
                    <a:pt x="69850" y="96710"/>
                  </a:lnTo>
                </a:path>
                <a:path w="80010" h="97154">
                  <a:moveTo>
                    <a:pt x="54229" y="76085"/>
                  </a:moveTo>
                  <a:lnTo>
                    <a:pt x="0" y="68452"/>
                  </a:lnTo>
                </a:path>
              </a:pathLst>
            </a:custGeom>
            <a:ln w="9525">
              <a:solidFill>
                <a:srgbClr val="000000"/>
              </a:solidFill>
            </a:ln>
          </p:spPr>
          <p:txBody>
            <a:bodyPr wrap="square" lIns="0" tIns="0" rIns="0" bIns="0" rtlCol="0"/>
            <a:lstStyle/>
            <a:p>
              <a:endParaRPr/>
            </a:p>
          </p:txBody>
        </p:sp>
        <p:sp>
          <p:nvSpPr>
            <p:cNvPr id="119" name="object 119"/>
            <p:cNvSpPr/>
            <p:nvPr/>
          </p:nvSpPr>
          <p:spPr>
            <a:xfrm>
              <a:off x="5396738" y="6339509"/>
              <a:ext cx="64135" cy="76200"/>
            </a:xfrm>
            <a:custGeom>
              <a:avLst/>
              <a:gdLst/>
              <a:ahLst/>
              <a:cxnLst/>
              <a:rect l="l" t="t" r="r" b="b"/>
              <a:pathLst>
                <a:path w="64135" h="76200">
                  <a:moveTo>
                    <a:pt x="9651" y="0"/>
                  </a:moveTo>
                  <a:lnTo>
                    <a:pt x="0" y="68440"/>
                  </a:lnTo>
                  <a:lnTo>
                    <a:pt x="54228" y="76073"/>
                  </a:lnTo>
                  <a:lnTo>
                    <a:pt x="63881" y="7632"/>
                  </a:lnTo>
                  <a:lnTo>
                    <a:pt x="9651" y="0"/>
                  </a:lnTo>
                  <a:close/>
                </a:path>
              </a:pathLst>
            </a:custGeom>
            <a:solidFill>
              <a:srgbClr val="BADFE2"/>
            </a:solidFill>
          </p:spPr>
          <p:txBody>
            <a:bodyPr wrap="square" lIns="0" tIns="0" rIns="0" bIns="0" rtlCol="0"/>
            <a:lstStyle/>
            <a:p>
              <a:endParaRPr/>
            </a:p>
          </p:txBody>
        </p:sp>
        <p:sp>
          <p:nvSpPr>
            <p:cNvPr id="120" name="object 120"/>
            <p:cNvSpPr/>
            <p:nvPr/>
          </p:nvSpPr>
          <p:spPr>
            <a:xfrm>
              <a:off x="5396738" y="6407950"/>
              <a:ext cx="69850" cy="28575"/>
            </a:xfrm>
            <a:custGeom>
              <a:avLst/>
              <a:gdLst/>
              <a:ahLst/>
              <a:cxnLst/>
              <a:rect l="l" t="t" r="r" b="b"/>
              <a:pathLst>
                <a:path w="69850" h="28575">
                  <a:moveTo>
                    <a:pt x="0" y="0"/>
                  </a:moveTo>
                  <a:lnTo>
                    <a:pt x="15621" y="20624"/>
                  </a:lnTo>
                  <a:lnTo>
                    <a:pt x="69850" y="28257"/>
                  </a:lnTo>
                  <a:lnTo>
                    <a:pt x="54228" y="7632"/>
                  </a:lnTo>
                  <a:lnTo>
                    <a:pt x="0" y="0"/>
                  </a:lnTo>
                  <a:close/>
                </a:path>
              </a:pathLst>
            </a:custGeom>
            <a:solidFill>
              <a:srgbClr val="95B4B6"/>
            </a:solidFill>
          </p:spPr>
          <p:txBody>
            <a:bodyPr wrap="square" lIns="0" tIns="0" rIns="0" bIns="0" rtlCol="0"/>
            <a:lstStyle/>
            <a:p>
              <a:endParaRPr/>
            </a:p>
          </p:txBody>
        </p:sp>
        <p:sp>
          <p:nvSpPr>
            <p:cNvPr id="121" name="object 121"/>
            <p:cNvSpPr/>
            <p:nvPr/>
          </p:nvSpPr>
          <p:spPr>
            <a:xfrm>
              <a:off x="5450966" y="6347142"/>
              <a:ext cx="25400" cy="89535"/>
            </a:xfrm>
            <a:custGeom>
              <a:avLst/>
              <a:gdLst/>
              <a:ahLst/>
              <a:cxnLst/>
              <a:rect l="l" t="t" r="r" b="b"/>
              <a:pathLst>
                <a:path w="25400" h="89535">
                  <a:moveTo>
                    <a:pt x="9652" y="0"/>
                  </a:moveTo>
                  <a:lnTo>
                    <a:pt x="0" y="68440"/>
                  </a:lnTo>
                  <a:lnTo>
                    <a:pt x="15621" y="89065"/>
                  </a:lnTo>
                  <a:lnTo>
                    <a:pt x="25273" y="20624"/>
                  </a:lnTo>
                  <a:lnTo>
                    <a:pt x="9652" y="0"/>
                  </a:lnTo>
                  <a:close/>
                </a:path>
              </a:pathLst>
            </a:custGeom>
            <a:solidFill>
              <a:srgbClr val="C7E6E8"/>
            </a:solidFill>
          </p:spPr>
          <p:txBody>
            <a:bodyPr wrap="square" lIns="0" tIns="0" rIns="0" bIns="0" rtlCol="0"/>
            <a:lstStyle/>
            <a:p>
              <a:endParaRPr/>
            </a:p>
          </p:txBody>
        </p:sp>
        <p:sp>
          <p:nvSpPr>
            <p:cNvPr id="122" name="object 122"/>
            <p:cNvSpPr/>
            <p:nvPr/>
          </p:nvSpPr>
          <p:spPr>
            <a:xfrm>
              <a:off x="5396738" y="6339509"/>
              <a:ext cx="80010" cy="97155"/>
            </a:xfrm>
            <a:custGeom>
              <a:avLst/>
              <a:gdLst/>
              <a:ahLst/>
              <a:cxnLst/>
              <a:rect l="l" t="t" r="r" b="b"/>
              <a:pathLst>
                <a:path w="80010" h="97154">
                  <a:moveTo>
                    <a:pt x="63881" y="7632"/>
                  </a:moveTo>
                  <a:lnTo>
                    <a:pt x="79501" y="28257"/>
                  </a:lnTo>
                  <a:lnTo>
                    <a:pt x="69850" y="96697"/>
                  </a:lnTo>
                  <a:lnTo>
                    <a:pt x="15621" y="89065"/>
                  </a:lnTo>
                  <a:lnTo>
                    <a:pt x="0" y="68440"/>
                  </a:lnTo>
                  <a:lnTo>
                    <a:pt x="9651" y="0"/>
                  </a:lnTo>
                  <a:lnTo>
                    <a:pt x="63881" y="7632"/>
                  </a:lnTo>
                </a:path>
                <a:path w="80010" h="97154">
                  <a:moveTo>
                    <a:pt x="63881" y="7632"/>
                  </a:moveTo>
                  <a:lnTo>
                    <a:pt x="54228" y="76073"/>
                  </a:lnTo>
                  <a:lnTo>
                    <a:pt x="69850" y="96697"/>
                  </a:lnTo>
                </a:path>
                <a:path w="80010" h="97154">
                  <a:moveTo>
                    <a:pt x="54228" y="76073"/>
                  </a:moveTo>
                  <a:lnTo>
                    <a:pt x="0" y="68440"/>
                  </a:lnTo>
                </a:path>
              </a:pathLst>
            </a:custGeom>
            <a:ln w="9525">
              <a:solidFill>
                <a:srgbClr val="000000"/>
              </a:solidFill>
            </a:ln>
          </p:spPr>
          <p:txBody>
            <a:bodyPr wrap="square" lIns="0" tIns="0" rIns="0" bIns="0" rtlCol="0"/>
            <a:lstStyle/>
            <a:p>
              <a:endParaRPr/>
            </a:p>
          </p:txBody>
        </p:sp>
        <p:sp>
          <p:nvSpPr>
            <p:cNvPr id="123" name="object 123"/>
            <p:cNvSpPr/>
            <p:nvPr/>
          </p:nvSpPr>
          <p:spPr>
            <a:xfrm>
              <a:off x="5387086" y="6408877"/>
              <a:ext cx="64135" cy="76200"/>
            </a:xfrm>
            <a:custGeom>
              <a:avLst/>
              <a:gdLst/>
              <a:ahLst/>
              <a:cxnLst/>
              <a:rect l="l" t="t" r="r" b="b"/>
              <a:pathLst>
                <a:path w="64135" h="76200">
                  <a:moveTo>
                    <a:pt x="9525" y="0"/>
                  </a:moveTo>
                  <a:lnTo>
                    <a:pt x="0" y="68452"/>
                  </a:lnTo>
                  <a:lnTo>
                    <a:pt x="54228" y="76085"/>
                  </a:lnTo>
                  <a:lnTo>
                    <a:pt x="63753" y="7632"/>
                  </a:lnTo>
                  <a:lnTo>
                    <a:pt x="9525" y="0"/>
                  </a:lnTo>
                  <a:close/>
                </a:path>
              </a:pathLst>
            </a:custGeom>
            <a:solidFill>
              <a:srgbClr val="BADFE2"/>
            </a:solidFill>
          </p:spPr>
          <p:txBody>
            <a:bodyPr wrap="square" lIns="0" tIns="0" rIns="0" bIns="0" rtlCol="0"/>
            <a:lstStyle/>
            <a:p>
              <a:endParaRPr/>
            </a:p>
          </p:txBody>
        </p:sp>
        <p:sp>
          <p:nvSpPr>
            <p:cNvPr id="124" name="object 124"/>
            <p:cNvSpPr/>
            <p:nvPr/>
          </p:nvSpPr>
          <p:spPr>
            <a:xfrm>
              <a:off x="5387086" y="6477330"/>
              <a:ext cx="69850" cy="28575"/>
            </a:xfrm>
            <a:custGeom>
              <a:avLst/>
              <a:gdLst/>
              <a:ahLst/>
              <a:cxnLst/>
              <a:rect l="l" t="t" r="r" b="b"/>
              <a:pathLst>
                <a:path w="69850" h="28575">
                  <a:moveTo>
                    <a:pt x="0" y="0"/>
                  </a:moveTo>
                  <a:lnTo>
                    <a:pt x="15493" y="20624"/>
                  </a:lnTo>
                  <a:lnTo>
                    <a:pt x="69723" y="28257"/>
                  </a:lnTo>
                  <a:lnTo>
                    <a:pt x="54228" y="7632"/>
                  </a:lnTo>
                  <a:lnTo>
                    <a:pt x="0" y="0"/>
                  </a:lnTo>
                  <a:close/>
                </a:path>
              </a:pathLst>
            </a:custGeom>
            <a:solidFill>
              <a:srgbClr val="95B4B6"/>
            </a:solidFill>
          </p:spPr>
          <p:txBody>
            <a:bodyPr wrap="square" lIns="0" tIns="0" rIns="0" bIns="0" rtlCol="0"/>
            <a:lstStyle/>
            <a:p>
              <a:endParaRPr/>
            </a:p>
          </p:txBody>
        </p:sp>
        <p:sp>
          <p:nvSpPr>
            <p:cNvPr id="125" name="object 125"/>
            <p:cNvSpPr/>
            <p:nvPr/>
          </p:nvSpPr>
          <p:spPr>
            <a:xfrm>
              <a:off x="5441315" y="6416510"/>
              <a:ext cx="25400" cy="89535"/>
            </a:xfrm>
            <a:custGeom>
              <a:avLst/>
              <a:gdLst/>
              <a:ahLst/>
              <a:cxnLst/>
              <a:rect l="l" t="t" r="r" b="b"/>
              <a:pathLst>
                <a:path w="25400" h="89534">
                  <a:moveTo>
                    <a:pt x="9525" y="0"/>
                  </a:moveTo>
                  <a:lnTo>
                    <a:pt x="0" y="68452"/>
                  </a:lnTo>
                  <a:lnTo>
                    <a:pt x="15494" y="89077"/>
                  </a:lnTo>
                  <a:lnTo>
                    <a:pt x="25146" y="20624"/>
                  </a:lnTo>
                  <a:lnTo>
                    <a:pt x="9525" y="0"/>
                  </a:lnTo>
                  <a:close/>
                </a:path>
              </a:pathLst>
            </a:custGeom>
            <a:solidFill>
              <a:srgbClr val="C7E6E8"/>
            </a:solidFill>
          </p:spPr>
          <p:txBody>
            <a:bodyPr wrap="square" lIns="0" tIns="0" rIns="0" bIns="0" rtlCol="0"/>
            <a:lstStyle/>
            <a:p>
              <a:endParaRPr/>
            </a:p>
          </p:txBody>
        </p:sp>
        <p:sp>
          <p:nvSpPr>
            <p:cNvPr id="126" name="object 126"/>
            <p:cNvSpPr/>
            <p:nvPr/>
          </p:nvSpPr>
          <p:spPr>
            <a:xfrm>
              <a:off x="5387086" y="6408877"/>
              <a:ext cx="79375" cy="97155"/>
            </a:xfrm>
            <a:custGeom>
              <a:avLst/>
              <a:gdLst/>
              <a:ahLst/>
              <a:cxnLst/>
              <a:rect l="l" t="t" r="r" b="b"/>
              <a:pathLst>
                <a:path w="79375" h="97154">
                  <a:moveTo>
                    <a:pt x="63753" y="7632"/>
                  </a:moveTo>
                  <a:lnTo>
                    <a:pt x="79375" y="28257"/>
                  </a:lnTo>
                  <a:lnTo>
                    <a:pt x="69723" y="96710"/>
                  </a:lnTo>
                  <a:lnTo>
                    <a:pt x="15493" y="89077"/>
                  </a:lnTo>
                  <a:lnTo>
                    <a:pt x="0" y="68452"/>
                  </a:lnTo>
                  <a:lnTo>
                    <a:pt x="9525" y="0"/>
                  </a:lnTo>
                  <a:lnTo>
                    <a:pt x="63753" y="7632"/>
                  </a:lnTo>
                </a:path>
                <a:path w="79375" h="97154">
                  <a:moveTo>
                    <a:pt x="63753" y="7632"/>
                  </a:moveTo>
                  <a:lnTo>
                    <a:pt x="54228" y="76085"/>
                  </a:lnTo>
                  <a:lnTo>
                    <a:pt x="69723" y="96710"/>
                  </a:lnTo>
                </a:path>
                <a:path w="79375" h="97154">
                  <a:moveTo>
                    <a:pt x="54228" y="76085"/>
                  </a:moveTo>
                  <a:lnTo>
                    <a:pt x="0" y="68452"/>
                  </a:lnTo>
                </a:path>
              </a:pathLst>
            </a:custGeom>
            <a:ln w="9525">
              <a:solidFill>
                <a:srgbClr val="000000"/>
              </a:solidFill>
            </a:ln>
          </p:spPr>
          <p:txBody>
            <a:bodyPr wrap="square" lIns="0" tIns="0" rIns="0" bIns="0" rtlCol="0"/>
            <a:lstStyle/>
            <a:p>
              <a:endParaRPr/>
            </a:p>
          </p:txBody>
        </p:sp>
        <p:sp>
          <p:nvSpPr>
            <p:cNvPr id="127" name="object 127"/>
            <p:cNvSpPr/>
            <p:nvPr/>
          </p:nvSpPr>
          <p:spPr>
            <a:xfrm>
              <a:off x="6588125" y="5742385"/>
              <a:ext cx="53975" cy="55244"/>
            </a:xfrm>
            <a:custGeom>
              <a:avLst/>
              <a:gdLst/>
              <a:ahLst/>
              <a:cxnLst/>
              <a:rect l="l" t="t" r="r" b="b"/>
              <a:pathLst>
                <a:path w="53975" h="55245">
                  <a:moveTo>
                    <a:pt x="53578" y="0"/>
                  </a:moveTo>
                  <a:lnTo>
                    <a:pt x="0" y="0"/>
                  </a:lnTo>
                  <a:lnTo>
                    <a:pt x="0" y="55164"/>
                  </a:lnTo>
                  <a:lnTo>
                    <a:pt x="53578" y="55164"/>
                  </a:lnTo>
                  <a:lnTo>
                    <a:pt x="53578" y="0"/>
                  </a:lnTo>
                  <a:close/>
                </a:path>
              </a:pathLst>
            </a:custGeom>
            <a:solidFill>
              <a:srgbClr val="BADFE2"/>
            </a:solidFill>
          </p:spPr>
          <p:txBody>
            <a:bodyPr wrap="square" lIns="0" tIns="0" rIns="0" bIns="0" rtlCol="0"/>
            <a:lstStyle/>
            <a:p>
              <a:endParaRPr/>
            </a:p>
          </p:txBody>
        </p:sp>
        <p:sp>
          <p:nvSpPr>
            <p:cNvPr id="128" name="object 128"/>
            <p:cNvSpPr/>
            <p:nvPr/>
          </p:nvSpPr>
          <p:spPr>
            <a:xfrm>
              <a:off x="6641719" y="5724525"/>
              <a:ext cx="18415" cy="73025"/>
            </a:xfrm>
            <a:custGeom>
              <a:avLst/>
              <a:gdLst/>
              <a:ahLst/>
              <a:cxnLst/>
              <a:rect l="l" t="t" r="r" b="b"/>
              <a:pathLst>
                <a:path w="18415" h="73025">
                  <a:moveTo>
                    <a:pt x="17906" y="0"/>
                  </a:moveTo>
                  <a:lnTo>
                    <a:pt x="0" y="17856"/>
                  </a:lnTo>
                  <a:lnTo>
                    <a:pt x="0" y="73025"/>
                  </a:lnTo>
                  <a:lnTo>
                    <a:pt x="17906" y="55168"/>
                  </a:lnTo>
                  <a:lnTo>
                    <a:pt x="17906" y="0"/>
                  </a:lnTo>
                  <a:close/>
                </a:path>
              </a:pathLst>
            </a:custGeom>
            <a:solidFill>
              <a:srgbClr val="95B4B6"/>
            </a:solidFill>
          </p:spPr>
          <p:txBody>
            <a:bodyPr wrap="square" lIns="0" tIns="0" rIns="0" bIns="0" rtlCol="0"/>
            <a:lstStyle/>
            <a:p>
              <a:endParaRPr/>
            </a:p>
          </p:txBody>
        </p:sp>
        <p:sp>
          <p:nvSpPr>
            <p:cNvPr id="129" name="object 129"/>
            <p:cNvSpPr/>
            <p:nvPr/>
          </p:nvSpPr>
          <p:spPr>
            <a:xfrm>
              <a:off x="6588125" y="5724525"/>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30" name="object 130"/>
            <p:cNvSpPr/>
            <p:nvPr/>
          </p:nvSpPr>
          <p:spPr>
            <a:xfrm>
              <a:off x="6588125" y="5724525"/>
              <a:ext cx="71755" cy="73025"/>
            </a:xfrm>
            <a:custGeom>
              <a:avLst/>
              <a:gdLst/>
              <a:ahLst/>
              <a:cxnLst/>
              <a:rect l="l" t="t" r="r" b="b"/>
              <a:pathLst>
                <a:path w="71754" h="73025">
                  <a:moveTo>
                    <a:pt x="0" y="17856"/>
                  </a:moveTo>
                  <a:lnTo>
                    <a:pt x="17906" y="0"/>
                  </a:lnTo>
                  <a:lnTo>
                    <a:pt x="71500" y="0"/>
                  </a:lnTo>
                  <a:lnTo>
                    <a:pt x="71500" y="55168"/>
                  </a:lnTo>
                  <a:lnTo>
                    <a:pt x="53594" y="73025"/>
                  </a:lnTo>
                  <a:lnTo>
                    <a:pt x="0" y="73025"/>
                  </a:lnTo>
                  <a:lnTo>
                    <a:pt x="0" y="17856"/>
                  </a:lnTo>
                  <a:close/>
                </a:path>
                <a:path w="71754" h="73025">
                  <a:moveTo>
                    <a:pt x="0" y="17856"/>
                  </a:moveTo>
                  <a:lnTo>
                    <a:pt x="53594" y="17856"/>
                  </a:lnTo>
                  <a:lnTo>
                    <a:pt x="71500" y="0"/>
                  </a:lnTo>
                </a:path>
                <a:path w="71754" h="73025">
                  <a:moveTo>
                    <a:pt x="53594" y="17856"/>
                  </a:moveTo>
                  <a:lnTo>
                    <a:pt x="53594" y="73025"/>
                  </a:lnTo>
                </a:path>
              </a:pathLst>
            </a:custGeom>
            <a:ln w="9525">
              <a:solidFill>
                <a:srgbClr val="000000"/>
              </a:solidFill>
            </a:ln>
          </p:spPr>
          <p:txBody>
            <a:bodyPr wrap="square" lIns="0" tIns="0" rIns="0" bIns="0" rtlCol="0"/>
            <a:lstStyle/>
            <a:p>
              <a:endParaRPr/>
            </a:p>
          </p:txBody>
        </p:sp>
        <p:sp>
          <p:nvSpPr>
            <p:cNvPr id="131" name="object 131"/>
            <p:cNvSpPr/>
            <p:nvPr/>
          </p:nvSpPr>
          <p:spPr>
            <a:xfrm>
              <a:off x="6588125" y="5813822"/>
              <a:ext cx="53975" cy="55244"/>
            </a:xfrm>
            <a:custGeom>
              <a:avLst/>
              <a:gdLst/>
              <a:ahLst/>
              <a:cxnLst/>
              <a:rect l="l" t="t" r="r" b="b"/>
              <a:pathLst>
                <a:path w="53975" h="55245">
                  <a:moveTo>
                    <a:pt x="53578" y="0"/>
                  </a:moveTo>
                  <a:lnTo>
                    <a:pt x="0" y="0"/>
                  </a:lnTo>
                  <a:lnTo>
                    <a:pt x="0" y="55164"/>
                  </a:lnTo>
                  <a:lnTo>
                    <a:pt x="53578" y="55164"/>
                  </a:lnTo>
                  <a:lnTo>
                    <a:pt x="53578" y="0"/>
                  </a:lnTo>
                  <a:close/>
                </a:path>
              </a:pathLst>
            </a:custGeom>
            <a:solidFill>
              <a:srgbClr val="BADFE2"/>
            </a:solidFill>
          </p:spPr>
          <p:txBody>
            <a:bodyPr wrap="square" lIns="0" tIns="0" rIns="0" bIns="0" rtlCol="0"/>
            <a:lstStyle/>
            <a:p>
              <a:endParaRPr/>
            </a:p>
          </p:txBody>
        </p:sp>
        <p:sp>
          <p:nvSpPr>
            <p:cNvPr id="132" name="object 132"/>
            <p:cNvSpPr/>
            <p:nvPr/>
          </p:nvSpPr>
          <p:spPr>
            <a:xfrm>
              <a:off x="6641719" y="5795962"/>
              <a:ext cx="18415" cy="73025"/>
            </a:xfrm>
            <a:custGeom>
              <a:avLst/>
              <a:gdLst/>
              <a:ahLst/>
              <a:cxnLst/>
              <a:rect l="l" t="t" r="r" b="b"/>
              <a:pathLst>
                <a:path w="18415" h="73025">
                  <a:moveTo>
                    <a:pt x="17906" y="0"/>
                  </a:moveTo>
                  <a:lnTo>
                    <a:pt x="0" y="17856"/>
                  </a:lnTo>
                  <a:lnTo>
                    <a:pt x="0" y="73025"/>
                  </a:lnTo>
                  <a:lnTo>
                    <a:pt x="17906" y="55168"/>
                  </a:lnTo>
                  <a:lnTo>
                    <a:pt x="17906" y="0"/>
                  </a:lnTo>
                  <a:close/>
                </a:path>
              </a:pathLst>
            </a:custGeom>
            <a:solidFill>
              <a:srgbClr val="95B4B6"/>
            </a:solidFill>
          </p:spPr>
          <p:txBody>
            <a:bodyPr wrap="square" lIns="0" tIns="0" rIns="0" bIns="0" rtlCol="0"/>
            <a:lstStyle/>
            <a:p>
              <a:endParaRPr/>
            </a:p>
          </p:txBody>
        </p:sp>
        <p:sp>
          <p:nvSpPr>
            <p:cNvPr id="133" name="object 133"/>
            <p:cNvSpPr/>
            <p:nvPr/>
          </p:nvSpPr>
          <p:spPr>
            <a:xfrm>
              <a:off x="6588125" y="5795962"/>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34" name="object 134"/>
            <p:cNvSpPr/>
            <p:nvPr/>
          </p:nvSpPr>
          <p:spPr>
            <a:xfrm>
              <a:off x="6588125" y="5795962"/>
              <a:ext cx="71755" cy="73025"/>
            </a:xfrm>
            <a:custGeom>
              <a:avLst/>
              <a:gdLst/>
              <a:ahLst/>
              <a:cxnLst/>
              <a:rect l="l" t="t" r="r" b="b"/>
              <a:pathLst>
                <a:path w="71754" h="73025">
                  <a:moveTo>
                    <a:pt x="0" y="17856"/>
                  </a:moveTo>
                  <a:lnTo>
                    <a:pt x="17906" y="0"/>
                  </a:lnTo>
                  <a:lnTo>
                    <a:pt x="71500" y="0"/>
                  </a:lnTo>
                  <a:lnTo>
                    <a:pt x="71500" y="55168"/>
                  </a:lnTo>
                  <a:lnTo>
                    <a:pt x="53594" y="73025"/>
                  </a:lnTo>
                  <a:lnTo>
                    <a:pt x="0" y="73025"/>
                  </a:lnTo>
                  <a:lnTo>
                    <a:pt x="0" y="17856"/>
                  </a:lnTo>
                  <a:close/>
                </a:path>
                <a:path w="71754" h="73025">
                  <a:moveTo>
                    <a:pt x="0" y="17856"/>
                  </a:moveTo>
                  <a:lnTo>
                    <a:pt x="53594" y="17856"/>
                  </a:lnTo>
                  <a:lnTo>
                    <a:pt x="71500" y="0"/>
                  </a:lnTo>
                </a:path>
                <a:path w="71754" h="73025">
                  <a:moveTo>
                    <a:pt x="53594" y="17856"/>
                  </a:moveTo>
                  <a:lnTo>
                    <a:pt x="53594" y="73025"/>
                  </a:lnTo>
                </a:path>
              </a:pathLst>
            </a:custGeom>
            <a:ln w="9525">
              <a:solidFill>
                <a:srgbClr val="000000"/>
              </a:solidFill>
            </a:ln>
          </p:spPr>
          <p:txBody>
            <a:bodyPr wrap="square" lIns="0" tIns="0" rIns="0" bIns="0" rtlCol="0"/>
            <a:lstStyle/>
            <a:p>
              <a:endParaRPr/>
            </a:p>
          </p:txBody>
        </p:sp>
        <p:sp>
          <p:nvSpPr>
            <p:cNvPr id="135" name="object 135"/>
            <p:cNvSpPr/>
            <p:nvPr/>
          </p:nvSpPr>
          <p:spPr>
            <a:xfrm>
              <a:off x="6588125" y="5886846"/>
              <a:ext cx="53975" cy="53975"/>
            </a:xfrm>
            <a:custGeom>
              <a:avLst/>
              <a:gdLst/>
              <a:ahLst/>
              <a:cxnLst/>
              <a:rect l="l" t="t" r="r" b="b"/>
              <a:pathLst>
                <a:path w="53975" h="53975">
                  <a:moveTo>
                    <a:pt x="53578" y="0"/>
                  </a:moveTo>
                  <a:lnTo>
                    <a:pt x="0" y="0"/>
                  </a:lnTo>
                  <a:lnTo>
                    <a:pt x="0" y="53578"/>
                  </a:lnTo>
                  <a:lnTo>
                    <a:pt x="53578" y="53578"/>
                  </a:lnTo>
                  <a:lnTo>
                    <a:pt x="53578" y="0"/>
                  </a:lnTo>
                  <a:close/>
                </a:path>
              </a:pathLst>
            </a:custGeom>
            <a:solidFill>
              <a:srgbClr val="BADFE2"/>
            </a:solidFill>
          </p:spPr>
          <p:txBody>
            <a:bodyPr wrap="square" lIns="0" tIns="0" rIns="0" bIns="0" rtlCol="0"/>
            <a:lstStyle/>
            <a:p>
              <a:endParaRPr/>
            </a:p>
          </p:txBody>
        </p:sp>
        <p:sp>
          <p:nvSpPr>
            <p:cNvPr id="136" name="object 136"/>
            <p:cNvSpPr/>
            <p:nvPr/>
          </p:nvSpPr>
          <p:spPr>
            <a:xfrm>
              <a:off x="6641719" y="5868987"/>
              <a:ext cx="18415" cy="71755"/>
            </a:xfrm>
            <a:custGeom>
              <a:avLst/>
              <a:gdLst/>
              <a:ahLst/>
              <a:cxnLst/>
              <a:rect l="l" t="t" r="r" b="b"/>
              <a:pathLst>
                <a:path w="18415" h="71754">
                  <a:moveTo>
                    <a:pt x="17906" y="0"/>
                  </a:moveTo>
                  <a:lnTo>
                    <a:pt x="0" y="17856"/>
                  </a:lnTo>
                  <a:lnTo>
                    <a:pt x="0" y="71437"/>
                  </a:lnTo>
                  <a:lnTo>
                    <a:pt x="17906" y="53581"/>
                  </a:lnTo>
                  <a:lnTo>
                    <a:pt x="17906" y="0"/>
                  </a:lnTo>
                  <a:close/>
                </a:path>
              </a:pathLst>
            </a:custGeom>
            <a:solidFill>
              <a:srgbClr val="95B4B6"/>
            </a:solidFill>
          </p:spPr>
          <p:txBody>
            <a:bodyPr wrap="square" lIns="0" tIns="0" rIns="0" bIns="0" rtlCol="0"/>
            <a:lstStyle/>
            <a:p>
              <a:endParaRPr/>
            </a:p>
          </p:txBody>
        </p:sp>
        <p:sp>
          <p:nvSpPr>
            <p:cNvPr id="137" name="object 137"/>
            <p:cNvSpPr/>
            <p:nvPr/>
          </p:nvSpPr>
          <p:spPr>
            <a:xfrm>
              <a:off x="6588125" y="5868987"/>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38" name="object 138"/>
            <p:cNvSpPr/>
            <p:nvPr/>
          </p:nvSpPr>
          <p:spPr>
            <a:xfrm>
              <a:off x="6588125" y="5868987"/>
              <a:ext cx="71755" cy="71755"/>
            </a:xfrm>
            <a:custGeom>
              <a:avLst/>
              <a:gdLst/>
              <a:ahLst/>
              <a:cxnLst/>
              <a:rect l="l" t="t" r="r" b="b"/>
              <a:pathLst>
                <a:path w="71754" h="71754">
                  <a:moveTo>
                    <a:pt x="0" y="17856"/>
                  </a:moveTo>
                  <a:lnTo>
                    <a:pt x="17906" y="0"/>
                  </a:lnTo>
                  <a:lnTo>
                    <a:pt x="71500" y="0"/>
                  </a:lnTo>
                  <a:lnTo>
                    <a:pt x="71500" y="53581"/>
                  </a:lnTo>
                  <a:lnTo>
                    <a:pt x="53594" y="71437"/>
                  </a:lnTo>
                  <a:lnTo>
                    <a:pt x="0" y="71437"/>
                  </a:lnTo>
                  <a:lnTo>
                    <a:pt x="0" y="17856"/>
                  </a:lnTo>
                  <a:close/>
                </a:path>
                <a:path w="71754" h="71754">
                  <a:moveTo>
                    <a:pt x="0" y="17856"/>
                  </a:moveTo>
                  <a:lnTo>
                    <a:pt x="53594" y="17856"/>
                  </a:lnTo>
                  <a:lnTo>
                    <a:pt x="71500" y="0"/>
                  </a:lnTo>
                </a:path>
                <a:path w="71754" h="71754">
                  <a:moveTo>
                    <a:pt x="53594" y="17856"/>
                  </a:moveTo>
                  <a:lnTo>
                    <a:pt x="53594" y="71437"/>
                  </a:lnTo>
                </a:path>
              </a:pathLst>
            </a:custGeom>
            <a:ln w="9525">
              <a:solidFill>
                <a:srgbClr val="000000"/>
              </a:solidFill>
            </a:ln>
          </p:spPr>
          <p:txBody>
            <a:bodyPr wrap="square" lIns="0" tIns="0" rIns="0" bIns="0" rtlCol="0"/>
            <a:lstStyle/>
            <a:p>
              <a:endParaRPr/>
            </a:p>
          </p:txBody>
        </p:sp>
        <p:sp>
          <p:nvSpPr>
            <p:cNvPr id="139" name="object 139"/>
            <p:cNvSpPr/>
            <p:nvPr/>
          </p:nvSpPr>
          <p:spPr>
            <a:xfrm>
              <a:off x="6588125" y="5958285"/>
              <a:ext cx="53975" cy="55244"/>
            </a:xfrm>
            <a:custGeom>
              <a:avLst/>
              <a:gdLst/>
              <a:ahLst/>
              <a:cxnLst/>
              <a:rect l="l" t="t" r="r" b="b"/>
              <a:pathLst>
                <a:path w="53975" h="55245">
                  <a:moveTo>
                    <a:pt x="53578" y="0"/>
                  </a:moveTo>
                  <a:lnTo>
                    <a:pt x="0" y="0"/>
                  </a:lnTo>
                  <a:lnTo>
                    <a:pt x="0" y="55164"/>
                  </a:lnTo>
                  <a:lnTo>
                    <a:pt x="53578" y="55164"/>
                  </a:lnTo>
                  <a:lnTo>
                    <a:pt x="53578" y="0"/>
                  </a:lnTo>
                  <a:close/>
                </a:path>
              </a:pathLst>
            </a:custGeom>
            <a:solidFill>
              <a:srgbClr val="BADFE2"/>
            </a:solidFill>
          </p:spPr>
          <p:txBody>
            <a:bodyPr wrap="square" lIns="0" tIns="0" rIns="0" bIns="0" rtlCol="0"/>
            <a:lstStyle/>
            <a:p>
              <a:endParaRPr/>
            </a:p>
          </p:txBody>
        </p:sp>
        <p:sp>
          <p:nvSpPr>
            <p:cNvPr id="140" name="object 140"/>
            <p:cNvSpPr/>
            <p:nvPr/>
          </p:nvSpPr>
          <p:spPr>
            <a:xfrm>
              <a:off x="6641719" y="5940425"/>
              <a:ext cx="18415" cy="73025"/>
            </a:xfrm>
            <a:custGeom>
              <a:avLst/>
              <a:gdLst/>
              <a:ahLst/>
              <a:cxnLst/>
              <a:rect l="l" t="t" r="r" b="b"/>
              <a:pathLst>
                <a:path w="18415" h="73025">
                  <a:moveTo>
                    <a:pt x="17906" y="0"/>
                  </a:moveTo>
                  <a:lnTo>
                    <a:pt x="0" y="17856"/>
                  </a:lnTo>
                  <a:lnTo>
                    <a:pt x="0" y="73025"/>
                  </a:lnTo>
                  <a:lnTo>
                    <a:pt x="17906" y="55168"/>
                  </a:lnTo>
                  <a:lnTo>
                    <a:pt x="17906" y="0"/>
                  </a:lnTo>
                  <a:close/>
                </a:path>
              </a:pathLst>
            </a:custGeom>
            <a:solidFill>
              <a:srgbClr val="95B4B6"/>
            </a:solidFill>
          </p:spPr>
          <p:txBody>
            <a:bodyPr wrap="square" lIns="0" tIns="0" rIns="0" bIns="0" rtlCol="0"/>
            <a:lstStyle/>
            <a:p>
              <a:endParaRPr/>
            </a:p>
          </p:txBody>
        </p:sp>
        <p:sp>
          <p:nvSpPr>
            <p:cNvPr id="141" name="object 141"/>
            <p:cNvSpPr/>
            <p:nvPr/>
          </p:nvSpPr>
          <p:spPr>
            <a:xfrm>
              <a:off x="6588125" y="5940425"/>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42" name="object 142"/>
            <p:cNvSpPr/>
            <p:nvPr/>
          </p:nvSpPr>
          <p:spPr>
            <a:xfrm>
              <a:off x="6588125" y="5940425"/>
              <a:ext cx="71755" cy="73025"/>
            </a:xfrm>
            <a:custGeom>
              <a:avLst/>
              <a:gdLst/>
              <a:ahLst/>
              <a:cxnLst/>
              <a:rect l="l" t="t" r="r" b="b"/>
              <a:pathLst>
                <a:path w="71754" h="73025">
                  <a:moveTo>
                    <a:pt x="0" y="17856"/>
                  </a:moveTo>
                  <a:lnTo>
                    <a:pt x="17906" y="0"/>
                  </a:lnTo>
                  <a:lnTo>
                    <a:pt x="71500" y="0"/>
                  </a:lnTo>
                  <a:lnTo>
                    <a:pt x="71500" y="55168"/>
                  </a:lnTo>
                  <a:lnTo>
                    <a:pt x="53594" y="73025"/>
                  </a:lnTo>
                  <a:lnTo>
                    <a:pt x="0" y="73025"/>
                  </a:lnTo>
                  <a:lnTo>
                    <a:pt x="0" y="17856"/>
                  </a:lnTo>
                  <a:close/>
                </a:path>
                <a:path w="71754" h="73025">
                  <a:moveTo>
                    <a:pt x="0" y="17856"/>
                  </a:moveTo>
                  <a:lnTo>
                    <a:pt x="53594" y="17856"/>
                  </a:lnTo>
                  <a:lnTo>
                    <a:pt x="71500" y="0"/>
                  </a:lnTo>
                </a:path>
                <a:path w="71754" h="73025">
                  <a:moveTo>
                    <a:pt x="53594" y="17856"/>
                  </a:moveTo>
                  <a:lnTo>
                    <a:pt x="53594" y="73025"/>
                  </a:lnTo>
                </a:path>
              </a:pathLst>
            </a:custGeom>
            <a:ln w="9525">
              <a:solidFill>
                <a:srgbClr val="000000"/>
              </a:solidFill>
            </a:ln>
          </p:spPr>
          <p:txBody>
            <a:bodyPr wrap="square" lIns="0" tIns="0" rIns="0" bIns="0" rtlCol="0"/>
            <a:lstStyle/>
            <a:p>
              <a:endParaRPr/>
            </a:p>
          </p:txBody>
        </p:sp>
        <p:sp>
          <p:nvSpPr>
            <p:cNvPr id="143" name="object 143"/>
            <p:cNvSpPr/>
            <p:nvPr/>
          </p:nvSpPr>
          <p:spPr>
            <a:xfrm>
              <a:off x="6588125" y="6029722"/>
              <a:ext cx="53975" cy="55244"/>
            </a:xfrm>
            <a:custGeom>
              <a:avLst/>
              <a:gdLst/>
              <a:ahLst/>
              <a:cxnLst/>
              <a:rect l="l" t="t" r="r" b="b"/>
              <a:pathLst>
                <a:path w="53975" h="55245">
                  <a:moveTo>
                    <a:pt x="53578" y="0"/>
                  </a:moveTo>
                  <a:lnTo>
                    <a:pt x="0" y="0"/>
                  </a:lnTo>
                  <a:lnTo>
                    <a:pt x="0" y="55164"/>
                  </a:lnTo>
                  <a:lnTo>
                    <a:pt x="53578" y="55164"/>
                  </a:lnTo>
                  <a:lnTo>
                    <a:pt x="53578" y="0"/>
                  </a:lnTo>
                  <a:close/>
                </a:path>
              </a:pathLst>
            </a:custGeom>
            <a:solidFill>
              <a:srgbClr val="BADFE2"/>
            </a:solidFill>
          </p:spPr>
          <p:txBody>
            <a:bodyPr wrap="square" lIns="0" tIns="0" rIns="0" bIns="0" rtlCol="0"/>
            <a:lstStyle/>
            <a:p>
              <a:endParaRPr/>
            </a:p>
          </p:txBody>
        </p:sp>
        <p:sp>
          <p:nvSpPr>
            <p:cNvPr id="144" name="object 144"/>
            <p:cNvSpPr/>
            <p:nvPr/>
          </p:nvSpPr>
          <p:spPr>
            <a:xfrm>
              <a:off x="6641719" y="6011862"/>
              <a:ext cx="18415" cy="73025"/>
            </a:xfrm>
            <a:custGeom>
              <a:avLst/>
              <a:gdLst/>
              <a:ahLst/>
              <a:cxnLst/>
              <a:rect l="l" t="t" r="r" b="b"/>
              <a:pathLst>
                <a:path w="18415" h="73025">
                  <a:moveTo>
                    <a:pt x="17906" y="0"/>
                  </a:moveTo>
                  <a:lnTo>
                    <a:pt x="0" y="17856"/>
                  </a:lnTo>
                  <a:lnTo>
                    <a:pt x="0" y="73025"/>
                  </a:lnTo>
                  <a:lnTo>
                    <a:pt x="17906" y="55168"/>
                  </a:lnTo>
                  <a:lnTo>
                    <a:pt x="17906" y="0"/>
                  </a:lnTo>
                  <a:close/>
                </a:path>
              </a:pathLst>
            </a:custGeom>
            <a:solidFill>
              <a:srgbClr val="95B4B6"/>
            </a:solidFill>
          </p:spPr>
          <p:txBody>
            <a:bodyPr wrap="square" lIns="0" tIns="0" rIns="0" bIns="0" rtlCol="0"/>
            <a:lstStyle/>
            <a:p>
              <a:endParaRPr/>
            </a:p>
          </p:txBody>
        </p:sp>
        <p:sp>
          <p:nvSpPr>
            <p:cNvPr id="145" name="object 145"/>
            <p:cNvSpPr/>
            <p:nvPr/>
          </p:nvSpPr>
          <p:spPr>
            <a:xfrm>
              <a:off x="6588125" y="6011862"/>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46" name="object 146"/>
            <p:cNvSpPr/>
            <p:nvPr/>
          </p:nvSpPr>
          <p:spPr>
            <a:xfrm>
              <a:off x="6588125" y="6011862"/>
              <a:ext cx="71755" cy="73025"/>
            </a:xfrm>
            <a:custGeom>
              <a:avLst/>
              <a:gdLst/>
              <a:ahLst/>
              <a:cxnLst/>
              <a:rect l="l" t="t" r="r" b="b"/>
              <a:pathLst>
                <a:path w="71754" h="73025">
                  <a:moveTo>
                    <a:pt x="0" y="17856"/>
                  </a:moveTo>
                  <a:lnTo>
                    <a:pt x="17906" y="0"/>
                  </a:lnTo>
                  <a:lnTo>
                    <a:pt x="71500" y="0"/>
                  </a:lnTo>
                  <a:lnTo>
                    <a:pt x="71500" y="55168"/>
                  </a:lnTo>
                  <a:lnTo>
                    <a:pt x="53594" y="73025"/>
                  </a:lnTo>
                  <a:lnTo>
                    <a:pt x="0" y="73025"/>
                  </a:lnTo>
                  <a:lnTo>
                    <a:pt x="0" y="17856"/>
                  </a:lnTo>
                  <a:close/>
                </a:path>
                <a:path w="71754" h="73025">
                  <a:moveTo>
                    <a:pt x="0" y="17856"/>
                  </a:moveTo>
                  <a:lnTo>
                    <a:pt x="53594" y="17856"/>
                  </a:lnTo>
                  <a:lnTo>
                    <a:pt x="71500" y="0"/>
                  </a:lnTo>
                </a:path>
                <a:path w="71754" h="73025">
                  <a:moveTo>
                    <a:pt x="53594" y="17856"/>
                  </a:moveTo>
                  <a:lnTo>
                    <a:pt x="53594" y="73025"/>
                  </a:lnTo>
                </a:path>
              </a:pathLst>
            </a:custGeom>
            <a:ln w="9525">
              <a:solidFill>
                <a:srgbClr val="000000"/>
              </a:solidFill>
            </a:ln>
          </p:spPr>
          <p:txBody>
            <a:bodyPr wrap="square" lIns="0" tIns="0" rIns="0" bIns="0" rtlCol="0"/>
            <a:lstStyle/>
            <a:p>
              <a:endParaRPr/>
            </a:p>
          </p:txBody>
        </p:sp>
        <p:sp>
          <p:nvSpPr>
            <p:cNvPr id="147" name="object 147"/>
            <p:cNvSpPr/>
            <p:nvPr/>
          </p:nvSpPr>
          <p:spPr>
            <a:xfrm>
              <a:off x="6588125" y="6102746"/>
              <a:ext cx="53975" cy="53975"/>
            </a:xfrm>
            <a:custGeom>
              <a:avLst/>
              <a:gdLst/>
              <a:ahLst/>
              <a:cxnLst/>
              <a:rect l="l" t="t" r="r" b="b"/>
              <a:pathLst>
                <a:path w="53975" h="53975">
                  <a:moveTo>
                    <a:pt x="53578" y="0"/>
                  </a:moveTo>
                  <a:lnTo>
                    <a:pt x="0" y="0"/>
                  </a:lnTo>
                  <a:lnTo>
                    <a:pt x="0" y="53578"/>
                  </a:lnTo>
                  <a:lnTo>
                    <a:pt x="53578" y="53578"/>
                  </a:lnTo>
                  <a:lnTo>
                    <a:pt x="53578" y="0"/>
                  </a:lnTo>
                  <a:close/>
                </a:path>
              </a:pathLst>
            </a:custGeom>
            <a:solidFill>
              <a:srgbClr val="BADFE2"/>
            </a:solidFill>
          </p:spPr>
          <p:txBody>
            <a:bodyPr wrap="square" lIns="0" tIns="0" rIns="0" bIns="0" rtlCol="0"/>
            <a:lstStyle/>
            <a:p>
              <a:endParaRPr/>
            </a:p>
          </p:txBody>
        </p:sp>
        <p:sp>
          <p:nvSpPr>
            <p:cNvPr id="148" name="object 148"/>
            <p:cNvSpPr/>
            <p:nvPr/>
          </p:nvSpPr>
          <p:spPr>
            <a:xfrm>
              <a:off x="6641719" y="6084887"/>
              <a:ext cx="18415" cy="71755"/>
            </a:xfrm>
            <a:custGeom>
              <a:avLst/>
              <a:gdLst/>
              <a:ahLst/>
              <a:cxnLst/>
              <a:rect l="l" t="t" r="r" b="b"/>
              <a:pathLst>
                <a:path w="18415" h="71754">
                  <a:moveTo>
                    <a:pt x="17906" y="0"/>
                  </a:moveTo>
                  <a:lnTo>
                    <a:pt x="0" y="17856"/>
                  </a:lnTo>
                  <a:lnTo>
                    <a:pt x="0" y="71437"/>
                  </a:lnTo>
                  <a:lnTo>
                    <a:pt x="17906" y="53581"/>
                  </a:lnTo>
                  <a:lnTo>
                    <a:pt x="17906" y="0"/>
                  </a:lnTo>
                  <a:close/>
                </a:path>
              </a:pathLst>
            </a:custGeom>
            <a:solidFill>
              <a:srgbClr val="95B4B6"/>
            </a:solidFill>
          </p:spPr>
          <p:txBody>
            <a:bodyPr wrap="square" lIns="0" tIns="0" rIns="0" bIns="0" rtlCol="0"/>
            <a:lstStyle/>
            <a:p>
              <a:endParaRPr/>
            </a:p>
          </p:txBody>
        </p:sp>
        <p:sp>
          <p:nvSpPr>
            <p:cNvPr id="149" name="object 149"/>
            <p:cNvSpPr/>
            <p:nvPr/>
          </p:nvSpPr>
          <p:spPr>
            <a:xfrm>
              <a:off x="6588125" y="6084887"/>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50" name="object 150"/>
            <p:cNvSpPr/>
            <p:nvPr/>
          </p:nvSpPr>
          <p:spPr>
            <a:xfrm>
              <a:off x="6588125" y="6084887"/>
              <a:ext cx="71755" cy="71755"/>
            </a:xfrm>
            <a:custGeom>
              <a:avLst/>
              <a:gdLst/>
              <a:ahLst/>
              <a:cxnLst/>
              <a:rect l="l" t="t" r="r" b="b"/>
              <a:pathLst>
                <a:path w="71754" h="71754">
                  <a:moveTo>
                    <a:pt x="0" y="17856"/>
                  </a:moveTo>
                  <a:lnTo>
                    <a:pt x="17906" y="0"/>
                  </a:lnTo>
                  <a:lnTo>
                    <a:pt x="71500" y="0"/>
                  </a:lnTo>
                  <a:lnTo>
                    <a:pt x="71500" y="53581"/>
                  </a:lnTo>
                  <a:lnTo>
                    <a:pt x="53594" y="71437"/>
                  </a:lnTo>
                  <a:lnTo>
                    <a:pt x="0" y="71437"/>
                  </a:lnTo>
                  <a:lnTo>
                    <a:pt x="0" y="17856"/>
                  </a:lnTo>
                  <a:close/>
                </a:path>
                <a:path w="71754" h="71754">
                  <a:moveTo>
                    <a:pt x="0" y="17856"/>
                  </a:moveTo>
                  <a:lnTo>
                    <a:pt x="53594" y="17856"/>
                  </a:lnTo>
                  <a:lnTo>
                    <a:pt x="71500" y="0"/>
                  </a:lnTo>
                </a:path>
                <a:path w="71754" h="71754">
                  <a:moveTo>
                    <a:pt x="53594" y="17856"/>
                  </a:moveTo>
                  <a:lnTo>
                    <a:pt x="53594" y="71437"/>
                  </a:lnTo>
                </a:path>
              </a:pathLst>
            </a:custGeom>
            <a:ln w="9525">
              <a:solidFill>
                <a:srgbClr val="000000"/>
              </a:solidFill>
            </a:ln>
          </p:spPr>
          <p:txBody>
            <a:bodyPr wrap="square" lIns="0" tIns="0" rIns="0" bIns="0" rtlCol="0"/>
            <a:lstStyle/>
            <a:p>
              <a:endParaRPr/>
            </a:p>
          </p:txBody>
        </p:sp>
        <p:sp>
          <p:nvSpPr>
            <p:cNvPr id="151" name="object 151"/>
            <p:cNvSpPr/>
            <p:nvPr/>
          </p:nvSpPr>
          <p:spPr>
            <a:xfrm>
              <a:off x="6588125" y="6174185"/>
              <a:ext cx="53975" cy="55244"/>
            </a:xfrm>
            <a:custGeom>
              <a:avLst/>
              <a:gdLst/>
              <a:ahLst/>
              <a:cxnLst/>
              <a:rect l="l" t="t" r="r" b="b"/>
              <a:pathLst>
                <a:path w="53975" h="55245">
                  <a:moveTo>
                    <a:pt x="53578" y="0"/>
                  </a:moveTo>
                  <a:lnTo>
                    <a:pt x="0" y="0"/>
                  </a:lnTo>
                  <a:lnTo>
                    <a:pt x="0" y="55164"/>
                  </a:lnTo>
                  <a:lnTo>
                    <a:pt x="53578" y="55164"/>
                  </a:lnTo>
                  <a:lnTo>
                    <a:pt x="53578" y="0"/>
                  </a:lnTo>
                  <a:close/>
                </a:path>
              </a:pathLst>
            </a:custGeom>
            <a:solidFill>
              <a:srgbClr val="BADFE2"/>
            </a:solidFill>
          </p:spPr>
          <p:txBody>
            <a:bodyPr wrap="square" lIns="0" tIns="0" rIns="0" bIns="0" rtlCol="0"/>
            <a:lstStyle/>
            <a:p>
              <a:endParaRPr/>
            </a:p>
          </p:txBody>
        </p:sp>
        <p:sp>
          <p:nvSpPr>
            <p:cNvPr id="152" name="object 152"/>
            <p:cNvSpPr/>
            <p:nvPr/>
          </p:nvSpPr>
          <p:spPr>
            <a:xfrm>
              <a:off x="6641719" y="6156325"/>
              <a:ext cx="18415" cy="73025"/>
            </a:xfrm>
            <a:custGeom>
              <a:avLst/>
              <a:gdLst/>
              <a:ahLst/>
              <a:cxnLst/>
              <a:rect l="l" t="t" r="r" b="b"/>
              <a:pathLst>
                <a:path w="18415" h="73025">
                  <a:moveTo>
                    <a:pt x="17906" y="0"/>
                  </a:moveTo>
                  <a:lnTo>
                    <a:pt x="0" y="17856"/>
                  </a:lnTo>
                  <a:lnTo>
                    <a:pt x="0" y="73025"/>
                  </a:lnTo>
                  <a:lnTo>
                    <a:pt x="17906" y="55168"/>
                  </a:lnTo>
                  <a:lnTo>
                    <a:pt x="17906" y="0"/>
                  </a:lnTo>
                  <a:close/>
                </a:path>
              </a:pathLst>
            </a:custGeom>
            <a:solidFill>
              <a:srgbClr val="95B4B6"/>
            </a:solidFill>
          </p:spPr>
          <p:txBody>
            <a:bodyPr wrap="square" lIns="0" tIns="0" rIns="0" bIns="0" rtlCol="0"/>
            <a:lstStyle/>
            <a:p>
              <a:endParaRPr/>
            </a:p>
          </p:txBody>
        </p:sp>
        <p:sp>
          <p:nvSpPr>
            <p:cNvPr id="153" name="object 153"/>
            <p:cNvSpPr/>
            <p:nvPr/>
          </p:nvSpPr>
          <p:spPr>
            <a:xfrm>
              <a:off x="6588125" y="6156325"/>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54" name="object 154"/>
            <p:cNvSpPr/>
            <p:nvPr/>
          </p:nvSpPr>
          <p:spPr>
            <a:xfrm>
              <a:off x="6588125" y="6156325"/>
              <a:ext cx="71755" cy="73025"/>
            </a:xfrm>
            <a:custGeom>
              <a:avLst/>
              <a:gdLst/>
              <a:ahLst/>
              <a:cxnLst/>
              <a:rect l="l" t="t" r="r" b="b"/>
              <a:pathLst>
                <a:path w="71754" h="73025">
                  <a:moveTo>
                    <a:pt x="0" y="17856"/>
                  </a:moveTo>
                  <a:lnTo>
                    <a:pt x="17906" y="0"/>
                  </a:lnTo>
                  <a:lnTo>
                    <a:pt x="71500" y="0"/>
                  </a:lnTo>
                  <a:lnTo>
                    <a:pt x="71500" y="55168"/>
                  </a:lnTo>
                  <a:lnTo>
                    <a:pt x="53594" y="73025"/>
                  </a:lnTo>
                  <a:lnTo>
                    <a:pt x="0" y="73025"/>
                  </a:lnTo>
                  <a:lnTo>
                    <a:pt x="0" y="17856"/>
                  </a:lnTo>
                  <a:close/>
                </a:path>
                <a:path w="71754" h="73025">
                  <a:moveTo>
                    <a:pt x="0" y="17856"/>
                  </a:moveTo>
                  <a:lnTo>
                    <a:pt x="53594" y="17856"/>
                  </a:lnTo>
                  <a:lnTo>
                    <a:pt x="71500" y="0"/>
                  </a:lnTo>
                </a:path>
                <a:path w="71754" h="73025">
                  <a:moveTo>
                    <a:pt x="53594" y="17856"/>
                  </a:moveTo>
                  <a:lnTo>
                    <a:pt x="53594" y="73025"/>
                  </a:lnTo>
                </a:path>
              </a:pathLst>
            </a:custGeom>
            <a:ln w="9525">
              <a:solidFill>
                <a:srgbClr val="000000"/>
              </a:solidFill>
            </a:ln>
          </p:spPr>
          <p:txBody>
            <a:bodyPr wrap="square" lIns="0" tIns="0" rIns="0" bIns="0" rtlCol="0"/>
            <a:lstStyle/>
            <a:p>
              <a:endParaRPr/>
            </a:p>
          </p:txBody>
        </p:sp>
        <p:sp>
          <p:nvSpPr>
            <p:cNvPr id="155" name="object 155"/>
            <p:cNvSpPr/>
            <p:nvPr/>
          </p:nvSpPr>
          <p:spPr>
            <a:xfrm>
              <a:off x="6588125" y="6245622"/>
              <a:ext cx="53975" cy="55244"/>
            </a:xfrm>
            <a:custGeom>
              <a:avLst/>
              <a:gdLst/>
              <a:ahLst/>
              <a:cxnLst/>
              <a:rect l="l" t="t" r="r" b="b"/>
              <a:pathLst>
                <a:path w="53975" h="55245">
                  <a:moveTo>
                    <a:pt x="53578" y="0"/>
                  </a:moveTo>
                  <a:lnTo>
                    <a:pt x="0" y="0"/>
                  </a:lnTo>
                  <a:lnTo>
                    <a:pt x="0" y="55164"/>
                  </a:lnTo>
                  <a:lnTo>
                    <a:pt x="53578" y="55164"/>
                  </a:lnTo>
                  <a:lnTo>
                    <a:pt x="53578" y="0"/>
                  </a:lnTo>
                  <a:close/>
                </a:path>
              </a:pathLst>
            </a:custGeom>
            <a:solidFill>
              <a:srgbClr val="BADFE2"/>
            </a:solidFill>
          </p:spPr>
          <p:txBody>
            <a:bodyPr wrap="square" lIns="0" tIns="0" rIns="0" bIns="0" rtlCol="0"/>
            <a:lstStyle/>
            <a:p>
              <a:endParaRPr/>
            </a:p>
          </p:txBody>
        </p:sp>
        <p:sp>
          <p:nvSpPr>
            <p:cNvPr id="156" name="object 156"/>
            <p:cNvSpPr/>
            <p:nvPr/>
          </p:nvSpPr>
          <p:spPr>
            <a:xfrm>
              <a:off x="6641719" y="6227762"/>
              <a:ext cx="18415" cy="73025"/>
            </a:xfrm>
            <a:custGeom>
              <a:avLst/>
              <a:gdLst/>
              <a:ahLst/>
              <a:cxnLst/>
              <a:rect l="l" t="t" r="r" b="b"/>
              <a:pathLst>
                <a:path w="18415" h="73025">
                  <a:moveTo>
                    <a:pt x="17906" y="0"/>
                  </a:moveTo>
                  <a:lnTo>
                    <a:pt x="0" y="17856"/>
                  </a:lnTo>
                  <a:lnTo>
                    <a:pt x="0" y="73025"/>
                  </a:lnTo>
                  <a:lnTo>
                    <a:pt x="17906" y="55168"/>
                  </a:lnTo>
                  <a:lnTo>
                    <a:pt x="17906" y="0"/>
                  </a:lnTo>
                  <a:close/>
                </a:path>
              </a:pathLst>
            </a:custGeom>
            <a:solidFill>
              <a:srgbClr val="95B4B6"/>
            </a:solidFill>
          </p:spPr>
          <p:txBody>
            <a:bodyPr wrap="square" lIns="0" tIns="0" rIns="0" bIns="0" rtlCol="0"/>
            <a:lstStyle/>
            <a:p>
              <a:endParaRPr/>
            </a:p>
          </p:txBody>
        </p:sp>
        <p:sp>
          <p:nvSpPr>
            <p:cNvPr id="157" name="object 157"/>
            <p:cNvSpPr/>
            <p:nvPr/>
          </p:nvSpPr>
          <p:spPr>
            <a:xfrm>
              <a:off x="6588125" y="6227762"/>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58" name="object 158"/>
            <p:cNvSpPr/>
            <p:nvPr/>
          </p:nvSpPr>
          <p:spPr>
            <a:xfrm>
              <a:off x="6588125" y="6227762"/>
              <a:ext cx="71755" cy="73025"/>
            </a:xfrm>
            <a:custGeom>
              <a:avLst/>
              <a:gdLst/>
              <a:ahLst/>
              <a:cxnLst/>
              <a:rect l="l" t="t" r="r" b="b"/>
              <a:pathLst>
                <a:path w="71754" h="73025">
                  <a:moveTo>
                    <a:pt x="0" y="17856"/>
                  </a:moveTo>
                  <a:lnTo>
                    <a:pt x="17906" y="0"/>
                  </a:lnTo>
                  <a:lnTo>
                    <a:pt x="71500" y="0"/>
                  </a:lnTo>
                  <a:lnTo>
                    <a:pt x="71500" y="55168"/>
                  </a:lnTo>
                  <a:lnTo>
                    <a:pt x="53594" y="73025"/>
                  </a:lnTo>
                  <a:lnTo>
                    <a:pt x="0" y="73025"/>
                  </a:lnTo>
                  <a:lnTo>
                    <a:pt x="0" y="17856"/>
                  </a:lnTo>
                  <a:close/>
                </a:path>
                <a:path w="71754" h="73025">
                  <a:moveTo>
                    <a:pt x="0" y="17856"/>
                  </a:moveTo>
                  <a:lnTo>
                    <a:pt x="53594" y="17856"/>
                  </a:lnTo>
                  <a:lnTo>
                    <a:pt x="71500" y="0"/>
                  </a:lnTo>
                </a:path>
                <a:path w="71754" h="73025">
                  <a:moveTo>
                    <a:pt x="53594" y="17856"/>
                  </a:moveTo>
                  <a:lnTo>
                    <a:pt x="53594" y="73025"/>
                  </a:lnTo>
                </a:path>
              </a:pathLst>
            </a:custGeom>
            <a:ln w="9525">
              <a:solidFill>
                <a:srgbClr val="000000"/>
              </a:solidFill>
            </a:ln>
          </p:spPr>
          <p:txBody>
            <a:bodyPr wrap="square" lIns="0" tIns="0" rIns="0" bIns="0" rtlCol="0"/>
            <a:lstStyle/>
            <a:p>
              <a:endParaRPr/>
            </a:p>
          </p:txBody>
        </p:sp>
        <p:sp>
          <p:nvSpPr>
            <p:cNvPr id="159" name="object 159"/>
            <p:cNvSpPr/>
            <p:nvPr/>
          </p:nvSpPr>
          <p:spPr>
            <a:xfrm>
              <a:off x="6588125" y="6318646"/>
              <a:ext cx="53975" cy="53975"/>
            </a:xfrm>
            <a:custGeom>
              <a:avLst/>
              <a:gdLst/>
              <a:ahLst/>
              <a:cxnLst/>
              <a:rect l="l" t="t" r="r" b="b"/>
              <a:pathLst>
                <a:path w="53975" h="53975">
                  <a:moveTo>
                    <a:pt x="53578" y="0"/>
                  </a:moveTo>
                  <a:lnTo>
                    <a:pt x="0" y="0"/>
                  </a:lnTo>
                  <a:lnTo>
                    <a:pt x="0" y="53578"/>
                  </a:lnTo>
                  <a:lnTo>
                    <a:pt x="53578" y="53578"/>
                  </a:lnTo>
                  <a:lnTo>
                    <a:pt x="53578" y="0"/>
                  </a:lnTo>
                  <a:close/>
                </a:path>
              </a:pathLst>
            </a:custGeom>
            <a:solidFill>
              <a:srgbClr val="BADFE2"/>
            </a:solidFill>
          </p:spPr>
          <p:txBody>
            <a:bodyPr wrap="square" lIns="0" tIns="0" rIns="0" bIns="0" rtlCol="0"/>
            <a:lstStyle/>
            <a:p>
              <a:endParaRPr/>
            </a:p>
          </p:txBody>
        </p:sp>
        <p:sp>
          <p:nvSpPr>
            <p:cNvPr id="160" name="object 160"/>
            <p:cNvSpPr/>
            <p:nvPr/>
          </p:nvSpPr>
          <p:spPr>
            <a:xfrm>
              <a:off x="6641719" y="6300787"/>
              <a:ext cx="18415" cy="71755"/>
            </a:xfrm>
            <a:custGeom>
              <a:avLst/>
              <a:gdLst/>
              <a:ahLst/>
              <a:cxnLst/>
              <a:rect l="l" t="t" r="r" b="b"/>
              <a:pathLst>
                <a:path w="18415" h="71754">
                  <a:moveTo>
                    <a:pt x="17906" y="0"/>
                  </a:moveTo>
                  <a:lnTo>
                    <a:pt x="0" y="17856"/>
                  </a:lnTo>
                  <a:lnTo>
                    <a:pt x="0" y="71437"/>
                  </a:lnTo>
                  <a:lnTo>
                    <a:pt x="17906" y="53581"/>
                  </a:lnTo>
                  <a:lnTo>
                    <a:pt x="17906" y="0"/>
                  </a:lnTo>
                  <a:close/>
                </a:path>
              </a:pathLst>
            </a:custGeom>
            <a:solidFill>
              <a:srgbClr val="95B4B6"/>
            </a:solidFill>
          </p:spPr>
          <p:txBody>
            <a:bodyPr wrap="square" lIns="0" tIns="0" rIns="0" bIns="0" rtlCol="0"/>
            <a:lstStyle/>
            <a:p>
              <a:endParaRPr/>
            </a:p>
          </p:txBody>
        </p:sp>
        <p:sp>
          <p:nvSpPr>
            <p:cNvPr id="161" name="object 161"/>
            <p:cNvSpPr/>
            <p:nvPr/>
          </p:nvSpPr>
          <p:spPr>
            <a:xfrm>
              <a:off x="6588125" y="6300787"/>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62" name="object 162"/>
            <p:cNvSpPr/>
            <p:nvPr/>
          </p:nvSpPr>
          <p:spPr>
            <a:xfrm>
              <a:off x="6588125" y="6300787"/>
              <a:ext cx="71755" cy="71755"/>
            </a:xfrm>
            <a:custGeom>
              <a:avLst/>
              <a:gdLst/>
              <a:ahLst/>
              <a:cxnLst/>
              <a:rect l="l" t="t" r="r" b="b"/>
              <a:pathLst>
                <a:path w="71754" h="71754">
                  <a:moveTo>
                    <a:pt x="0" y="17856"/>
                  </a:moveTo>
                  <a:lnTo>
                    <a:pt x="17906" y="0"/>
                  </a:lnTo>
                  <a:lnTo>
                    <a:pt x="71500" y="0"/>
                  </a:lnTo>
                  <a:lnTo>
                    <a:pt x="71500" y="53581"/>
                  </a:lnTo>
                  <a:lnTo>
                    <a:pt x="53594" y="71437"/>
                  </a:lnTo>
                  <a:lnTo>
                    <a:pt x="0" y="71437"/>
                  </a:lnTo>
                  <a:lnTo>
                    <a:pt x="0" y="17856"/>
                  </a:lnTo>
                  <a:close/>
                </a:path>
                <a:path w="71754" h="71754">
                  <a:moveTo>
                    <a:pt x="0" y="17856"/>
                  </a:moveTo>
                  <a:lnTo>
                    <a:pt x="53594" y="17856"/>
                  </a:lnTo>
                  <a:lnTo>
                    <a:pt x="71500" y="0"/>
                  </a:lnTo>
                </a:path>
                <a:path w="71754" h="71754">
                  <a:moveTo>
                    <a:pt x="53594" y="17856"/>
                  </a:moveTo>
                  <a:lnTo>
                    <a:pt x="53594" y="71437"/>
                  </a:lnTo>
                </a:path>
              </a:pathLst>
            </a:custGeom>
            <a:ln w="9525">
              <a:solidFill>
                <a:srgbClr val="000000"/>
              </a:solidFill>
            </a:ln>
          </p:spPr>
          <p:txBody>
            <a:bodyPr wrap="square" lIns="0" tIns="0" rIns="0" bIns="0" rtlCol="0"/>
            <a:lstStyle/>
            <a:p>
              <a:endParaRPr/>
            </a:p>
          </p:txBody>
        </p:sp>
        <p:sp>
          <p:nvSpPr>
            <p:cNvPr id="163" name="object 163"/>
            <p:cNvSpPr/>
            <p:nvPr/>
          </p:nvSpPr>
          <p:spPr>
            <a:xfrm>
              <a:off x="6588125" y="6391671"/>
              <a:ext cx="53975" cy="53975"/>
            </a:xfrm>
            <a:custGeom>
              <a:avLst/>
              <a:gdLst/>
              <a:ahLst/>
              <a:cxnLst/>
              <a:rect l="l" t="t" r="r" b="b"/>
              <a:pathLst>
                <a:path w="53975" h="53975">
                  <a:moveTo>
                    <a:pt x="53578" y="0"/>
                  </a:moveTo>
                  <a:lnTo>
                    <a:pt x="0" y="0"/>
                  </a:lnTo>
                  <a:lnTo>
                    <a:pt x="0" y="53578"/>
                  </a:lnTo>
                  <a:lnTo>
                    <a:pt x="53578" y="53578"/>
                  </a:lnTo>
                  <a:lnTo>
                    <a:pt x="53578" y="0"/>
                  </a:lnTo>
                  <a:close/>
                </a:path>
              </a:pathLst>
            </a:custGeom>
            <a:solidFill>
              <a:srgbClr val="BADFE2"/>
            </a:solidFill>
          </p:spPr>
          <p:txBody>
            <a:bodyPr wrap="square" lIns="0" tIns="0" rIns="0" bIns="0" rtlCol="0"/>
            <a:lstStyle/>
            <a:p>
              <a:endParaRPr/>
            </a:p>
          </p:txBody>
        </p:sp>
        <p:sp>
          <p:nvSpPr>
            <p:cNvPr id="164" name="object 164"/>
            <p:cNvSpPr/>
            <p:nvPr/>
          </p:nvSpPr>
          <p:spPr>
            <a:xfrm>
              <a:off x="6641719" y="6373812"/>
              <a:ext cx="18415" cy="71755"/>
            </a:xfrm>
            <a:custGeom>
              <a:avLst/>
              <a:gdLst/>
              <a:ahLst/>
              <a:cxnLst/>
              <a:rect l="l" t="t" r="r" b="b"/>
              <a:pathLst>
                <a:path w="18415" h="71754">
                  <a:moveTo>
                    <a:pt x="17906" y="0"/>
                  </a:moveTo>
                  <a:lnTo>
                    <a:pt x="0" y="17856"/>
                  </a:lnTo>
                  <a:lnTo>
                    <a:pt x="0" y="71437"/>
                  </a:lnTo>
                  <a:lnTo>
                    <a:pt x="17906" y="53581"/>
                  </a:lnTo>
                  <a:lnTo>
                    <a:pt x="17906" y="0"/>
                  </a:lnTo>
                  <a:close/>
                </a:path>
              </a:pathLst>
            </a:custGeom>
            <a:solidFill>
              <a:srgbClr val="95B4B6"/>
            </a:solidFill>
          </p:spPr>
          <p:txBody>
            <a:bodyPr wrap="square" lIns="0" tIns="0" rIns="0" bIns="0" rtlCol="0"/>
            <a:lstStyle/>
            <a:p>
              <a:endParaRPr/>
            </a:p>
          </p:txBody>
        </p:sp>
        <p:sp>
          <p:nvSpPr>
            <p:cNvPr id="165" name="object 165"/>
            <p:cNvSpPr/>
            <p:nvPr/>
          </p:nvSpPr>
          <p:spPr>
            <a:xfrm>
              <a:off x="6588125" y="6373812"/>
              <a:ext cx="71755" cy="18415"/>
            </a:xfrm>
            <a:custGeom>
              <a:avLst/>
              <a:gdLst/>
              <a:ahLst/>
              <a:cxnLst/>
              <a:rect l="l" t="t" r="r" b="b"/>
              <a:pathLst>
                <a:path w="71754" h="18414">
                  <a:moveTo>
                    <a:pt x="71500" y="0"/>
                  </a:moveTo>
                  <a:lnTo>
                    <a:pt x="17906" y="0"/>
                  </a:lnTo>
                  <a:lnTo>
                    <a:pt x="0" y="17856"/>
                  </a:lnTo>
                  <a:lnTo>
                    <a:pt x="53594" y="17856"/>
                  </a:lnTo>
                  <a:lnTo>
                    <a:pt x="71500" y="0"/>
                  </a:lnTo>
                  <a:close/>
                </a:path>
              </a:pathLst>
            </a:custGeom>
            <a:solidFill>
              <a:srgbClr val="C7E6E8"/>
            </a:solidFill>
          </p:spPr>
          <p:txBody>
            <a:bodyPr wrap="square" lIns="0" tIns="0" rIns="0" bIns="0" rtlCol="0"/>
            <a:lstStyle/>
            <a:p>
              <a:endParaRPr/>
            </a:p>
          </p:txBody>
        </p:sp>
        <p:sp>
          <p:nvSpPr>
            <p:cNvPr id="166" name="object 166"/>
            <p:cNvSpPr/>
            <p:nvPr/>
          </p:nvSpPr>
          <p:spPr>
            <a:xfrm>
              <a:off x="6588125" y="6373812"/>
              <a:ext cx="71755" cy="71755"/>
            </a:xfrm>
            <a:custGeom>
              <a:avLst/>
              <a:gdLst/>
              <a:ahLst/>
              <a:cxnLst/>
              <a:rect l="l" t="t" r="r" b="b"/>
              <a:pathLst>
                <a:path w="71754" h="71754">
                  <a:moveTo>
                    <a:pt x="0" y="17856"/>
                  </a:moveTo>
                  <a:lnTo>
                    <a:pt x="17906" y="0"/>
                  </a:lnTo>
                  <a:lnTo>
                    <a:pt x="71500" y="0"/>
                  </a:lnTo>
                  <a:lnTo>
                    <a:pt x="71500" y="53581"/>
                  </a:lnTo>
                  <a:lnTo>
                    <a:pt x="53594" y="71437"/>
                  </a:lnTo>
                  <a:lnTo>
                    <a:pt x="0" y="71437"/>
                  </a:lnTo>
                  <a:lnTo>
                    <a:pt x="0" y="17856"/>
                  </a:lnTo>
                  <a:close/>
                </a:path>
                <a:path w="71754" h="71754">
                  <a:moveTo>
                    <a:pt x="0" y="17856"/>
                  </a:moveTo>
                  <a:lnTo>
                    <a:pt x="53594" y="17856"/>
                  </a:lnTo>
                  <a:lnTo>
                    <a:pt x="71500" y="0"/>
                  </a:lnTo>
                </a:path>
                <a:path w="71754" h="71754">
                  <a:moveTo>
                    <a:pt x="53594" y="17856"/>
                  </a:moveTo>
                  <a:lnTo>
                    <a:pt x="53594" y="71437"/>
                  </a:lnTo>
                </a:path>
              </a:pathLst>
            </a:custGeom>
            <a:ln w="9525">
              <a:solidFill>
                <a:srgbClr val="000000"/>
              </a:solidFill>
            </a:ln>
          </p:spPr>
          <p:txBody>
            <a:bodyPr wrap="square" lIns="0" tIns="0" rIns="0" bIns="0" rtlCol="0"/>
            <a:lstStyle/>
            <a:p>
              <a:endParaRPr/>
            </a:p>
          </p:txBody>
        </p:sp>
        <p:sp>
          <p:nvSpPr>
            <p:cNvPr id="167" name="object 167"/>
            <p:cNvSpPr/>
            <p:nvPr/>
          </p:nvSpPr>
          <p:spPr>
            <a:xfrm>
              <a:off x="6011799" y="6334125"/>
              <a:ext cx="504825" cy="76200"/>
            </a:xfrm>
            <a:custGeom>
              <a:avLst/>
              <a:gdLst/>
              <a:ahLst/>
              <a:cxnLst/>
              <a:rect l="l" t="t" r="r" b="b"/>
              <a:pathLst>
                <a:path w="504825" h="76200">
                  <a:moveTo>
                    <a:pt x="428625" y="0"/>
                  </a:moveTo>
                  <a:lnTo>
                    <a:pt x="428625" y="76200"/>
                  </a:lnTo>
                  <a:lnTo>
                    <a:pt x="495300" y="42862"/>
                  </a:lnTo>
                  <a:lnTo>
                    <a:pt x="441325" y="42862"/>
                  </a:lnTo>
                  <a:lnTo>
                    <a:pt x="441325" y="33337"/>
                  </a:lnTo>
                  <a:lnTo>
                    <a:pt x="495300" y="33337"/>
                  </a:lnTo>
                  <a:lnTo>
                    <a:pt x="428625" y="0"/>
                  </a:lnTo>
                  <a:close/>
                </a:path>
                <a:path w="504825" h="76200">
                  <a:moveTo>
                    <a:pt x="428625" y="33337"/>
                  </a:moveTo>
                  <a:lnTo>
                    <a:pt x="0" y="33337"/>
                  </a:lnTo>
                  <a:lnTo>
                    <a:pt x="0" y="42862"/>
                  </a:lnTo>
                  <a:lnTo>
                    <a:pt x="428625" y="42862"/>
                  </a:lnTo>
                  <a:lnTo>
                    <a:pt x="428625" y="33337"/>
                  </a:lnTo>
                  <a:close/>
                </a:path>
                <a:path w="504825" h="76200">
                  <a:moveTo>
                    <a:pt x="495300" y="33337"/>
                  </a:moveTo>
                  <a:lnTo>
                    <a:pt x="441325" y="33337"/>
                  </a:lnTo>
                  <a:lnTo>
                    <a:pt x="441325" y="42862"/>
                  </a:lnTo>
                  <a:lnTo>
                    <a:pt x="495300" y="42862"/>
                  </a:lnTo>
                  <a:lnTo>
                    <a:pt x="504825" y="38100"/>
                  </a:lnTo>
                  <a:lnTo>
                    <a:pt x="495300" y="33337"/>
                  </a:lnTo>
                  <a:close/>
                </a:path>
              </a:pathLst>
            </a:custGeom>
            <a:solidFill>
              <a:srgbClr val="000000"/>
            </a:solidFill>
          </p:spPr>
          <p:txBody>
            <a:bodyPr wrap="square" lIns="0" tIns="0" rIns="0" bIns="0" rtlCol="0"/>
            <a:lstStyle/>
            <a:p>
              <a:endParaRPr/>
            </a:p>
          </p:txBody>
        </p:sp>
        <p:pic>
          <p:nvPicPr>
            <p:cNvPr id="168" name="object 168"/>
            <p:cNvPicPr/>
            <p:nvPr/>
          </p:nvPicPr>
          <p:blipFill>
            <a:blip r:embed="rId13" cstate="print"/>
            <a:stretch>
              <a:fillRect/>
            </a:stretch>
          </p:blipFill>
          <p:spPr>
            <a:xfrm>
              <a:off x="5227827" y="5465953"/>
              <a:ext cx="191643" cy="172732"/>
            </a:xfrm>
            <a:prstGeom prst="rect">
              <a:avLst/>
            </a:prstGeom>
          </p:spPr>
        </p:pic>
        <p:pic>
          <p:nvPicPr>
            <p:cNvPr id="169" name="object 169"/>
            <p:cNvPicPr/>
            <p:nvPr/>
          </p:nvPicPr>
          <p:blipFill>
            <a:blip r:embed="rId14" cstate="print"/>
            <a:stretch>
              <a:fillRect/>
            </a:stretch>
          </p:blipFill>
          <p:spPr>
            <a:xfrm>
              <a:off x="5821552" y="5486654"/>
              <a:ext cx="174244" cy="147256"/>
            </a:xfrm>
            <a:prstGeom prst="rect">
              <a:avLst/>
            </a:prstGeom>
          </p:spPr>
        </p:pic>
        <p:sp>
          <p:nvSpPr>
            <p:cNvPr id="170" name="object 170"/>
            <p:cNvSpPr/>
            <p:nvPr/>
          </p:nvSpPr>
          <p:spPr>
            <a:xfrm>
              <a:off x="5000625" y="5448300"/>
              <a:ext cx="1259205" cy="1049655"/>
            </a:xfrm>
            <a:custGeom>
              <a:avLst/>
              <a:gdLst/>
              <a:ahLst/>
              <a:cxnLst/>
              <a:rect l="l" t="t" r="r" b="b"/>
              <a:pathLst>
                <a:path w="1259204" h="1049654">
                  <a:moveTo>
                    <a:pt x="585851" y="0"/>
                  </a:moveTo>
                  <a:lnTo>
                    <a:pt x="585851" y="1049337"/>
                  </a:lnTo>
                </a:path>
                <a:path w="1259204" h="1049654">
                  <a:moveTo>
                    <a:pt x="0" y="227012"/>
                  </a:moveTo>
                  <a:lnTo>
                    <a:pt x="1258951" y="227012"/>
                  </a:lnTo>
                </a:path>
              </a:pathLst>
            </a:custGeom>
            <a:ln w="9525">
              <a:solidFill>
                <a:srgbClr val="B6DCDF"/>
              </a:solidFill>
            </a:ln>
          </p:spPr>
          <p:txBody>
            <a:bodyPr wrap="square" lIns="0" tIns="0" rIns="0" bIns="0" rtlCol="0"/>
            <a:lstStyle/>
            <a:p>
              <a:endParaRPr/>
            </a:p>
          </p:txBody>
        </p:sp>
        <p:pic>
          <p:nvPicPr>
            <p:cNvPr id="171" name="object 171"/>
            <p:cNvPicPr/>
            <p:nvPr/>
          </p:nvPicPr>
          <p:blipFill>
            <a:blip r:embed="rId15" cstate="print"/>
            <a:stretch>
              <a:fillRect/>
            </a:stretch>
          </p:blipFill>
          <p:spPr>
            <a:xfrm>
              <a:off x="5788088" y="5700814"/>
              <a:ext cx="225425" cy="154038"/>
            </a:xfrm>
            <a:prstGeom prst="rect">
              <a:avLst/>
            </a:prstGeom>
          </p:spPr>
        </p:pic>
        <p:sp>
          <p:nvSpPr>
            <p:cNvPr id="172" name="object 172"/>
            <p:cNvSpPr/>
            <p:nvPr/>
          </p:nvSpPr>
          <p:spPr>
            <a:xfrm>
              <a:off x="5184139" y="5780214"/>
              <a:ext cx="64135" cy="76200"/>
            </a:xfrm>
            <a:custGeom>
              <a:avLst/>
              <a:gdLst/>
              <a:ahLst/>
              <a:cxnLst/>
              <a:rect l="l" t="t" r="r" b="b"/>
              <a:pathLst>
                <a:path w="64135" h="76200">
                  <a:moveTo>
                    <a:pt x="9651" y="0"/>
                  </a:moveTo>
                  <a:lnTo>
                    <a:pt x="0" y="68478"/>
                  </a:lnTo>
                  <a:lnTo>
                    <a:pt x="54229" y="76111"/>
                  </a:lnTo>
                  <a:lnTo>
                    <a:pt x="63881" y="7632"/>
                  </a:lnTo>
                  <a:lnTo>
                    <a:pt x="9651" y="0"/>
                  </a:lnTo>
                  <a:close/>
                </a:path>
              </a:pathLst>
            </a:custGeom>
            <a:solidFill>
              <a:srgbClr val="BADFE2"/>
            </a:solidFill>
          </p:spPr>
          <p:txBody>
            <a:bodyPr wrap="square" lIns="0" tIns="0" rIns="0" bIns="0" rtlCol="0"/>
            <a:lstStyle/>
            <a:p>
              <a:endParaRPr/>
            </a:p>
          </p:txBody>
        </p:sp>
        <p:sp>
          <p:nvSpPr>
            <p:cNvPr id="173" name="object 173"/>
            <p:cNvSpPr/>
            <p:nvPr/>
          </p:nvSpPr>
          <p:spPr>
            <a:xfrm>
              <a:off x="5184139" y="5848693"/>
              <a:ext cx="69850" cy="28575"/>
            </a:xfrm>
            <a:custGeom>
              <a:avLst/>
              <a:gdLst/>
              <a:ahLst/>
              <a:cxnLst/>
              <a:rect l="l" t="t" r="r" b="b"/>
              <a:pathLst>
                <a:path w="69850" h="28575">
                  <a:moveTo>
                    <a:pt x="0" y="0"/>
                  </a:moveTo>
                  <a:lnTo>
                    <a:pt x="15494" y="20624"/>
                  </a:lnTo>
                  <a:lnTo>
                    <a:pt x="69723" y="28244"/>
                  </a:lnTo>
                  <a:lnTo>
                    <a:pt x="54229" y="7632"/>
                  </a:lnTo>
                  <a:lnTo>
                    <a:pt x="0" y="0"/>
                  </a:lnTo>
                  <a:close/>
                </a:path>
              </a:pathLst>
            </a:custGeom>
            <a:solidFill>
              <a:srgbClr val="95B4B6"/>
            </a:solidFill>
          </p:spPr>
          <p:txBody>
            <a:bodyPr wrap="square" lIns="0" tIns="0" rIns="0" bIns="0" rtlCol="0"/>
            <a:lstStyle/>
            <a:p>
              <a:endParaRPr/>
            </a:p>
          </p:txBody>
        </p:sp>
        <p:sp>
          <p:nvSpPr>
            <p:cNvPr id="174" name="object 174"/>
            <p:cNvSpPr/>
            <p:nvPr/>
          </p:nvSpPr>
          <p:spPr>
            <a:xfrm>
              <a:off x="5238368" y="5787847"/>
              <a:ext cx="25400" cy="89535"/>
            </a:xfrm>
            <a:custGeom>
              <a:avLst/>
              <a:gdLst/>
              <a:ahLst/>
              <a:cxnLst/>
              <a:rect l="l" t="t" r="r" b="b"/>
              <a:pathLst>
                <a:path w="25400" h="89535">
                  <a:moveTo>
                    <a:pt x="9651" y="0"/>
                  </a:moveTo>
                  <a:lnTo>
                    <a:pt x="0" y="68478"/>
                  </a:lnTo>
                  <a:lnTo>
                    <a:pt x="15493" y="89090"/>
                  </a:lnTo>
                  <a:lnTo>
                    <a:pt x="25145" y="20612"/>
                  </a:lnTo>
                  <a:lnTo>
                    <a:pt x="9651" y="0"/>
                  </a:lnTo>
                  <a:close/>
                </a:path>
              </a:pathLst>
            </a:custGeom>
            <a:solidFill>
              <a:srgbClr val="C7E6E8"/>
            </a:solidFill>
          </p:spPr>
          <p:txBody>
            <a:bodyPr wrap="square" lIns="0" tIns="0" rIns="0" bIns="0" rtlCol="0"/>
            <a:lstStyle/>
            <a:p>
              <a:endParaRPr/>
            </a:p>
          </p:txBody>
        </p:sp>
        <p:sp>
          <p:nvSpPr>
            <p:cNvPr id="175" name="object 175"/>
            <p:cNvSpPr/>
            <p:nvPr/>
          </p:nvSpPr>
          <p:spPr>
            <a:xfrm>
              <a:off x="5184139" y="5780214"/>
              <a:ext cx="79375" cy="97155"/>
            </a:xfrm>
            <a:custGeom>
              <a:avLst/>
              <a:gdLst/>
              <a:ahLst/>
              <a:cxnLst/>
              <a:rect l="l" t="t" r="r" b="b"/>
              <a:pathLst>
                <a:path w="79375" h="97154">
                  <a:moveTo>
                    <a:pt x="63881" y="7632"/>
                  </a:moveTo>
                  <a:lnTo>
                    <a:pt x="79375" y="28244"/>
                  </a:lnTo>
                  <a:lnTo>
                    <a:pt x="69723" y="96723"/>
                  </a:lnTo>
                  <a:lnTo>
                    <a:pt x="15494" y="89103"/>
                  </a:lnTo>
                  <a:lnTo>
                    <a:pt x="0" y="68478"/>
                  </a:lnTo>
                  <a:lnTo>
                    <a:pt x="9651" y="0"/>
                  </a:lnTo>
                  <a:lnTo>
                    <a:pt x="63881" y="7632"/>
                  </a:lnTo>
                  <a:close/>
                </a:path>
                <a:path w="79375" h="97154">
                  <a:moveTo>
                    <a:pt x="63881" y="7632"/>
                  </a:moveTo>
                  <a:lnTo>
                    <a:pt x="54229" y="76111"/>
                  </a:lnTo>
                  <a:lnTo>
                    <a:pt x="69723" y="96723"/>
                  </a:lnTo>
                </a:path>
                <a:path w="79375" h="97154">
                  <a:moveTo>
                    <a:pt x="54229" y="76111"/>
                  </a:moveTo>
                  <a:lnTo>
                    <a:pt x="0" y="68478"/>
                  </a:lnTo>
                </a:path>
              </a:pathLst>
            </a:custGeom>
            <a:ln w="9525">
              <a:solidFill>
                <a:srgbClr val="000000"/>
              </a:solidFill>
            </a:ln>
          </p:spPr>
          <p:txBody>
            <a:bodyPr wrap="square" lIns="0" tIns="0" rIns="0" bIns="0" rtlCol="0"/>
            <a:lstStyle/>
            <a:p>
              <a:endParaRPr/>
            </a:p>
          </p:txBody>
        </p:sp>
        <p:sp>
          <p:nvSpPr>
            <p:cNvPr id="176" name="object 176"/>
            <p:cNvSpPr/>
            <p:nvPr/>
          </p:nvSpPr>
          <p:spPr>
            <a:xfrm>
              <a:off x="5174361" y="5849607"/>
              <a:ext cx="64135" cy="76200"/>
            </a:xfrm>
            <a:custGeom>
              <a:avLst/>
              <a:gdLst/>
              <a:ahLst/>
              <a:cxnLst/>
              <a:rect l="l" t="t" r="r" b="b"/>
              <a:pathLst>
                <a:path w="64135" h="76200">
                  <a:moveTo>
                    <a:pt x="9651" y="0"/>
                  </a:moveTo>
                  <a:lnTo>
                    <a:pt x="0" y="68478"/>
                  </a:lnTo>
                  <a:lnTo>
                    <a:pt x="54228" y="76111"/>
                  </a:lnTo>
                  <a:lnTo>
                    <a:pt x="63880" y="7632"/>
                  </a:lnTo>
                  <a:lnTo>
                    <a:pt x="9651" y="0"/>
                  </a:lnTo>
                  <a:close/>
                </a:path>
              </a:pathLst>
            </a:custGeom>
            <a:solidFill>
              <a:srgbClr val="BADFE2"/>
            </a:solidFill>
          </p:spPr>
          <p:txBody>
            <a:bodyPr wrap="square" lIns="0" tIns="0" rIns="0" bIns="0" rtlCol="0"/>
            <a:lstStyle/>
            <a:p>
              <a:endParaRPr/>
            </a:p>
          </p:txBody>
        </p:sp>
        <p:sp>
          <p:nvSpPr>
            <p:cNvPr id="177" name="object 177"/>
            <p:cNvSpPr/>
            <p:nvPr/>
          </p:nvSpPr>
          <p:spPr>
            <a:xfrm>
              <a:off x="5174361" y="5918085"/>
              <a:ext cx="69850" cy="28575"/>
            </a:xfrm>
            <a:custGeom>
              <a:avLst/>
              <a:gdLst/>
              <a:ahLst/>
              <a:cxnLst/>
              <a:rect l="l" t="t" r="r" b="b"/>
              <a:pathLst>
                <a:path w="69850" h="28575">
                  <a:moveTo>
                    <a:pt x="0" y="0"/>
                  </a:moveTo>
                  <a:lnTo>
                    <a:pt x="15493" y="20624"/>
                  </a:lnTo>
                  <a:lnTo>
                    <a:pt x="69723" y="28257"/>
                  </a:lnTo>
                  <a:lnTo>
                    <a:pt x="54228" y="7632"/>
                  </a:lnTo>
                  <a:lnTo>
                    <a:pt x="0" y="0"/>
                  </a:lnTo>
                  <a:close/>
                </a:path>
              </a:pathLst>
            </a:custGeom>
            <a:solidFill>
              <a:srgbClr val="95B4B6"/>
            </a:solidFill>
          </p:spPr>
          <p:txBody>
            <a:bodyPr wrap="square" lIns="0" tIns="0" rIns="0" bIns="0" rtlCol="0"/>
            <a:lstStyle/>
            <a:p>
              <a:endParaRPr/>
            </a:p>
          </p:txBody>
        </p:sp>
        <p:sp>
          <p:nvSpPr>
            <p:cNvPr id="178" name="object 178"/>
            <p:cNvSpPr/>
            <p:nvPr/>
          </p:nvSpPr>
          <p:spPr>
            <a:xfrm>
              <a:off x="5228590" y="5857240"/>
              <a:ext cx="25400" cy="89535"/>
            </a:xfrm>
            <a:custGeom>
              <a:avLst/>
              <a:gdLst/>
              <a:ahLst/>
              <a:cxnLst/>
              <a:rect l="l" t="t" r="r" b="b"/>
              <a:pathLst>
                <a:path w="25400" h="89535">
                  <a:moveTo>
                    <a:pt x="9651" y="0"/>
                  </a:moveTo>
                  <a:lnTo>
                    <a:pt x="0" y="68478"/>
                  </a:lnTo>
                  <a:lnTo>
                    <a:pt x="15494" y="89103"/>
                  </a:lnTo>
                  <a:lnTo>
                    <a:pt x="25146" y="20624"/>
                  </a:lnTo>
                  <a:lnTo>
                    <a:pt x="9651" y="0"/>
                  </a:lnTo>
                  <a:close/>
                </a:path>
              </a:pathLst>
            </a:custGeom>
            <a:solidFill>
              <a:srgbClr val="C7E6E8"/>
            </a:solidFill>
          </p:spPr>
          <p:txBody>
            <a:bodyPr wrap="square" lIns="0" tIns="0" rIns="0" bIns="0" rtlCol="0"/>
            <a:lstStyle/>
            <a:p>
              <a:endParaRPr/>
            </a:p>
          </p:txBody>
        </p:sp>
        <p:sp>
          <p:nvSpPr>
            <p:cNvPr id="179" name="object 179"/>
            <p:cNvSpPr/>
            <p:nvPr/>
          </p:nvSpPr>
          <p:spPr>
            <a:xfrm>
              <a:off x="5174361" y="5849607"/>
              <a:ext cx="79375" cy="97155"/>
            </a:xfrm>
            <a:custGeom>
              <a:avLst/>
              <a:gdLst/>
              <a:ahLst/>
              <a:cxnLst/>
              <a:rect l="l" t="t" r="r" b="b"/>
              <a:pathLst>
                <a:path w="79375" h="97154">
                  <a:moveTo>
                    <a:pt x="63880" y="7632"/>
                  </a:moveTo>
                  <a:lnTo>
                    <a:pt x="79375" y="28257"/>
                  </a:lnTo>
                  <a:lnTo>
                    <a:pt x="69723" y="96735"/>
                  </a:lnTo>
                  <a:lnTo>
                    <a:pt x="15493" y="89103"/>
                  </a:lnTo>
                  <a:lnTo>
                    <a:pt x="0" y="68478"/>
                  </a:lnTo>
                  <a:lnTo>
                    <a:pt x="9651" y="0"/>
                  </a:lnTo>
                  <a:lnTo>
                    <a:pt x="63880" y="7632"/>
                  </a:lnTo>
                  <a:close/>
                </a:path>
                <a:path w="79375" h="97154">
                  <a:moveTo>
                    <a:pt x="63880" y="7632"/>
                  </a:moveTo>
                  <a:lnTo>
                    <a:pt x="54228" y="76111"/>
                  </a:lnTo>
                  <a:lnTo>
                    <a:pt x="69723" y="96735"/>
                  </a:lnTo>
                </a:path>
                <a:path w="79375" h="97154">
                  <a:moveTo>
                    <a:pt x="54228" y="76111"/>
                  </a:moveTo>
                  <a:lnTo>
                    <a:pt x="0" y="68478"/>
                  </a:lnTo>
                </a:path>
              </a:pathLst>
            </a:custGeom>
            <a:ln w="9525">
              <a:solidFill>
                <a:srgbClr val="000000"/>
              </a:solidFill>
            </a:ln>
          </p:spPr>
          <p:txBody>
            <a:bodyPr wrap="square" lIns="0" tIns="0" rIns="0" bIns="0" rtlCol="0"/>
            <a:lstStyle/>
            <a:p>
              <a:endParaRPr/>
            </a:p>
          </p:txBody>
        </p:sp>
        <p:sp>
          <p:nvSpPr>
            <p:cNvPr id="180" name="object 180"/>
            <p:cNvSpPr/>
            <p:nvPr/>
          </p:nvSpPr>
          <p:spPr>
            <a:xfrm>
              <a:off x="5164581" y="5918631"/>
              <a:ext cx="64135" cy="76200"/>
            </a:xfrm>
            <a:custGeom>
              <a:avLst/>
              <a:gdLst/>
              <a:ahLst/>
              <a:cxnLst/>
              <a:rect l="l" t="t" r="r" b="b"/>
              <a:pathLst>
                <a:path w="64135" h="76200">
                  <a:moveTo>
                    <a:pt x="9651" y="0"/>
                  </a:moveTo>
                  <a:lnTo>
                    <a:pt x="0" y="68478"/>
                  </a:lnTo>
                  <a:lnTo>
                    <a:pt x="54355" y="76111"/>
                  </a:lnTo>
                  <a:lnTo>
                    <a:pt x="63880" y="7632"/>
                  </a:lnTo>
                  <a:lnTo>
                    <a:pt x="9651" y="0"/>
                  </a:lnTo>
                  <a:close/>
                </a:path>
              </a:pathLst>
            </a:custGeom>
            <a:solidFill>
              <a:srgbClr val="BADFE2"/>
            </a:solidFill>
          </p:spPr>
          <p:txBody>
            <a:bodyPr wrap="square" lIns="0" tIns="0" rIns="0" bIns="0" rtlCol="0"/>
            <a:lstStyle/>
            <a:p>
              <a:endParaRPr/>
            </a:p>
          </p:txBody>
        </p:sp>
        <p:sp>
          <p:nvSpPr>
            <p:cNvPr id="181" name="object 181"/>
            <p:cNvSpPr/>
            <p:nvPr/>
          </p:nvSpPr>
          <p:spPr>
            <a:xfrm>
              <a:off x="5164581" y="5987110"/>
              <a:ext cx="69850" cy="28575"/>
            </a:xfrm>
            <a:custGeom>
              <a:avLst/>
              <a:gdLst/>
              <a:ahLst/>
              <a:cxnLst/>
              <a:rect l="l" t="t" r="r" b="b"/>
              <a:pathLst>
                <a:path w="69850" h="28575">
                  <a:moveTo>
                    <a:pt x="0" y="0"/>
                  </a:moveTo>
                  <a:lnTo>
                    <a:pt x="15620" y="20624"/>
                  </a:lnTo>
                  <a:lnTo>
                    <a:pt x="69850" y="28257"/>
                  </a:lnTo>
                  <a:lnTo>
                    <a:pt x="54355" y="7632"/>
                  </a:lnTo>
                  <a:lnTo>
                    <a:pt x="0" y="0"/>
                  </a:lnTo>
                  <a:close/>
                </a:path>
              </a:pathLst>
            </a:custGeom>
            <a:solidFill>
              <a:srgbClr val="95B4B6"/>
            </a:solidFill>
          </p:spPr>
          <p:txBody>
            <a:bodyPr wrap="square" lIns="0" tIns="0" rIns="0" bIns="0" rtlCol="0"/>
            <a:lstStyle/>
            <a:p>
              <a:endParaRPr/>
            </a:p>
          </p:txBody>
        </p:sp>
        <p:sp>
          <p:nvSpPr>
            <p:cNvPr id="182" name="object 182"/>
            <p:cNvSpPr/>
            <p:nvPr/>
          </p:nvSpPr>
          <p:spPr>
            <a:xfrm>
              <a:off x="5218938" y="5926264"/>
              <a:ext cx="25400" cy="89535"/>
            </a:xfrm>
            <a:custGeom>
              <a:avLst/>
              <a:gdLst/>
              <a:ahLst/>
              <a:cxnLst/>
              <a:rect l="l" t="t" r="r" b="b"/>
              <a:pathLst>
                <a:path w="25400" h="89535">
                  <a:moveTo>
                    <a:pt x="9525" y="0"/>
                  </a:moveTo>
                  <a:lnTo>
                    <a:pt x="0" y="68478"/>
                  </a:lnTo>
                  <a:lnTo>
                    <a:pt x="15494" y="89103"/>
                  </a:lnTo>
                  <a:lnTo>
                    <a:pt x="25146" y="20612"/>
                  </a:lnTo>
                  <a:lnTo>
                    <a:pt x="9525" y="0"/>
                  </a:lnTo>
                  <a:close/>
                </a:path>
              </a:pathLst>
            </a:custGeom>
            <a:solidFill>
              <a:srgbClr val="C7E6E8"/>
            </a:solidFill>
          </p:spPr>
          <p:txBody>
            <a:bodyPr wrap="square" lIns="0" tIns="0" rIns="0" bIns="0" rtlCol="0"/>
            <a:lstStyle/>
            <a:p>
              <a:endParaRPr/>
            </a:p>
          </p:txBody>
        </p:sp>
        <p:sp>
          <p:nvSpPr>
            <p:cNvPr id="183" name="object 183"/>
            <p:cNvSpPr/>
            <p:nvPr/>
          </p:nvSpPr>
          <p:spPr>
            <a:xfrm>
              <a:off x="5164581" y="5918631"/>
              <a:ext cx="80010" cy="97155"/>
            </a:xfrm>
            <a:custGeom>
              <a:avLst/>
              <a:gdLst/>
              <a:ahLst/>
              <a:cxnLst/>
              <a:rect l="l" t="t" r="r" b="b"/>
              <a:pathLst>
                <a:path w="80010" h="97154">
                  <a:moveTo>
                    <a:pt x="63880" y="7632"/>
                  </a:moveTo>
                  <a:lnTo>
                    <a:pt x="79501" y="28244"/>
                  </a:lnTo>
                  <a:lnTo>
                    <a:pt x="69850" y="96735"/>
                  </a:lnTo>
                  <a:lnTo>
                    <a:pt x="15620" y="89103"/>
                  </a:lnTo>
                  <a:lnTo>
                    <a:pt x="0" y="68478"/>
                  </a:lnTo>
                  <a:lnTo>
                    <a:pt x="9651" y="0"/>
                  </a:lnTo>
                  <a:lnTo>
                    <a:pt x="63880" y="7632"/>
                  </a:lnTo>
                </a:path>
                <a:path w="80010" h="97154">
                  <a:moveTo>
                    <a:pt x="63880" y="7632"/>
                  </a:moveTo>
                  <a:lnTo>
                    <a:pt x="54355" y="76111"/>
                  </a:lnTo>
                  <a:lnTo>
                    <a:pt x="69850" y="96735"/>
                  </a:lnTo>
                </a:path>
                <a:path w="80010" h="97154">
                  <a:moveTo>
                    <a:pt x="54355" y="76111"/>
                  </a:moveTo>
                  <a:lnTo>
                    <a:pt x="0" y="68478"/>
                  </a:lnTo>
                </a:path>
              </a:pathLst>
            </a:custGeom>
            <a:ln w="9525">
              <a:solidFill>
                <a:srgbClr val="000000"/>
              </a:solidFill>
            </a:ln>
          </p:spPr>
          <p:txBody>
            <a:bodyPr wrap="square" lIns="0" tIns="0" rIns="0" bIns="0" rtlCol="0"/>
            <a:lstStyle/>
            <a:p>
              <a:endParaRPr/>
            </a:p>
          </p:txBody>
        </p:sp>
        <p:sp>
          <p:nvSpPr>
            <p:cNvPr id="184" name="object 184"/>
            <p:cNvSpPr/>
            <p:nvPr/>
          </p:nvSpPr>
          <p:spPr>
            <a:xfrm>
              <a:off x="5154929" y="5988024"/>
              <a:ext cx="64135" cy="76200"/>
            </a:xfrm>
            <a:custGeom>
              <a:avLst/>
              <a:gdLst/>
              <a:ahLst/>
              <a:cxnLst/>
              <a:rect l="l" t="t" r="r" b="b"/>
              <a:pathLst>
                <a:path w="64135" h="76200">
                  <a:moveTo>
                    <a:pt x="9525" y="0"/>
                  </a:moveTo>
                  <a:lnTo>
                    <a:pt x="0" y="68478"/>
                  </a:lnTo>
                  <a:lnTo>
                    <a:pt x="54229" y="76111"/>
                  </a:lnTo>
                  <a:lnTo>
                    <a:pt x="63881" y="7632"/>
                  </a:lnTo>
                  <a:lnTo>
                    <a:pt x="9525" y="0"/>
                  </a:lnTo>
                  <a:close/>
                </a:path>
              </a:pathLst>
            </a:custGeom>
            <a:solidFill>
              <a:srgbClr val="BADFE2"/>
            </a:solidFill>
          </p:spPr>
          <p:txBody>
            <a:bodyPr wrap="square" lIns="0" tIns="0" rIns="0" bIns="0" rtlCol="0"/>
            <a:lstStyle/>
            <a:p>
              <a:endParaRPr/>
            </a:p>
          </p:txBody>
        </p:sp>
        <p:sp>
          <p:nvSpPr>
            <p:cNvPr id="185" name="object 185"/>
            <p:cNvSpPr/>
            <p:nvPr/>
          </p:nvSpPr>
          <p:spPr>
            <a:xfrm>
              <a:off x="5154929" y="6056503"/>
              <a:ext cx="69850" cy="28575"/>
            </a:xfrm>
            <a:custGeom>
              <a:avLst/>
              <a:gdLst/>
              <a:ahLst/>
              <a:cxnLst/>
              <a:rect l="l" t="t" r="r" b="b"/>
              <a:pathLst>
                <a:path w="69850" h="28575">
                  <a:moveTo>
                    <a:pt x="0" y="0"/>
                  </a:moveTo>
                  <a:lnTo>
                    <a:pt x="15494" y="20624"/>
                  </a:lnTo>
                  <a:lnTo>
                    <a:pt x="69723" y="28257"/>
                  </a:lnTo>
                  <a:lnTo>
                    <a:pt x="54229" y="7632"/>
                  </a:lnTo>
                  <a:lnTo>
                    <a:pt x="0" y="0"/>
                  </a:lnTo>
                  <a:close/>
                </a:path>
              </a:pathLst>
            </a:custGeom>
            <a:solidFill>
              <a:srgbClr val="95B4B6"/>
            </a:solidFill>
          </p:spPr>
          <p:txBody>
            <a:bodyPr wrap="square" lIns="0" tIns="0" rIns="0" bIns="0" rtlCol="0"/>
            <a:lstStyle/>
            <a:p>
              <a:endParaRPr/>
            </a:p>
          </p:txBody>
        </p:sp>
        <p:sp>
          <p:nvSpPr>
            <p:cNvPr id="186" name="object 186"/>
            <p:cNvSpPr/>
            <p:nvPr/>
          </p:nvSpPr>
          <p:spPr>
            <a:xfrm>
              <a:off x="5209159" y="5995657"/>
              <a:ext cx="25400" cy="89535"/>
            </a:xfrm>
            <a:custGeom>
              <a:avLst/>
              <a:gdLst/>
              <a:ahLst/>
              <a:cxnLst/>
              <a:rect l="l" t="t" r="r" b="b"/>
              <a:pathLst>
                <a:path w="25400" h="89535">
                  <a:moveTo>
                    <a:pt x="9651" y="0"/>
                  </a:moveTo>
                  <a:lnTo>
                    <a:pt x="0" y="68478"/>
                  </a:lnTo>
                  <a:lnTo>
                    <a:pt x="15493" y="89103"/>
                  </a:lnTo>
                  <a:lnTo>
                    <a:pt x="25145" y="20624"/>
                  </a:lnTo>
                  <a:lnTo>
                    <a:pt x="9651" y="0"/>
                  </a:lnTo>
                  <a:close/>
                </a:path>
              </a:pathLst>
            </a:custGeom>
            <a:solidFill>
              <a:srgbClr val="C7E6E8"/>
            </a:solidFill>
          </p:spPr>
          <p:txBody>
            <a:bodyPr wrap="square" lIns="0" tIns="0" rIns="0" bIns="0" rtlCol="0"/>
            <a:lstStyle/>
            <a:p>
              <a:endParaRPr/>
            </a:p>
          </p:txBody>
        </p:sp>
        <p:sp>
          <p:nvSpPr>
            <p:cNvPr id="187" name="object 187"/>
            <p:cNvSpPr/>
            <p:nvPr/>
          </p:nvSpPr>
          <p:spPr>
            <a:xfrm>
              <a:off x="5154929" y="5988024"/>
              <a:ext cx="79375" cy="97155"/>
            </a:xfrm>
            <a:custGeom>
              <a:avLst/>
              <a:gdLst/>
              <a:ahLst/>
              <a:cxnLst/>
              <a:rect l="l" t="t" r="r" b="b"/>
              <a:pathLst>
                <a:path w="79375" h="97154">
                  <a:moveTo>
                    <a:pt x="63881" y="7632"/>
                  </a:moveTo>
                  <a:lnTo>
                    <a:pt x="79375" y="28257"/>
                  </a:lnTo>
                  <a:lnTo>
                    <a:pt x="69723" y="96735"/>
                  </a:lnTo>
                  <a:lnTo>
                    <a:pt x="15494" y="89103"/>
                  </a:lnTo>
                  <a:lnTo>
                    <a:pt x="0" y="68478"/>
                  </a:lnTo>
                  <a:lnTo>
                    <a:pt x="9525" y="0"/>
                  </a:lnTo>
                  <a:lnTo>
                    <a:pt x="63881" y="7632"/>
                  </a:lnTo>
                  <a:close/>
                </a:path>
                <a:path w="79375" h="97154">
                  <a:moveTo>
                    <a:pt x="63881" y="7632"/>
                  </a:moveTo>
                  <a:lnTo>
                    <a:pt x="54229" y="76111"/>
                  </a:lnTo>
                  <a:lnTo>
                    <a:pt x="69723" y="96735"/>
                  </a:lnTo>
                </a:path>
                <a:path w="79375" h="97154">
                  <a:moveTo>
                    <a:pt x="54229" y="76111"/>
                  </a:moveTo>
                  <a:lnTo>
                    <a:pt x="0" y="68478"/>
                  </a:lnTo>
                </a:path>
              </a:pathLst>
            </a:custGeom>
            <a:ln w="9525">
              <a:solidFill>
                <a:srgbClr val="000000"/>
              </a:solidFill>
            </a:ln>
          </p:spPr>
          <p:txBody>
            <a:bodyPr wrap="square" lIns="0" tIns="0" rIns="0" bIns="0" rtlCol="0"/>
            <a:lstStyle/>
            <a:p>
              <a:endParaRPr/>
            </a:p>
          </p:txBody>
        </p:sp>
        <p:sp>
          <p:nvSpPr>
            <p:cNvPr id="188" name="object 188"/>
            <p:cNvSpPr/>
            <p:nvPr/>
          </p:nvSpPr>
          <p:spPr>
            <a:xfrm>
              <a:off x="5145151" y="6057049"/>
              <a:ext cx="64135" cy="76200"/>
            </a:xfrm>
            <a:custGeom>
              <a:avLst/>
              <a:gdLst/>
              <a:ahLst/>
              <a:cxnLst/>
              <a:rect l="l" t="t" r="r" b="b"/>
              <a:pathLst>
                <a:path w="64135" h="76200">
                  <a:moveTo>
                    <a:pt x="9651" y="0"/>
                  </a:moveTo>
                  <a:lnTo>
                    <a:pt x="0" y="68478"/>
                  </a:lnTo>
                  <a:lnTo>
                    <a:pt x="54228" y="76111"/>
                  </a:lnTo>
                  <a:lnTo>
                    <a:pt x="63881" y="7632"/>
                  </a:lnTo>
                  <a:lnTo>
                    <a:pt x="9651" y="0"/>
                  </a:lnTo>
                  <a:close/>
                </a:path>
              </a:pathLst>
            </a:custGeom>
            <a:solidFill>
              <a:srgbClr val="BADFE2"/>
            </a:solidFill>
          </p:spPr>
          <p:txBody>
            <a:bodyPr wrap="square" lIns="0" tIns="0" rIns="0" bIns="0" rtlCol="0"/>
            <a:lstStyle/>
            <a:p>
              <a:endParaRPr/>
            </a:p>
          </p:txBody>
        </p:sp>
        <p:sp>
          <p:nvSpPr>
            <p:cNvPr id="189" name="object 189"/>
            <p:cNvSpPr/>
            <p:nvPr/>
          </p:nvSpPr>
          <p:spPr>
            <a:xfrm>
              <a:off x="5145151" y="6125527"/>
              <a:ext cx="69850" cy="28575"/>
            </a:xfrm>
            <a:custGeom>
              <a:avLst/>
              <a:gdLst/>
              <a:ahLst/>
              <a:cxnLst/>
              <a:rect l="l" t="t" r="r" b="b"/>
              <a:pathLst>
                <a:path w="69850" h="28575">
                  <a:moveTo>
                    <a:pt x="0" y="0"/>
                  </a:moveTo>
                  <a:lnTo>
                    <a:pt x="15494" y="20624"/>
                  </a:lnTo>
                  <a:lnTo>
                    <a:pt x="69723" y="28257"/>
                  </a:lnTo>
                  <a:lnTo>
                    <a:pt x="54228" y="7632"/>
                  </a:lnTo>
                  <a:lnTo>
                    <a:pt x="0" y="0"/>
                  </a:lnTo>
                  <a:close/>
                </a:path>
              </a:pathLst>
            </a:custGeom>
            <a:solidFill>
              <a:srgbClr val="95B4B6"/>
            </a:solidFill>
          </p:spPr>
          <p:txBody>
            <a:bodyPr wrap="square" lIns="0" tIns="0" rIns="0" bIns="0" rtlCol="0"/>
            <a:lstStyle/>
            <a:p>
              <a:endParaRPr/>
            </a:p>
          </p:txBody>
        </p:sp>
        <p:sp>
          <p:nvSpPr>
            <p:cNvPr id="190" name="object 190"/>
            <p:cNvSpPr/>
            <p:nvPr/>
          </p:nvSpPr>
          <p:spPr>
            <a:xfrm>
              <a:off x="5199379" y="6064681"/>
              <a:ext cx="25400" cy="89535"/>
            </a:xfrm>
            <a:custGeom>
              <a:avLst/>
              <a:gdLst/>
              <a:ahLst/>
              <a:cxnLst/>
              <a:rect l="l" t="t" r="r" b="b"/>
              <a:pathLst>
                <a:path w="25400" h="89535">
                  <a:moveTo>
                    <a:pt x="9652" y="0"/>
                  </a:moveTo>
                  <a:lnTo>
                    <a:pt x="0" y="68478"/>
                  </a:lnTo>
                  <a:lnTo>
                    <a:pt x="15494" y="89103"/>
                  </a:lnTo>
                  <a:lnTo>
                    <a:pt x="25146" y="20612"/>
                  </a:lnTo>
                  <a:lnTo>
                    <a:pt x="9652" y="0"/>
                  </a:lnTo>
                  <a:close/>
                </a:path>
              </a:pathLst>
            </a:custGeom>
            <a:solidFill>
              <a:srgbClr val="C7E6E8"/>
            </a:solidFill>
          </p:spPr>
          <p:txBody>
            <a:bodyPr wrap="square" lIns="0" tIns="0" rIns="0" bIns="0" rtlCol="0"/>
            <a:lstStyle/>
            <a:p>
              <a:endParaRPr/>
            </a:p>
          </p:txBody>
        </p:sp>
        <p:sp>
          <p:nvSpPr>
            <p:cNvPr id="191" name="object 191"/>
            <p:cNvSpPr/>
            <p:nvPr/>
          </p:nvSpPr>
          <p:spPr>
            <a:xfrm>
              <a:off x="5145151" y="6057049"/>
              <a:ext cx="79375" cy="97155"/>
            </a:xfrm>
            <a:custGeom>
              <a:avLst/>
              <a:gdLst/>
              <a:ahLst/>
              <a:cxnLst/>
              <a:rect l="l" t="t" r="r" b="b"/>
              <a:pathLst>
                <a:path w="79375" h="97154">
                  <a:moveTo>
                    <a:pt x="63881" y="7632"/>
                  </a:moveTo>
                  <a:lnTo>
                    <a:pt x="79375" y="28244"/>
                  </a:lnTo>
                  <a:lnTo>
                    <a:pt x="69723" y="96735"/>
                  </a:lnTo>
                  <a:lnTo>
                    <a:pt x="15494" y="89103"/>
                  </a:lnTo>
                  <a:lnTo>
                    <a:pt x="0" y="68478"/>
                  </a:lnTo>
                  <a:lnTo>
                    <a:pt x="9651" y="0"/>
                  </a:lnTo>
                  <a:lnTo>
                    <a:pt x="63881" y="7632"/>
                  </a:lnTo>
                </a:path>
                <a:path w="79375" h="97154">
                  <a:moveTo>
                    <a:pt x="63881" y="7632"/>
                  </a:moveTo>
                  <a:lnTo>
                    <a:pt x="54228" y="76111"/>
                  </a:lnTo>
                  <a:lnTo>
                    <a:pt x="69723" y="96735"/>
                  </a:lnTo>
                </a:path>
                <a:path w="79375" h="97154">
                  <a:moveTo>
                    <a:pt x="54228" y="76111"/>
                  </a:moveTo>
                  <a:lnTo>
                    <a:pt x="0" y="68478"/>
                  </a:lnTo>
                </a:path>
              </a:pathLst>
            </a:custGeom>
            <a:ln w="9525">
              <a:solidFill>
                <a:srgbClr val="000000"/>
              </a:solidFill>
            </a:ln>
          </p:spPr>
          <p:txBody>
            <a:bodyPr wrap="square" lIns="0" tIns="0" rIns="0" bIns="0" rtlCol="0"/>
            <a:lstStyle/>
            <a:p>
              <a:endParaRPr/>
            </a:p>
          </p:txBody>
        </p:sp>
        <p:sp>
          <p:nvSpPr>
            <p:cNvPr id="192" name="object 192"/>
            <p:cNvSpPr/>
            <p:nvPr/>
          </p:nvSpPr>
          <p:spPr>
            <a:xfrm>
              <a:off x="5135371" y="6126442"/>
              <a:ext cx="64135" cy="76200"/>
            </a:xfrm>
            <a:custGeom>
              <a:avLst/>
              <a:gdLst/>
              <a:ahLst/>
              <a:cxnLst/>
              <a:rect l="l" t="t" r="r" b="b"/>
              <a:pathLst>
                <a:path w="64135" h="76200">
                  <a:moveTo>
                    <a:pt x="9651" y="0"/>
                  </a:moveTo>
                  <a:lnTo>
                    <a:pt x="0" y="68478"/>
                  </a:lnTo>
                  <a:lnTo>
                    <a:pt x="54228" y="76111"/>
                  </a:lnTo>
                  <a:lnTo>
                    <a:pt x="63880" y="7632"/>
                  </a:lnTo>
                  <a:lnTo>
                    <a:pt x="9651" y="0"/>
                  </a:lnTo>
                  <a:close/>
                </a:path>
              </a:pathLst>
            </a:custGeom>
            <a:solidFill>
              <a:srgbClr val="BADFE2"/>
            </a:solidFill>
          </p:spPr>
          <p:txBody>
            <a:bodyPr wrap="square" lIns="0" tIns="0" rIns="0" bIns="0" rtlCol="0"/>
            <a:lstStyle/>
            <a:p>
              <a:endParaRPr/>
            </a:p>
          </p:txBody>
        </p:sp>
        <p:sp>
          <p:nvSpPr>
            <p:cNvPr id="193" name="object 193"/>
            <p:cNvSpPr/>
            <p:nvPr/>
          </p:nvSpPr>
          <p:spPr>
            <a:xfrm>
              <a:off x="5135371" y="6194920"/>
              <a:ext cx="69850" cy="28575"/>
            </a:xfrm>
            <a:custGeom>
              <a:avLst/>
              <a:gdLst/>
              <a:ahLst/>
              <a:cxnLst/>
              <a:rect l="l" t="t" r="r" b="b"/>
              <a:pathLst>
                <a:path w="69850" h="28575">
                  <a:moveTo>
                    <a:pt x="0" y="0"/>
                  </a:moveTo>
                  <a:lnTo>
                    <a:pt x="15620" y="20624"/>
                  </a:lnTo>
                  <a:lnTo>
                    <a:pt x="69850" y="28257"/>
                  </a:lnTo>
                  <a:lnTo>
                    <a:pt x="54228" y="7632"/>
                  </a:lnTo>
                  <a:lnTo>
                    <a:pt x="0" y="0"/>
                  </a:lnTo>
                  <a:close/>
                </a:path>
              </a:pathLst>
            </a:custGeom>
            <a:solidFill>
              <a:srgbClr val="95B4B6"/>
            </a:solidFill>
          </p:spPr>
          <p:txBody>
            <a:bodyPr wrap="square" lIns="0" tIns="0" rIns="0" bIns="0" rtlCol="0"/>
            <a:lstStyle/>
            <a:p>
              <a:endParaRPr/>
            </a:p>
          </p:txBody>
        </p:sp>
        <p:sp>
          <p:nvSpPr>
            <p:cNvPr id="194" name="object 194"/>
            <p:cNvSpPr/>
            <p:nvPr/>
          </p:nvSpPr>
          <p:spPr>
            <a:xfrm>
              <a:off x="5189601" y="6134074"/>
              <a:ext cx="25400" cy="89535"/>
            </a:xfrm>
            <a:custGeom>
              <a:avLst/>
              <a:gdLst/>
              <a:ahLst/>
              <a:cxnLst/>
              <a:rect l="l" t="t" r="r" b="b"/>
              <a:pathLst>
                <a:path w="25400" h="89535">
                  <a:moveTo>
                    <a:pt x="9651" y="0"/>
                  </a:moveTo>
                  <a:lnTo>
                    <a:pt x="0" y="68478"/>
                  </a:lnTo>
                  <a:lnTo>
                    <a:pt x="15621" y="89103"/>
                  </a:lnTo>
                  <a:lnTo>
                    <a:pt x="25146" y="20624"/>
                  </a:lnTo>
                  <a:lnTo>
                    <a:pt x="9651" y="0"/>
                  </a:lnTo>
                  <a:close/>
                </a:path>
              </a:pathLst>
            </a:custGeom>
            <a:solidFill>
              <a:srgbClr val="C7E6E8"/>
            </a:solidFill>
          </p:spPr>
          <p:txBody>
            <a:bodyPr wrap="square" lIns="0" tIns="0" rIns="0" bIns="0" rtlCol="0"/>
            <a:lstStyle/>
            <a:p>
              <a:endParaRPr/>
            </a:p>
          </p:txBody>
        </p:sp>
        <p:sp>
          <p:nvSpPr>
            <p:cNvPr id="195" name="object 195"/>
            <p:cNvSpPr/>
            <p:nvPr/>
          </p:nvSpPr>
          <p:spPr>
            <a:xfrm>
              <a:off x="5135371" y="6126442"/>
              <a:ext cx="79375" cy="97155"/>
            </a:xfrm>
            <a:custGeom>
              <a:avLst/>
              <a:gdLst/>
              <a:ahLst/>
              <a:cxnLst/>
              <a:rect l="l" t="t" r="r" b="b"/>
              <a:pathLst>
                <a:path w="79375" h="97154">
                  <a:moveTo>
                    <a:pt x="63880" y="7632"/>
                  </a:moveTo>
                  <a:lnTo>
                    <a:pt x="79375" y="28257"/>
                  </a:lnTo>
                  <a:lnTo>
                    <a:pt x="69850" y="96735"/>
                  </a:lnTo>
                  <a:lnTo>
                    <a:pt x="15620" y="89103"/>
                  </a:lnTo>
                  <a:lnTo>
                    <a:pt x="0" y="68478"/>
                  </a:lnTo>
                  <a:lnTo>
                    <a:pt x="9651" y="0"/>
                  </a:lnTo>
                  <a:lnTo>
                    <a:pt x="63880" y="7632"/>
                  </a:lnTo>
                  <a:close/>
                </a:path>
                <a:path w="79375" h="97154">
                  <a:moveTo>
                    <a:pt x="63880" y="7632"/>
                  </a:moveTo>
                  <a:lnTo>
                    <a:pt x="54228" y="76111"/>
                  </a:lnTo>
                  <a:lnTo>
                    <a:pt x="69850" y="96735"/>
                  </a:lnTo>
                </a:path>
                <a:path w="79375" h="97154">
                  <a:moveTo>
                    <a:pt x="54228" y="76111"/>
                  </a:moveTo>
                  <a:lnTo>
                    <a:pt x="0" y="68478"/>
                  </a:lnTo>
                </a:path>
              </a:pathLst>
            </a:custGeom>
            <a:ln w="9525">
              <a:solidFill>
                <a:srgbClr val="000000"/>
              </a:solidFill>
            </a:ln>
          </p:spPr>
          <p:txBody>
            <a:bodyPr wrap="square" lIns="0" tIns="0" rIns="0" bIns="0" rtlCol="0"/>
            <a:lstStyle/>
            <a:p>
              <a:endParaRPr/>
            </a:p>
          </p:txBody>
        </p:sp>
        <p:sp>
          <p:nvSpPr>
            <p:cNvPr id="196" name="object 196"/>
            <p:cNvSpPr/>
            <p:nvPr/>
          </p:nvSpPr>
          <p:spPr>
            <a:xfrm>
              <a:off x="5125720" y="6195466"/>
              <a:ext cx="64135" cy="76200"/>
            </a:xfrm>
            <a:custGeom>
              <a:avLst/>
              <a:gdLst/>
              <a:ahLst/>
              <a:cxnLst/>
              <a:rect l="l" t="t" r="r" b="b"/>
              <a:pathLst>
                <a:path w="64135" h="76200">
                  <a:moveTo>
                    <a:pt x="9651" y="0"/>
                  </a:moveTo>
                  <a:lnTo>
                    <a:pt x="0" y="68478"/>
                  </a:lnTo>
                  <a:lnTo>
                    <a:pt x="54228" y="76111"/>
                  </a:lnTo>
                  <a:lnTo>
                    <a:pt x="63880" y="7632"/>
                  </a:lnTo>
                  <a:lnTo>
                    <a:pt x="9651" y="0"/>
                  </a:lnTo>
                  <a:close/>
                </a:path>
              </a:pathLst>
            </a:custGeom>
            <a:solidFill>
              <a:srgbClr val="BADFE2"/>
            </a:solidFill>
          </p:spPr>
          <p:txBody>
            <a:bodyPr wrap="square" lIns="0" tIns="0" rIns="0" bIns="0" rtlCol="0"/>
            <a:lstStyle/>
            <a:p>
              <a:endParaRPr/>
            </a:p>
          </p:txBody>
        </p:sp>
        <p:sp>
          <p:nvSpPr>
            <p:cNvPr id="197" name="object 197"/>
            <p:cNvSpPr/>
            <p:nvPr/>
          </p:nvSpPr>
          <p:spPr>
            <a:xfrm>
              <a:off x="5125720" y="6263944"/>
              <a:ext cx="69850" cy="28575"/>
            </a:xfrm>
            <a:custGeom>
              <a:avLst/>
              <a:gdLst/>
              <a:ahLst/>
              <a:cxnLst/>
              <a:rect l="l" t="t" r="r" b="b"/>
              <a:pathLst>
                <a:path w="69850" h="28575">
                  <a:moveTo>
                    <a:pt x="0" y="0"/>
                  </a:moveTo>
                  <a:lnTo>
                    <a:pt x="15493" y="20624"/>
                  </a:lnTo>
                  <a:lnTo>
                    <a:pt x="69722" y="28257"/>
                  </a:lnTo>
                  <a:lnTo>
                    <a:pt x="54228" y="7632"/>
                  </a:lnTo>
                  <a:lnTo>
                    <a:pt x="0" y="0"/>
                  </a:lnTo>
                  <a:close/>
                </a:path>
              </a:pathLst>
            </a:custGeom>
            <a:solidFill>
              <a:srgbClr val="95B4B6"/>
            </a:solidFill>
          </p:spPr>
          <p:txBody>
            <a:bodyPr wrap="square" lIns="0" tIns="0" rIns="0" bIns="0" rtlCol="0"/>
            <a:lstStyle/>
            <a:p>
              <a:endParaRPr/>
            </a:p>
          </p:txBody>
        </p:sp>
        <p:sp>
          <p:nvSpPr>
            <p:cNvPr id="198" name="object 198"/>
            <p:cNvSpPr/>
            <p:nvPr/>
          </p:nvSpPr>
          <p:spPr>
            <a:xfrm>
              <a:off x="5179948" y="6203099"/>
              <a:ext cx="25400" cy="89535"/>
            </a:xfrm>
            <a:custGeom>
              <a:avLst/>
              <a:gdLst/>
              <a:ahLst/>
              <a:cxnLst/>
              <a:rect l="l" t="t" r="r" b="b"/>
              <a:pathLst>
                <a:path w="25400" h="89535">
                  <a:moveTo>
                    <a:pt x="9651" y="0"/>
                  </a:moveTo>
                  <a:lnTo>
                    <a:pt x="0" y="68478"/>
                  </a:lnTo>
                  <a:lnTo>
                    <a:pt x="15493" y="89103"/>
                  </a:lnTo>
                  <a:lnTo>
                    <a:pt x="25146" y="20612"/>
                  </a:lnTo>
                  <a:lnTo>
                    <a:pt x="9651" y="0"/>
                  </a:lnTo>
                  <a:close/>
                </a:path>
              </a:pathLst>
            </a:custGeom>
            <a:solidFill>
              <a:srgbClr val="C7E6E8"/>
            </a:solidFill>
          </p:spPr>
          <p:txBody>
            <a:bodyPr wrap="square" lIns="0" tIns="0" rIns="0" bIns="0" rtlCol="0"/>
            <a:lstStyle/>
            <a:p>
              <a:endParaRPr/>
            </a:p>
          </p:txBody>
        </p:sp>
        <p:sp>
          <p:nvSpPr>
            <p:cNvPr id="199" name="object 199"/>
            <p:cNvSpPr/>
            <p:nvPr/>
          </p:nvSpPr>
          <p:spPr>
            <a:xfrm>
              <a:off x="5125720" y="6195466"/>
              <a:ext cx="79375" cy="97155"/>
            </a:xfrm>
            <a:custGeom>
              <a:avLst/>
              <a:gdLst/>
              <a:ahLst/>
              <a:cxnLst/>
              <a:rect l="l" t="t" r="r" b="b"/>
              <a:pathLst>
                <a:path w="79375" h="97154">
                  <a:moveTo>
                    <a:pt x="63880" y="7632"/>
                  </a:moveTo>
                  <a:lnTo>
                    <a:pt x="79375" y="28244"/>
                  </a:lnTo>
                  <a:lnTo>
                    <a:pt x="69722" y="96735"/>
                  </a:lnTo>
                  <a:lnTo>
                    <a:pt x="15493" y="89103"/>
                  </a:lnTo>
                  <a:lnTo>
                    <a:pt x="0" y="68478"/>
                  </a:lnTo>
                  <a:lnTo>
                    <a:pt x="9651" y="0"/>
                  </a:lnTo>
                  <a:lnTo>
                    <a:pt x="63880" y="7632"/>
                  </a:lnTo>
                </a:path>
                <a:path w="79375" h="97154">
                  <a:moveTo>
                    <a:pt x="63880" y="7632"/>
                  </a:moveTo>
                  <a:lnTo>
                    <a:pt x="54228" y="76111"/>
                  </a:lnTo>
                  <a:lnTo>
                    <a:pt x="69722" y="96735"/>
                  </a:lnTo>
                </a:path>
                <a:path w="79375" h="97154">
                  <a:moveTo>
                    <a:pt x="54228" y="76111"/>
                  </a:moveTo>
                  <a:lnTo>
                    <a:pt x="0" y="68478"/>
                  </a:lnTo>
                </a:path>
              </a:pathLst>
            </a:custGeom>
            <a:ln w="9525">
              <a:solidFill>
                <a:srgbClr val="000000"/>
              </a:solidFill>
            </a:ln>
          </p:spPr>
          <p:txBody>
            <a:bodyPr wrap="square" lIns="0" tIns="0" rIns="0" bIns="0" rtlCol="0"/>
            <a:lstStyle/>
            <a:p>
              <a:endParaRPr/>
            </a:p>
          </p:txBody>
        </p:sp>
        <p:sp>
          <p:nvSpPr>
            <p:cNvPr id="200" name="object 200"/>
            <p:cNvSpPr/>
            <p:nvPr/>
          </p:nvSpPr>
          <p:spPr>
            <a:xfrm>
              <a:off x="5115940" y="6264859"/>
              <a:ext cx="64135" cy="76200"/>
            </a:xfrm>
            <a:custGeom>
              <a:avLst/>
              <a:gdLst/>
              <a:ahLst/>
              <a:cxnLst/>
              <a:rect l="l" t="t" r="r" b="b"/>
              <a:pathLst>
                <a:path w="64135" h="76200">
                  <a:moveTo>
                    <a:pt x="9651" y="0"/>
                  </a:moveTo>
                  <a:lnTo>
                    <a:pt x="0" y="68478"/>
                  </a:lnTo>
                  <a:lnTo>
                    <a:pt x="54229" y="76111"/>
                  </a:lnTo>
                  <a:lnTo>
                    <a:pt x="63881" y="7632"/>
                  </a:lnTo>
                  <a:lnTo>
                    <a:pt x="9651" y="0"/>
                  </a:lnTo>
                  <a:close/>
                </a:path>
              </a:pathLst>
            </a:custGeom>
            <a:solidFill>
              <a:srgbClr val="BADFE2"/>
            </a:solidFill>
          </p:spPr>
          <p:txBody>
            <a:bodyPr wrap="square" lIns="0" tIns="0" rIns="0" bIns="0" rtlCol="0"/>
            <a:lstStyle/>
            <a:p>
              <a:endParaRPr/>
            </a:p>
          </p:txBody>
        </p:sp>
        <p:sp>
          <p:nvSpPr>
            <p:cNvPr id="201" name="object 201"/>
            <p:cNvSpPr/>
            <p:nvPr/>
          </p:nvSpPr>
          <p:spPr>
            <a:xfrm>
              <a:off x="5115940" y="6333337"/>
              <a:ext cx="69850" cy="28575"/>
            </a:xfrm>
            <a:custGeom>
              <a:avLst/>
              <a:gdLst/>
              <a:ahLst/>
              <a:cxnLst/>
              <a:rect l="l" t="t" r="r" b="b"/>
              <a:pathLst>
                <a:path w="69850" h="28575">
                  <a:moveTo>
                    <a:pt x="0" y="0"/>
                  </a:moveTo>
                  <a:lnTo>
                    <a:pt x="15494" y="20624"/>
                  </a:lnTo>
                  <a:lnTo>
                    <a:pt x="69723" y="28257"/>
                  </a:lnTo>
                  <a:lnTo>
                    <a:pt x="54229" y="7632"/>
                  </a:lnTo>
                  <a:lnTo>
                    <a:pt x="0" y="0"/>
                  </a:lnTo>
                  <a:close/>
                </a:path>
              </a:pathLst>
            </a:custGeom>
            <a:solidFill>
              <a:srgbClr val="95B4B6"/>
            </a:solidFill>
          </p:spPr>
          <p:txBody>
            <a:bodyPr wrap="square" lIns="0" tIns="0" rIns="0" bIns="0" rtlCol="0"/>
            <a:lstStyle/>
            <a:p>
              <a:endParaRPr/>
            </a:p>
          </p:txBody>
        </p:sp>
        <p:sp>
          <p:nvSpPr>
            <p:cNvPr id="202" name="object 202"/>
            <p:cNvSpPr/>
            <p:nvPr/>
          </p:nvSpPr>
          <p:spPr>
            <a:xfrm>
              <a:off x="5170170" y="6272492"/>
              <a:ext cx="25400" cy="89535"/>
            </a:xfrm>
            <a:custGeom>
              <a:avLst/>
              <a:gdLst/>
              <a:ahLst/>
              <a:cxnLst/>
              <a:rect l="l" t="t" r="r" b="b"/>
              <a:pathLst>
                <a:path w="25400" h="89535">
                  <a:moveTo>
                    <a:pt x="9651" y="0"/>
                  </a:moveTo>
                  <a:lnTo>
                    <a:pt x="0" y="68478"/>
                  </a:lnTo>
                  <a:lnTo>
                    <a:pt x="15493" y="89103"/>
                  </a:lnTo>
                  <a:lnTo>
                    <a:pt x="25145" y="20624"/>
                  </a:lnTo>
                  <a:lnTo>
                    <a:pt x="9651" y="0"/>
                  </a:lnTo>
                  <a:close/>
                </a:path>
              </a:pathLst>
            </a:custGeom>
            <a:solidFill>
              <a:srgbClr val="C7E6E8"/>
            </a:solidFill>
          </p:spPr>
          <p:txBody>
            <a:bodyPr wrap="square" lIns="0" tIns="0" rIns="0" bIns="0" rtlCol="0"/>
            <a:lstStyle/>
            <a:p>
              <a:endParaRPr/>
            </a:p>
          </p:txBody>
        </p:sp>
        <p:sp>
          <p:nvSpPr>
            <p:cNvPr id="203" name="object 203"/>
            <p:cNvSpPr/>
            <p:nvPr/>
          </p:nvSpPr>
          <p:spPr>
            <a:xfrm>
              <a:off x="5115940" y="6264859"/>
              <a:ext cx="79375" cy="97155"/>
            </a:xfrm>
            <a:custGeom>
              <a:avLst/>
              <a:gdLst/>
              <a:ahLst/>
              <a:cxnLst/>
              <a:rect l="l" t="t" r="r" b="b"/>
              <a:pathLst>
                <a:path w="79375" h="97154">
                  <a:moveTo>
                    <a:pt x="63881" y="7632"/>
                  </a:moveTo>
                  <a:lnTo>
                    <a:pt x="79375" y="28257"/>
                  </a:lnTo>
                  <a:lnTo>
                    <a:pt x="69723" y="96735"/>
                  </a:lnTo>
                  <a:lnTo>
                    <a:pt x="15494" y="89103"/>
                  </a:lnTo>
                  <a:lnTo>
                    <a:pt x="0" y="68478"/>
                  </a:lnTo>
                  <a:lnTo>
                    <a:pt x="9651" y="0"/>
                  </a:lnTo>
                  <a:lnTo>
                    <a:pt x="63881" y="7632"/>
                  </a:lnTo>
                  <a:close/>
                </a:path>
                <a:path w="79375" h="97154">
                  <a:moveTo>
                    <a:pt x="63881" y="7632"/>
                  </a:moveTo>
                  <a:lnTo>
                    <a:pt x="54229" y="76111"/>
                  </a:lnTo>
                  <a:lnTo>
                    <a:pt x="69723" y="96735"/>
                  </a:lnTo>
                </a:path>
                <a:path w="79375" h="97154">
                  <a:moveTo>
                    <a:pt x="54229" y="76111"/>
                  </a:moveTo>
                  <a:lnTo>
                    <a:pt x="0" y="68478"/>
                  </a:lnTo>
                </a:path>
              </a:pathLst>
            </a:custGeom>
            <a:ln w="9525">
              <a:solidFill>
                <a:srgbClr val="000000"/>
              </a:solidFill>
            </a:ln>
          </p:spPr>
          <p:txBody>
            <a:bodyPr wrap="square" lIns="0" tIns="0" rIns="0" bIns="0" rtlCol="0"/>
            <a:lstStyle/>
            <a:p>
              <a:endParaRPr/>
            </a:p>
          </p:txBody>
        </p:sp>
        <p:sp>
          <p:nvSpPr>
            <p:cNvPr id="204" name="object 204"/>
            <p:cNvSpPr/>
            <p:nvPr/>
          </p:nvSpPr>
          <p:spPr>
            <a:xfrm>
              <a:off x="5106288" y="6333502"/>
              <a:ext cx="64135" cy="76200"/>
            </a:xfrm>
            <a:custGeom>
              <a:avLst/>
              <a:gdLst/>
              <a:ahLst/>
              <a:cxnLst/>
              <a:rect l="l" t="t" r="r" b="b"/>
              <a:pathLst>
                <a:path w="64135" h="76200">
                  <a:moveTo>
                    <a:pt x="9651" y="0"/>
                  </a:moveTo>
                  <a:lnTo>
                    <a:pt x="0" y="68478"/>
                  </a:lnTo>
                  <a:lnTo>
                    <a:pt x="54228" y="76111"/>
                  </a:lnTo>
                  <a:lnTo>
                    <a:pt x="63881" y="7632"/>
                  </a:lnTo>
                  <a:lnTo>
                    <a:pt x="9651" y="0"/>
                  </a:lnTo>
                  <a:close/>
                </a:path>
              </a:pathLst>
            </a:custGeom>
            <a:solidFill>
              <a:srgbClr val="BADFE2"/>
            </a:solidFill>
          </p:spPr>
          <p:txBody>
            <a:bodyPr wrap="square" lIns="0" tIns="0" rIns="0" bIns="0" rtlCol="0"/>
            <a:lstStyle/>
            <a:p>
              <a:endParaRPr/>
            </a:p>
          </p:txBody>
        </p:sp>
        <p:sp>
          <p:nvSpPr>
            <p:cNvPr id="205" name="object 205"/>
            <p:cNvSpPr/>
            <p:nvPr/>
          </p:nvSpPr>
          <p:spPr>
            <a:xfrm>
              <a:off x="5106288" y="6401981"/>
              <a:ext cx="69850" cy="28575"/>
            </a:xfrm>
            <a:custGeom>
              <a:avLst/>
              <a:gdLst/>
              <a:ahLst/>
              <a:cxnLst/>
              <a:rect l="l" t="t" r="r" b="b"/>
              <a:pathLst>
                <a:path w="69850" h="28575">
                  <a:moveTo>
                    <a:pt x="0" y="0"/>
                  </a:moveTo>
                  <a:lnTo>
                    <a:pt x="15494" y="20624"/>
                  </a:lnTo>
                  <a:lnTo>
                    <a:pt x="69723" y="28257"/>
                  </a:lnTo>
                  <a:lnTo>
                    <a:pt x="54228" y="7632"/>
                  </a:lnTo>
                  <a:lnTo>
                    <a:pt x="0" y="0"/>
                  </a:lnTo>
                  <a:close/>
                </a:path>
              </a:pathLst>
            </a:custGeom>
            <a:solidFill>
              <a:srgbClr val="95B4B6"/>
            </a:solidFill>
          </p:spPr>
          <p:txBody>
            <a:bodyPr wrap="square" lIns="0" tIns="0" rIns="0" bIns="0" rtlCol="0"/>
            <a:lstStyle/>
            <a:p>
              <a:endParaRPr/>
            </a:p>
          </p:txBody>
        </p:sp>
        <p:sp>
          <p:nvSpPr>
            <p:cNvPr id="206" name="object 206"/>
            <p:cNvSpPr/>
            <p:nvPr/>
          </p:nvSpPr>
          <p:spPr>
            <a:xfrm>
              <a:off x="5160518" y="6341135"/>
              <a:ext cx="25400" cy="89535"/>
            </a:xfrm>
            <a:custGeom>
              <a:avLst/>
              <a:gdLst/>
              <a:ahLst/>
              <a:cxnLst/>
              <a:rect l="l" t="t" r="r" b="b"/>
              <a:pathLst>
                <a:path w="25400" h="89535">
                  <a:moveTo>
                    <a:pt x="9652" y="0"/>
                  </a:moveTo>
                  <a:lnTo>
                    <a:pt x="0" y="68478"/>
                  </a:lnTo>
                  <a:lnTo>
                    <a:pt x="15494" y="89103"/>
                  </a:lnTo>
                  <a:lnTo>
                    <a:pt x="25146" y="20612"/>
                  </a:lnTo>
                  <a:lnTo>
                    <a:pt x="9652" y="0"/>
                  </a:lnTo>
                  <a:close/>
                </a:path>
              </a:pathLst>
            </a:custGeom>
            <a:solidFill>
              <a:srgbClr val="C7E6E8"/>
            </a:solidFill>
          </p:spPr>
          <p:txBody>
            <a:bodyPr wrap="square" lIns="0" tIns="0" rIns="0" bIns="0" rtlCol="0"/>
            <a:lstStyle/>
            <a:p>
              <a:endParaRPr/>
            </a:p>
          </p:txBody>
        </p:sp>
        <p:sp>
          <p:nvSpPr>
            <p:cNvPr id="207" name="object 207"/>
            <p:cNvSpPr/>
            <p:nvPr/>
          </p:nvSpPr>
          <p:spPr>
            <a:xfrm>
              <a:off x="5106288" y="6333502"/>
              <a:ext cx="79375" cy="97155"/>
            </a:xfrm>
            <a:custGeom>
              <a:avLst/>
              <a:gdLst/>
              <a:ahLst/>
              <a:cxnLst/>
              <a:rect l="l" t="t" r="r" b="b"/>
              <a:pathLst>
                <a:path w="79375" h="97154">
                  <a:moveTo>
                    <a:pt x="63881" y="7632"/>
                  </a:moveTo>
                  <a:lnTo>
                    <a:pt x="79375" y="28244"/>
                  </a:lnTo>
                  <a:lnTo>
                    <a:pt x="69723" y="96735"/>
                  </a:lnTo>
                  <a:lnTo>
                    <a:pt x="15494" y="89103"/>
                  </a:lnTo>
                  <a:lnTo>
                    <a:pt x="0" y="68478"/>
                  </a:lnTo>
                  <a:lnTo>
                    <a:pt x="9651" y="0"/>
                  </a:lnTo>
                  <a:lnTo>
                    <a:pt x="63881" y="7632"/>
                  </a:lnTo>
                </a:path>
                <a:path w="79375" h="97154">
                  <a:moveTo>
                    <a:pt x="63881" y="7632"/>
                  </a:moveTo>
                  <a:lnTo>
                    <a:pt x="54228" y="76111"/>
                  </a:lnTo>
                  <a:lnTo>
                    <a:pt x="69723" y="96735"/>
                  </a:lnTo>
                </a:path>
                <a:path w="79375" h="97154">
                  <a:moveTo>
                    <a:pt x="54228" y="76111"/>
                  </a:moveTo>
                  <a:lnTo>
                    <a:pt x="0" y="68478"/>
                  </a:lnTo>
                </a:path>
              </a:pathLst>
            </a:custGeom>
            <a:ln w="9525">
              <a:solidFill>
                <a:srgbClr val="000000"/>
              </a:solidFill>
            </a:ln>
          </p:spPr>
          <p:txBody>
            <a:bodyPr wrap="square" lIns="0" tIns="0" rIns="0" bIns="0" rtlCol="0"/>
            <a:lstStyle/>
            <a:p>
              <a:endParaRPr/>
            </a:p>
          </p:txBody>
        </p:sp>
        <p:sp>
          <p:nvSpPr>
            <p:cNvPr id="208" name="object 208"/>
            <p:cNvSpPr/>
            <p:nvPr/>
          </p:nvSpPr>
          <p:spPr>
            <a:xfrm>
              <a:off x="5096510" y="6402895"/>
              <a:ext cx="64135" cy="76200"/>
            </a:xfrm>
            <a:custGeom>
              <a:avLst/>
              <a:gdLst/>
              <a:ahLst/>
              <a:cxnLst/>
              <a:rect l="l" t="t" r="r" b="b"/>
              <a:pathLst>
                <a:path w="64135" h="76200">
                  <a:moveTo>
                    <a:pt x="9651" y="0"/>
                  </a:moveTo>
                  <a:lnTo>
                    <a:pt x="0" y="68478"/>
                  </a:lnTo>
                  <a:lnTo>
                    <a:pt x="54228" y="76111"/>
                  </a:lnTo>
                  <a:lnTo>
                    <a:pt x="63880" y="7632"/>
                  </a:lnTo>
                  <a:lnTo>
                    <a:pt x="9651" y="0"/>
                  </a:lnTo>
                  <a:close/>
                </a:path>
              </a:pathLst>
            </a:custGeom>
            <a:solidFill>
              <a:srgbClr val="BADFE2"/>
            </a:solidFill>
          </p:spPr>
          <p:txBody>
            <a:bodyPr wrap="square" lIns="0" tIns="0" rIns="0" bIns="0" rtlCol="0"/>
            <a:lstStyle/>
            <a:p>
              <a:endParaRPr/>
            </a:p>
          </p:txBody>
        </p:sp>
        <p:sp>
          <p:nvSpPr>
            <p:cNvPr id="209" name="object 209"/>
            <p:cNvSpPr/>
            <p:nvPr/>
          </p:nvSpPr>
          <p:spPr>
            <a:xfrm>
              <a:off x="5096510" y="6471374"/>
              <a:ext cx="69850" cy="28575"/>
            </a:xfrm>
            <a:custGeom>
              <a:avLst/>
              <a:gdLst/>
              <a:ahLst/>
              <a:cxnLst/>
              <a:rect l="l" t="t" r="r" b="b"/>
              <a:pathLst>
                <a:path w="69850" h="28575">
                  <a:moveTo>
                    <a:pt x="0" y="0"/>
                  </a:moveTo>
                  <a:lnTo>
                    <a:pt x="15493" y="20624"/>
                  </a:lnTo>
                  <a:lnTo>
                    <a:pt x="69723" y="28257"/>
                  </a:lnTo>
                  <a:lnTo>
                    <a:pt x="54228" y="7632"/>
                  </a:lnTo>
                  <a:lnTo>
                    <a:pt x="0" y="0"/>
                  </a:lnTo>
                  <a:close/>
                </a:path>
              </a:pathLst>
            </a:custGeom>
            <a:solidFill>
              <a:srgbClr val="95B4B6"/>
            </a:solidFill>
          </p:spPr>
          <p:txBody>
            <a:bodyPr wrap="square" lIns="0" tIns="0" rIns="0" bIns="0" rtlCol="0"/>
            <a:lstStyle/>
            <a:p>
              <a:endParaRPr/>
            </a:p>
          </p:txBody>
        </p:sp>
        <p:sp>
          <p:nvSpPr>
            <p:cNvPr id="210" name="object 210"/>
            <p:cNvSpPr/>
            <p:nvPr/>
          </p:nvSpPr>
          <p:spPr>
            <a:xfrm>
              <a:off x="5150738" y="6410528"/>
              <a:ext cx="25400" cy="89535"/>
            </a:xfrm>
            <a:custGeom>
              <a:avLst/>
              <a:gdLst/>
              <a:ahLst/>
              <a:cxnLst/>
              <a:rect l="l" t="t" r="r" b="b"/>
              <a:pathLst>
                <a:path w="25400" h="89535">
                  <a:moveTo>
                    <a:pt x="9651" y="0"/>
                  </a:moveTo>
                  <a:lnTo>
                    <a:pt x="0" y="68478"/>
                  </a:lnTo>
                  <a:lnTo>
                    <a:pt x="15494" y="89103"/>
                  </a:lnTo>
                  <a:lnTo>
                    <a:pt x="25146" y="20624"/>
                  </a:lnTo>
                  <a:lnTo>
                    <a:pt x="9651" y="0"/>
                  </a:lnTo>
                  <a:close/>
                </a:path>
              </a:pathLst>
            </a:custGeom>
            <a:solidFill>
              <a:srgbClr val="C7E6E8"/>
            </a:solidFill>
          </p:spPr>
          <p:txBody>
            <a:bodyPr wrap="square" lIns="0" tIns="0" rIns="0" bIns="0" rtlCol="0"/>
            <a:lstStyle/>
            <a:p>
              <a:endParaRPr/>
            </a:p>
          </p:txBody>
        </p:sp>
        <p:sp>
          <p:nvSpPr>
            <p:cNvPr id="211" name="object 211"/>
            <p:cNvSpPr/>
            <p:nvPr/>
          </p:nvSpPr>
          <p:spPr>
            <a:xfrm>
              <a:off x="5096510" y="6402895"/>
              <a:ext cx="79375" cy="97155"/>
            </a:xfrm>
            <a:custGeom>
              <a:avLst/>
              <a:gdLst/>
              <a:ahLst/>
              <a:cxnLst/>
              <a:rect l="l" t="t" r="r" b="b"/>
              <a:pathLst>
                <a:path w="79375" h="97154">
                  <a:moveTo>
                    <a:pt x="63880" y="7632"/>
                  </a:moveTo>
                  <a:lnTo>
                    <a:pt x="79375" y="28257"/>
                  </a:lnTo>
                  <a:lnTo>
                    <a:pt x="69723" y="96735"/>
                  </a:lnTo>
                  <a:lnTo>
                    <a:pt x="15493" y="89103"/>
                  </a:lnTo>
                  <a:lnTo>
                    <a:pt x="0" y="68478"/>
                  </a:lnTo>
                  <a:lnTo>
                    <a:pt x="9651" y="0"/>
                  </a:lnTo>
                  <a:lnTo>
                    <a:pt x="63880" y="7632"/>
                  </a:lnTo>
                </a:path>
                <a:path w="79375" h="97154">
                  <a:moveTo>
                    <a:pt x="63880" y="7632"/>
                  </a:moveTo>
                  <a:lnTo>
                    <a:pt x="54228" y="76111"/>
                  </a:lnTo>
                  <a:lnTo>
                    <a:pt x="69723" y="96735"/>
                  </a:lnTo>
                </a:path>
                <a:path w="79375" h="97154">
                  <a:moveTo>
                    <a:pt x="54228" y="76111"/>
                  </a:moveTo>
                  <a:lnTo>
                    <a:pt x="0" y="68478"/>
                  </a:lnTo>
                </a:path>
              </a:pathLst>
            </a:custGeom>
            <a:ln w="9525">
              <a:solidFill>
                <a:srgbClr val="000000"/>
              </a:solidFill>
            </a:ln>
          </p:spPr>
          <p:txBody>
            <a:bodyPr wrap="square" lIns="0" tIns="0" rIns="0" bIns="0" rtlCol="0"/>
            <a:lstStyle/>
            <a:p>
              <a:endParaRPr/>
            </a:p>
          </p:txBody>
        </p:sp>
      </p:grpSp>
      <p:sp>
        <p:nvSpPr>
          <p:cNvPr id="212" name="object 212"/>
          <p:cNvSpPr txBox="1"/>
          <p:nvPr/>
        </p:nvSpPr>
        <p:spPr>
          <a:xfrm>
            <a:off x="6692900" y="4240276"/>
            <a:ext cx="647700" cy="254000"/>
          </a:xfrm>
          <a:prstGeom prst="rect">
            <a:avLst/>
          </a:prstGeom>
          <a:ln w="9525">
            <a:solidFill>
              <a:srgbClr val="000000"/>
            </a:solidFill>
          </a:ln>
        </p:spPr>
        <p:txBody>
          <a:bodyPr vert="horz" wrap="square" lIns="0" tIns="38100" rIns="0" bIns="0" rtlCol="0">
            <a:spAutoFit/>
          </a:bodyPr>
          <a:lstStyle/>
          <a:p>
            <a:pPr marL="179705">
              <a:lnSpc>
                <a:spcPct val="100000"/>
              </a:lnSpc>
              <a:spcBef>
                <a:spcPts val="300"/>
              </a:spcBef>
            </a:pPr>
            <a:r>
              <a:rPr sz="1000" b="1" dirty="0">
                <a:latin typeface="Calibri"/>
                <a:cs typeface="Calibri"/>
              </a:rPr>
              <a:t>16 -</a:t>
            </a:r>
            <a:r>
              <a:rPr sz="1000" b="1" spc="-15" dirty="0">
                <a:latin typeface="Calibri"/>
                <a:cs typeface="Calibri"/>
              </a:rPr>
              <a:t> </a:t>
            </a:r>
            <a:r>
              <a:rPr sz="1000" b="1" spc="-50" dirty="0">
                <a:latin typeface="Calibri"/>
                <a:cs typeface="Calibri"/>
              </a:rPr>
              <a:t>3</a:t>
            </a:r>
            <a:endParaRPr sz="1000">
              <a:latin typeface="Calibri"/>
              <a:cs typeface="Calibri"/>
            </a:endParaRPr>
          </a:p>
        </p:txBody>
      </p:sp>
      <p:sp>
        <p:nvSpPr>
          <p:cNvPr id="213" name="object 213"/>
          <p:cNvSpPr txBox="1"/>
          <p:nvPr/>
        </p:nvSpPr>
        <p:spPr>
          <a:xfrm>
            <a:off x="6621526" y="4627245"/>
            <a:ext cx="79121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no</a:t>
            </a:r>
            <a:r>
              <a:rPr sz="1000" b="1" i="1" spc="-25" dirty="0">
                <a:latin typeface="Calibri"/>
                <a:cs typeface="Calibri"/>
              </a:rPr>
              <a:t> </a:t>
            </a:r>
            <a:r>
              <a:rPr sz="1000" b="1" i="1" spc="-10" dirty="0">
                <a:latin typeface="Calibri"/>
                <a:cs typeface="Calibri"/>
              </a:rPr>
              <a:t>exchanging</a:t>
            </a:r>
            <a:endParaRPr sz="1000">
              <a:latin typeface="Calibri"/>
              <a:cs typeface="Calibri"/>
            </a:endParaRPr>
          </a:p>
        </p:txBody>
      </p:sp>
      <p:sp>
        <p:nvSpPr>
          <p:cNvPr id="214" name="object 214"/>
          <p:cNvSpPr txBox="1"/>
          <p:nvPr/>
        </p:nvSpPr>
        <p:spPr>
          <a:xfrm>
            <a:off x="6779768" y="6097625"/>
            <a:ext cx="629920" cy="177800"/>
          </a:xfrm>
          <a:prstGeom prst="rect">
            <a:avLst/>
          </a:prstGeom>
        </p:spPr>
        <p:txBody>
          <a:bodyPr vert="horz" wrap="square" lIns="0" tIns="12065" rIns="0" bIns="0" rtlCol="0">
            <a:spAutoFit/>
          </a:bodyPr>
          <a:lstStyle/>
          <a:p>
            <a:pPr marL="12700">
              <a:lnSpc>
                <a:spcPct val="100000"/>
              </a:lnSpc>
              <a:spcBef>
                <a:spcPts val="95"/>
              </a:spcBef>
            </a:pPr>
            <a:r>
              <a:rPr sz="1000" b="1" i="1" spc="-10" dirty="0">
                <a:latin typeface="Calibri"/>
                <a:cs typeface="Calibri"/>
              </a:rPr>
              <a:t>exchanging</a:t>
            </a:r>
            <a:endParaRPr sz="1000">
              <a:latin typeface="Calibri"/>
              <a:cs typeface="Calibri"/>
            </a:endParaRPr>
          </a:p>
        </p:txBody>
      </p:sp>
      <p:sp>
        <p:nvSpPr>
          <p:cNvPr id="215" name="object 215"/>
          <p:cNvSpPr txBox="1"/>
          <p:nvPr/>
        </p:nvSpPr>
        <p:spPr>
          <a:xfrm>
            <a:off x="5659882" y="6111646"/>
            <a:ext cx="417830" cy="391795"/>
          </a:xfrm>
          <a:prstGeom prst="rect">
            <a:avLst/>
          </a:prstGeom>
        </p:spPr>
        <p:txBody>
          <a:bodyPr vert="horz" wrap="square" lIns="0" tIns="12700" rIns="0" bIns="0" rtlCol="0">
            <a:spAutoFit/>
          </a:bodyPr>
          <a:lstStyle/>
          <a:p>
            <a:pPr marL="12700" marR="5080">
              <a:lnSpc>
                <a:spcPct val="100000"/>
              </a:lnSpc>
              <a:spcBef>
                <a:spcPts val="100"/>
              </a:spcBef>
            </a:pPr>
            <a:r>
              <a:rPr sz="800" spc="-10" dirty="0">
                <a:latin typeface="Calibri"/>
                <a:cs typeface="Calibri"/>
              </a:rPr>
              <a:t>exchange</a:t>
            </a:r>
            <a:r>
              <a:rPr sz="800" spc="500" dirty="0">
                <a:latin typeface="Calibri"/>
                <a:cs typeface="Calibri"/>
              </a:rPr>
              <a:t> </a:t>
            </a:r>
            <a:r>
              <a:rPr sz="800" dirty="0">
                <a:latin typeface="Calibri"/>
                <a:cs typeface="Calibri"/>
              </a:rPr>
              <a:t>ten</a:t>
            </a:r>
            <a:r>
              <a:rPr sz="800" spc="-30" dirty="0">
                <a:latin typeface="Calibri"/>
                <a:cs typeface="Calibri"/>
              </a:rPr>
              <a:t> </a:t>
            </a:r>
            <a:r>
              <a:rPr sz="800" spc="-25" dirty="0">
                <a:latin typeface="Calibri"/>
                <a:cs typeface="Calibri"/>
              </a:rPr>
              <a:t>for</a:t>
            </a:r>
            <a:r>
              <a:rPr sz="800" spc="500" dirty="0">
                <a:latin typeface="Calibri"/>
                <a:cs typeface="Calibri"/>
              </a:rPr>
              <a:t> </a:t>
            </a:r>
            <a:r>
              <a:rPr sz="800" dirty="0">
                <a:latin typeface="Calibri"/>
                <a:cs typeface="Calibri"/>
              </a:rPr>
              <a:t>ten</a:t>
            </a:r>
            <a:r>
              <a:rPr sz="800" spc="-20" dirty="0">
                <a:latin typeface="Calibri"/>
                <a:cs typeface="Calibri"/>
              </a:rPr>
              <a:t> ones</a:t>
            </a:r>
            <a:endParaRPr sz="800">
              <a:latin typeface="Calibri"/>
              <a:cs typeface="Calibri"/>
            </a:endParaRPr>
          </a:p>
        </p:txBody>
      </p:sp>
      <p:sp>
        <p:nvSpPr>
          <p:cNvPr id="216" name="object 216"/>
          <p:cNvSpPr/>
          <p:nvPr/>
        </p:nvSpPr>
        <p:spPr>
          <a:xfrm>
            <a:off x="5415026" y="5757862"/>
            <a:ext cx="144780" cy="765175"/>
          </a:xfrm>
          <a:custGeom>
            <a:avLst/>
            <a:gdLst/>
            <a:ahLst/>
            <a:cxnLst/>
            <a:rect l="l" t="t" r="r" b="b"/>
            <a:pathLst>
              <a:path w="144779" h="765175">
                <a:moveTo>
                  <a:pt x="0" y="0"/>
                </a:moveTo>
                <a:lnTo>
                  <a:pt x="144399" y="765175"/>
                </a:lnTo>
              </a:path>
            </a:pathLst>
          </a:custGeom>
          <a:ln w="38099">
            <a:solidFill>
              <a:srgbClr val="000000"/>
            </a:solidFill>
          </a:ln>
        </p:spPr>
        <p:txBody>
          <a:bodyPr wrap="square" lIns="0" tIns="0" rIns="0" bIns="0" rtlCol="0"/>
          <a:lstStyle/>
          <a:p>
            <a:endParaRPr/>
          </a:p>
        </p:txBody>
      </p:sp>
      <p:sp>
        <p:nvSpPr>
          <p:cNvPr id="217" name="object 217"/>
          <p:cNvSpPr txBox="1"/>
          <p:nvPr/>
        </p:nvSpPr>
        <p:spPr>
          <a:xfrm>
            <a:off x="6743700" y="5724525"/>
            <a:ext cx="647700" cy="254000"/>
          </a:xfrm>
          <a:prstGeom prst="rect">
            <a:avLst/>
          </a:prstGeom>
          <a:ln w="9525">
            <a:solidFill>
              <a:srgbClr val="000000"/>
            </a:solidFill>
          </a:ln>
        </p:spPr>
        <p:txBody>
          <a:bodyPr vert="horz" wrap="square" lIns="0" tIns="38735" rIns="0" bIns="0" rtlCol="0">
            <a:spAutoFit/>
          </a:bodyPr>
          <a:lstStyle/>
          <a:p>
            <a:pPr marL="179705">
              <a:lnSpc>
                <a:spcPct val="100000"/>
              </a:lnSpc>
              <a:spcBef>
                <a:spcPts val="305"/>
              </a:spcBef>
            </a:pPr>
            <a:r>
              <a:rPr sz="1000" b="1" dirty="0">
                <a:latin typeface="Calibri"/>
                <a:cs typeface="Calibri"/>
              </a:rPr>
              <a:t>26 -</a:t>
            </a:r>
            <a:r>
              <a:rPr sz="1000" b="1" spc="-15" dirty="0">
                <a:latin typeface="Calibri"/>
                <a:cs typeface="Calibri"/>
              </a:rPr>
              <a:t> </a:t>
            </a:r>
            <a:r>
              <a:rPr sz="1000" b="1" spc="-50" dirty="0">
                <a:latin typeface="Calibri"/>
                <a:cs typeface="Calibri"/>
              </a:rPr>
              <a:t>8</a:t>
            </a:r>
            <a:endParaRPr sz="1000">
              <a:latin typeface="Calibri"/>
              <a:cs typeface="Calibri"/>
            </a:endParaRPr>
          </a:p>
        </p:txBody>
      </p:sp>
      <p:grpSp>
        <p:nvGrpSpPr>
          <p:cNvPr id="218" name="object 218"/>
          <p:cNvGrpSpPr/>
          <p:nvPr/>
        </p:nvGrpSpPr>
        <p:grpSpPr>
          <a:xfrm>
            <a:off x="1953641" y="306450"/>
            <a:ext cx="4784090" cy="6562725"/>
            <a:chOff x="1953641" y="306450"/>
            <a:chExt cx="4784090" cy="6562725"/>
          </a:xfrm>
        </p:grpSpPr>
        <p:sp>
          <p:nvSpPr>
            <p:cNvPr id="219" name="object 219"/>
            <p:cNvSpPr/>
            <p:nvPr/>
          </p:nvSpPr>
          <p:spPr>
            <a:xfrm>
              <a:off x="6516750" y="5868987"/>
              <a:ext cx="215900" cy="692150"/>
            </a:xfrm>
            <a:custGeom>
              <a:avLst/>
              <a:gdLst/>
              <a:ahLst/>
              <a:cxnLst/>
              <a:rect l="l" t="t" r="r" b="b"/>
              <a:pathLst>
                <a:path w="215900" h="692150">
                  <a:moveTo>
                    <a:pt x="0" y="35979"/>
                  </a:moveTo>
                  <a:lnTo>
                    <a:pt x="2811" y="21977"/>
                  </a:lnTo>
                  <a:lnTo>
                    <a:pt x="10493" y="10540"/>
                  </a:lnTo>
                  <a:lnTo>
                    <a:pt x="21913" y="2828"/>
                  </a:lnTo>
                  <a:lnTo>
                    <a:pt x="35941" y="0"/>
                  </a:lnTo>
                  <a:lnTo>
                    <a:pt x="179831" y="0"/>
                  </a:lnTo>
                  <a:lnTo>
                    <a:pt x="193879" y="2828"/>
                  </a:lnTo>
                  <a:lnTo>
                    <a:pt x="205343" y="10540"/>
                  </a:lnTo>
                  <a:lnTo>
                    <a:pt x="213068" y="21977"/>
                  </a:lnTo>
                  <a:lnTo>
                    <a:pt x="215900" y="35979"/>
                  </a:lnTo>
                  <a:lnTo>
                    <a:pt x="215900" y="656170"/>
                  </a:lnTo>
                  <a:lnTo>
                    <a:pt x="213068" y="670172"/>
                  </a:lnTo>
                  <a:lnTo>
                    <a:pt x="205343" y="681609"/>
                  </a:lnTo>
                  <a:lnTo>
                    <a:pt x="193879" y="689321"/>
                  </a:lnTo>
                  <a:lnTo>
                    <a:pt x="179831" y="692150"/>
                  </a:lnTo>
                  <a:lnTo>
                    <a:pt x="35941" y="692150"/>
                  </a:lnTo>
                  <a:lnTo>
                    <a:pt x="21913" y="689321"/>
                  </a:lnTo>
                  <a:lnTo>
                    <a:pt x="10493" y="681609"/>
                  </a:lnTo>
                  <a:lnTo>
                    <a:pt x="2811" y="670172"/>
                  </a:lnTo>
                  <a:lnTo>
                    <a:pt x="0" y="656170"/>
                  </a:lnTo>
                  <a:lnTo>
                    <a:pt x="0" y="35979"/>
                  </a:lnTo>
                  <a:close/>
                </a:path>
              </a:pathLst>
            </a:custGeom>
            <a:ln w="9525">
              <a:solidFill>
                <a:srgbClr val="000000"/>
              </a:solidFill>
              <a:prstDash val="dot"/>
            </a:ln>
          </p:spPr>
          <p:txBody>
            <a:bodyPr wrap="square" lIns="0" tIns="0" rIns="0" bIns="0" rtlCol="0"/>
            <a:lstStyle/>
            <a:p>
              <a:endParaRPr/>
            </a:p>
          </p:txBody>
        </p:sp>
        <p:sp>
          <p:nvSpPr>
            <p:cNvPr id="220" name="object 220"/>
            <p:cNvSpPr/>
            <p:nvPr/>
          </p:nvSpPr>
          <p:spPr>
            <a:xfrm>
              <a:off x="4975225" y="325500"/>
              <a:ext cx="0" cy="6524625"/>
            </a:xfrm>
            <a:custGeom>
              <a:avLst/>
              <a:gdLst/>
              <a:ahLst/>
              <a:cxnLst/>
              <a:rect l="l" t="t" r="r" b="b"/>
              <a:pathLst>
                <a:path h="6524625">
                  <a:moveTo>
                    <a:pt x="0" y="0"/>
                  </a:moveTo>
                  <a:lnTo>
                    <a:pt x="0" y="6524561"/>
                  </a:lnTo>
                </a:path>
              </a:pathLst>
            </a:custGeom>
            <a:ln w="38100">
              <a:solidFill>
                <a:srgbClr val="000000"/>
              </a:solidFill>
            </a:ln>
          </p:spPr>
          <p:txBody>
            <a:bodyPr wrap="square" lIns="0" tIns="0" rIns="0" bIns="0" rtlCol="0"/>
            <a:lstStyle/>
            <a:p>
              <a:endParaRPr/>
            </a:p>
          </p:txBody>
        </p:sp>
        <p:pic>
          <p:nvPicPr>
            <p:cNvPr id="221" name="object 221"/>
            <p:cNvPicPr/>
            <p:nvPr/>
          </p:nvPicPr>
          <p:blipFill>
            <a:blip r:embed="rId16" cstate="print"/>
            <a:stretch>
              <a:fillRect/>
            </a:stretch>
          </p:blipFill>
          <p:spPr>
            <a:xfrm>
              <a:off x="2051050" y="1431975"/>
              <a:ext cx="1221320" cy="352628"/>
            </a:xfrm>
            <a:prstGeom prst="rect">
              <a:avLst/>
            </a:prstGeom>
          </p:spPr>
        </p:pic>
        <p:pic>
          <p:nvPicPr>
            <p:cNvPr id="222" name="object 222"/>
            <p:cNvPicPr/>
            <p:nvPr/>
          </p:nvPicPr>
          <p:blipFill>
            <a:blip r:embed="rId17" cstate="print"/>
            <a:stretch>
              <a:fillRect/>
            </a:stretch>
          </p:blipFill>
          <p:spPr>
            <a:xfrm>
              <a:off x="3272790" y="1502435"/>
              <a:ext cx="1313561" cy="286867"/>
            </a:xfrm>
            <a:prstGeom prst="rect">
              <a:avLst/>
            </a:prstGeom>
          </p:spPr>
        </p:pic>
        <p:pic>
          <p:nvPicPr>
            <p:cNvPr id="223" name="object 223"/>
            <p:cNvPicPr/>
            <p:nvPr/>
          </p:nvPicPr>
          <p:blipFill>
            <a:blip r:embed="rId18" cstate="print"/>
            <a:stretch>
              <a:fillRect/>
            </a:stretch>
          </p:blipFill>
          <p:spPr>
            <a:xfrm>
              <a:off x="3413505" y="1620354"/>
              <a:ext cx="81638" cy="172377"/>
            </a:xfrm>
            <a:prstGeom prst="rect">
              <a:avLst/>
            </a:prstGeom>
          </p:spPr>
        </p:pic>
        <p:pic>
          <p:nvPicPr>
            <p:cNvPr id="224" name="object 224"/>
            <p:cNvPicPr/>
            <p:nvPr/>
          </p:nvPicPr>
          <p:blipFill>
            <a:blip r:embed="rId19" cstate="print"/>
            <a:stretch>
              <a:fillRect/>
            </a:stretch>
          </p:blipFill>
          <p:spPr>
            <a:xfrm>
              <a:off x="3526155" y="1620329"/>
              <a:ext cx="79813" cy="165163"/>
            </a:xfrm>
            <a:prstGeom prst="rect">
              <a:avLst/>
            </a:prstGeom>
          </p:spPr>
        </p:pic>
        <p:pic>
          <p:nvPicPr>
            <p:cNvPr id="225" name="object 225"/>
            <p:cNvPicPr/>
            <p:nvPr/>
          </p:nvPicPr>
          <p:blipFill>
            <a:blip r:embed="rId20" cstate="print"/>
            <a:stretch>
              <a:fillRect/>
            </a:stretch>
          </p:blipFill>
          <p:spPr>
            <a:xfrm>
              <a:off x="3650233" y="1619834"/>
              <a:ext cx="80497" cy="170357"/>
            </a:xfrm>
            <a:prstGeom prst="rect">
              <a:avLst/>
            </a:prstGeom>
          </p:spPr>
        </p:pic>
        <p:pic>
          <p:nvPicPr>
            <p:cNvPr id="226" name="object 226"/>
            <p:cNvPicPr/>
            <p:nvPr/>
          </p:nvPicPr>
          <p:blipFill>
            <a:blip r:embed="rId21" cstate="print"/>
            <a:stretch>
              <a:fillRect/>
            </a:stretch>
          </p:blipFill>
          <p:spPr>
            <a:xfrm>
              <a:off x="3753739" y="1620354"/>
              <a:ext cx="85286" cy="176695"/>
            </a:xfrm>
            <a:prstGeom prst="rect">
              <a:avLst/>
            </a:prstGeom>
          </p:spPr>
        </p:pic>
        <p:pic>
          <p:nvPicPr>
            <p:cNvPr id="227" name="object 227"/>
            <p:cNvPicPr/>
            <p:nvPr/>
          </p:nvPicPr>
          <p:blipFill>
            <a:blip r:embed="rId22" cstate="print"/>
            <a:stretch>
              <a:fillRect/>
            </a:stretch>
          </p:blipFill>
          <p:spPr>
            <a:xfrm>
              <a:off x="3877817" y="1620392"/>
              <a:ext cx="80270" cy="168910"/>
            </a:xfrm>
            <a:prstGeom prst="rect">
              <a:avLst/>
            </a:prstGeom>
          </p:spPr>
        </p:pic>
        <p:pic>
          <p:nvPicPr>
            <p:cNvPr id="228" name="object 228"/>
            <p:cNvPicPr/>
            <p:nvPr/>
          </p:nvPicPr>
          <p:blipFill>
            <a:blip r:embed="rId23" cstate="print"/>
            <a:stretch>
              <a:fillRect/>
            </a:stretch>
          </p:blipFill>
          <p:spPr>
            <a:xfrm>
              <a:off x="3991610" y="1620354"/>
              <a:ext cx="87110" cy="176695"/>
            </a:xfrm>
            <a:prstGeom prst="rect">
              <a:avLst/>
            </a:prstGeom>
          </p:spPr>
        </p:pic>
        <p:pic>
          <p:nvPicPr>
            <p:cNvPr id="229" name="object 229"/>
            <p:cNvPicPr/>
            <p:nvPr/>
          </p:nvPicPr>
          <p:blipFill>
            <a:blip r:embed="rId24" cstate="print"/>
            <a:stretch>
              <a:fillRect/>
            </a:stretch>
          </p:blipFill>
          <p:spPr>
            <a:xfrm>
              <a:off x="4115561" y="1620418"/>
              <a:ext cx="81409" cy="169773"/>
            </a:xfrm>
            <a:prstGeom prst="rect">
              <a:avLst/>
            </a:prstGeom>
          </p:spPr>
        </p:pic>
        <p:pic>
          <p:nvPicPr>
            <p:cNvPr id="230" name="object 230"/>
            <p:cNvPicPr/>
            <p:nvPr/>
          </p:nvPicPr>
          <p:blipFill>
            <a:blip r:embed="rId25" cstate="print"/>
            <a:stretch>
              <a:fillRect/>
            </a:stretch>
          </p:blipFill>
          <p:spPr>
            <a:xfrm>
              <a:off x="4229354" y="1620304"/>
              <a:ext cx="84374" cy="174967"/>
            </a:xfrm>
            <a:prstGeom prst="rect">
              <a:avLst/>
            </a:prstGeom>
          </p:spPr>
        </p:pic>
        <p:pic>
          <p:nvPicPr>
            <p:cNvPr id="231" name="object 231"/>
            <p:cNvPicPr/>
            <p:nvPr/>
          </p:nvPicPr>
          <p:blipFill>
            <a:blip r:embed="rId26" cstate="print"/>
            <a:stretch>
              <a:fillRect/>
            </a:stretch>
          </p:blipFill>
          <p:spPr>
            <a:xfrm>
              <a:off x="4355083" y="1620418"/>
              <a:ext cx="81409" cy="169773"/>
            </a:xfrm>
            <a:prstGeom prst="rect">
              <a:avLst/>
            </a:prstGeom>
          </p:spPr>
        </p:pic>
        <p:pic>
          <p:nvPicPr>
            <p:cNvPr id="232" name="object 232"/>
            <p:cNvPicPr/>
            <p:nvPr/>
          </p:nvPicPr>
          <p:blipFill>
            <a:blip r:embed="rId27" cstate="print"/>
            <a:stretch>
              <a:fillRect/>
            </a:stretch>
          </p:blipFill>
          <p:spPr>
            <a:xfrm>
              <a:off x="4465701" y="1620329"/>
              <a:ext cx="94865" cy="160845"/>
            </a:xfrm>
            <a:prstGeom prst="rect">
              <a:avLst/>
            </a:prstGeom>
          </p:spPr>
        </p:pic>
        <p:pic>
          <p:nvPicPr>
            <p:cNvPr id="233" name="object 233"/>
            <p:cNvPicPr/>
            <p:nvPr/>
          </p:nvPicPr>
          <p:blipFill>
            <a:blip r:embed="rId28" cstate="print"/>
            <a:stretch>
              <a:fillRect/>
            </a:stretch>
          </p:blipFill>
          <p:spPr>
            <a:xfrm>
              <a:off x="3746500" y="2081149"/>
              <a:ext cx="885825" cy="730250"/>
            </a:xfrm>
            <a:prstGeom prst="rect">
              <a:avLst/>
            </a:prstGeom>
          </p:spPr>
        </p:pic>
        <p:sp>
          <p:nvSpPr>
            <p:cNvPr id="234" name="object 234"/>
            <p:cNvSpPr/>
            <p:nvPr/>
          </p:nvSpPr>
          <p:spPr>
            <a:xfrm>
              <a:off x="2922397" y="2430364"/>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35" name="object 235"/>
            <p:cNvSpPr/>
            <p:nvPr/>
          </p:nvSpPr>
          <p:spPr>
            <a:xfrm>
              <a:off x="2998724" y="2404871"/>
              <a:ext cx="26034" cy="130810"/>
            </a:xfrm>
            <a:custGeom>
              <a:avLst/>
              <a:gdLst/>
              <a:ahLst/>
              <a:cxnLst/>
              <a:rect l="l" t="t" r="r" b="b"/>
              <a:pathLst>
                <a:path w="26035" h="130810">
                  <a:moveTo>
                    <a:pt x="25526" y="0"/>
                  </a:moveTo>
                  <a:lnTo>
                    <a:pt x="0" y="25400"/>
                  </a:lnTo>
                  <a:lnTo>
                    <a:pt x="0" y="130428"/>
                  </a:lnTo>
                  <a:lnTo>
                    <a:pt x="25526" y="104901"/>
                  </a:lnTo>
                  <a:lnTo>
                    <a:pt x="25526" y="0"/>
                  </a:lnTo>
                  <a:close/>
                </a:path>
              </a:pathLst>
            </a:custGeom>
            <a:solidFill>
              <a:srgbClr val="7A2952"/>
            </a:solidFill>
          </p:spPr>
          <p:txBody>
            <a:bodyPr wrap="square" lIns="0" tIns="0" rIns="0" bIns="0" rtlCol="0"/>
            <a:lstStyle/>
            <a:p>
              <a:endParaRPr/>
            </a:p>
          </p:txBody>
        </p:sp>
        <p:sp>
          <p:nvSpPr>
            <p:cNvPr id="236" name="object 236"/>
            <p:cNvSpPr/>
            <p:nvPr/>
          </p:nvSpPr>
          <p:spPr>
            <a:xfrm>
              <a:off x="2922397" y="2404871"/>
              <a:ext cx="102235" cy="25400"/>
            </a:xfrm>
            <a:custGeom>
              <a:avLst/>
              <a:gdLst/>
              <a:ahLst/>
              <a:cxnLst/>
              <a:rect l="l" t="t" r="r" b="b"/>
              <a:pathLst>
                <a:path w="102235" h="25400">
                  <a:moveTo>
                    <a:pt x="101853" y="0"/>
                  </a:moveTo>
                  <a:lnTo>
                    <a:pt x="25400" y="0"/>
                  </a:lnTo>
                  <a:lnTo>
                    <a:pt x="0" y="25400"/>
                  </a:lnTo>
                  <a:lnTo>
                    <a:pt x="76326" y="25400"/>
                  </a:lnTo>
                  <a:lnTo>
                    <a:pt x="101853" y="0"/>
                  </a:lnTo>
                  <a:close/>
                </a:path>
              </a:pathLst>
            </a:custGeom>
            <a:solidFill>
              <a:srgbClr val="AC5B84"/>
            </a:solidFill>
          </p:spPr>
          <p:txBody>
            <a:bodyPr wrap="square" lIns="0" tIns="0" rIns="0" bIns="0" rtlCol="0"/>
            <a:lstStyle/>
            <a:p>
              <a:endParaRPr/>
            </a:p>
          </p:txBody>
        </p:sp>
        <p:sp>
          <p:nvSpPr>
            <p:cNvPr id="237" name="object 237"/>
            <p:cNvSpPr/>
            <p:nvPr/>
          </p:nvSpPr>
          <p:spPr>
            <a:xfrm>
              <a:off x="2922397" y="2404871"/>
              <a:ext cx="102235" cy="130810"/>
            </a:xfrm>
            <a:custGeom>
              <a:avLst/>
              <a:gdLst/>
              <a:ahLst/>
              <a:cxnLst/>
              <a:rect l="l" t="t" r="r" b="b"/>
              <a:pathLst>
                <a:path w="102235" h="130810">
                  <a:moveTo>
                    <a:pt x="0" y="25400"/>
                  </a:moveTo>
                  <a:lnTo>
                    <a:pt x="25400" y="0"/>
                  </a:lnTo>
                  <a:lnTo>
                    <a:pt x="101853" y="0"/>
                  </a:lnTo>
                  <a:lnTo>
                    <a:pt x="101853" y="104901"/>
                  </a:lnTo>
                  <a:lnTo>
                    <a:pt x="76326" y="130428"/>
                  </a:lnTo>
                  <a:lnTo>
                    <a:pt x="0" y="130428"/>
                  </a:lnTo>
                  <a:lnTo>
                    <a:pt x="0" y="25400"/>
                  </a:lnTo>
                  <a:close/>
                </a:path>
                <a:path w="102235" h="130810">
                  <a:moveTo>
                    <a:pt x="0" y="25400"/>
                  </a:moveTo>
                  <a:lnTo>
                    <a:pt x="76326" y="25400"/>
                  </a:lnTo>
                  <a:lnTo>
                    <a:pt x="101853" y="0"/>
                  </a:lnTo>
                </a:path>
              </a:pathLst>
            </a:custGeom>
            <a:ln w="15875">
              <a:solidFill>
                <a:srgbClr val="000000"/>
              </a:solidFill>
            </a:ln>
          </p:spPr>
          <p:txBody>
            <a:bodyPr wrap="square" lIns="0" tIns="0" rIns="0" bIns="0" rtlCol="0"/>
            <a:lstStyle/>
            <a:p>
              <a:endParaRPr/>
            </a:p>
          </p:txBody>
        </p:sp>
        <p:sp>
          <p:nvSpPr>
            <p:cNvPr id="238" name="object 238"/>
            <p:cNvSpPr/>
            <p:nvPr/>
          </p:nvSpPr>
          <p:spPr>
            <a:xfrm>
              <a:off x="2990786" y="2433764"/>
              <a:ext cx="15875" cy="101600"/>
            </a:xfrm>
            <a:custGeom>
              <a:avLst/>
              <a:gdLst/>
              <a:ahLst/>
              <a:cxnLst/>
              <a:rect l="l" t="t" r="r" b="b"/>
              <a:pathLst>
                <a:path w="15875" h="101600">
                  <a:moveTo>
                    <a:pt x="0" y="0"/>
                  </a:moveTo>
                  <a:lnTo>
                    <a:pt x="15875" y="0"/>
                  </a:lnTo>
                </a:path>
                <a:path w="15875" h="101600">
                  <a:moveTo>
                    <a:pt x="7937" y="3492"/>
                  </a:moveTo>
                  <a:lnTo>
                    <a:pt x="7937" y="101536"/>
                  </a:lnTo>
                </a:path>
              </a:pathLst>
            </a:custGeom>
            <a:ln w="6985">
              <a:solidFill>
                <a:srgbClr val="000000"/>
              </a:solidFill>
            </a:ln>
          </p:spPr>
          <p:txBody>
            <a:bodyPr wrap="square" lIns="0" tIns="0" rIns="0" bIns="0" rtlCol="0"/>
            <a:lstStyle/>
            <a:p>
              <a:endParaRPr/>
            </a:p>
          </p:txBody>
        </p:sp>
        <p:sp>
          <p:nvSpPr>
            <p:cNvPr id="239" name="object 239"/>
            <p:cNvSpPr/>
            <p:nvPr/>
          </p:nvSpPr>
          <p:spPr>
            <a:xfrm>
              <a:off x="2922397" y="2332320"/>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40" name="object 240"/>
            <p:cNvSpPr/>
            <p:nvPr/>
          </p:nvSpPr>
          <p:spPr>
            <a:xfrm>
              <a:off x="2998724" y="2306827"/>
              <a:ext cx="26034" cy="130810"/>
            </a:xfrm>
            <a:custGeom>
              <a:avLst/>
              <a:gdLst/>
              <a:ahLst/>
              <a:cxnLst/>
              <a:rect l="l" t="t" r="r" b="b"/>
              <a:pathLst>
                <a:path w="26035" h="130810">
                  <a:moveTo>
                    <a:pt x="25526" y="0"/>
                  </a:moveTo>
                  <a:lnTo>
                    <a:pt x="0" y="25526"/>
                  </a:lnTo>
                  <a:lnTo>
                    <a:pt x="0" y="130429"/>
                  </a:lnTo>
                  <a:lnTo>
                    <a:pt x="25526" y="105029"/>
                  </a:lnTo>
                  <a:lnTo>
                    <a:pt x="25526" y="0"/>
                  </a:lnTo>
                  <a:close/>
                </a:path>
              </a:pathLst>
            </a:custGeom>
            <a:solidFill>
              <a:srgbClr val="7A2952"/>
            </a:solidFill>
          </p:spPr>
          <p:txBody>
            <a:bodyPr wrap="square" lIns="0" tIns="0" rIns="0" bIns="0" rtlCol="0"/>
            <a:lstStyle/>
            <a:p>
              <a:endParaRPr/>
            </a:p>
          </p:txBody>
        </p:sp>
        <p:sp>
          <p:nvSpPr>
            <p:cNvPr id="241" name="object 241"/>
            <p:cNvSpPr/>
            <p:nvPr/>
          </p:nvSpPr>
          <p:spPr>
            <a:xfrm>
              <a:off x="2922397" y="2306827"/>
              <a:ext cx="102235" cy="26034"/>
            </a:xfrm>
            <a:custGeom>
              <a:avLst/>
              <a:gdLst/>
              <a:ahLst/>
              <a:cxnLst/>
              <a:rect l="l" t="t" r="r" b="b"/>
              <a:pathLst>
                <a:path w="102235" h="26035">
                  <a:moveTo>
                    <a:pt x="101853" y="0"/>
                  </a:moveTo>
                  <a:lnTo>
                    <a:pt x="25400" y="0"/>
                  </a:lnTo>
                  <a:lnTo>
                    <a:pt x="0" y="25526"/>
                  </a:lnTo>
                  <a:lnTo>
                    <a:pt x="76326" y="25526"/>
                  </a:lnTo>
                  <a:lnTo>
                    <a:pt x="101853" y="0"/>
                  </a:lnTo>
                  <a:close/>
                </a:path>
              </a:pathLst>
            </a:custGeom>
            <a:solidFill>
              <a:srgbClr val="AC5B84"/>
            </a:solidFill>
          </p:spPr>
          <p:txBody>
            <a:bodyPr wrap="square" lIns="0" tIns="0" rIns="0" bIns="0" rtlCol="0"/>
            <a:lstStyle/>
            <a:p>
              <a:endParaRPr/>
            </a:p>
          </p:txBody>
        </p:sp>
        <p:sp>
          <p:nvSpPr>
            <p:cNvPr id="242" name="object 242"/>
            <p:cNvSpPr/>
            <p:nvPr/>
          </p:nvSpPr>
          <p:spPr>
            <a:xfrm>
              <a:off x="2922397" y="2306827"/>
              <a:ext cx="102235" cy="130810"/>
            </a:xfrm>
            <a:custGeom>
              <a:avLst/>
              <a:gdLst/>
              <a:ahLst/>
              <a:cxnLst/>
              <a:rect l="l" t="t" r="r" b="b"/>
              <a:pathLst>
                <a:path w="102235" h="130810">
                  <a:moveTo>
                    <a:pt x="0" y="25526"/>
                  </a:moveTo>
                  <a:lnTo>
                    <a:pt x="25400" y="0"/>
                  </a:lnTo>
                  <a:lnTo>
                    <a:pt x="101853" y="0"/>
                  </a:lnTo>
                  <a:lnTo>
                    <a:pt x="101853" y="105029"/>
                  </a:lnTo>
                  <a:lnTo>
                    <a:pt x="76326" y="130429"/>
                  </a:lnTo>
                  <a:lnTo>
                    <a:pt x="0" y="130429"/>
                  </a:lnTo>
                  <a:lnTo>
                    <a:pt x="0" y="25526"/>
                  </a:lnTo>
                  <a:close/>
                </a:path>
                <a:path w="102235" h="130810">
                  <a:moveTo>
                    <a:pt x="0" y="25526"/>
                  </a:moveTo>
                  <a:lnTo>
                    <a:pt x="76326" y="25526"/>
                  </a:lnTo>
                  <a:lnTo>
                    <a:pt x="101853" y="0"/>
                  </a:lnTo>
                </a:path>
              </a:pathLst>
            </a:custGeom>
            <a:ln w="15875">
              <a:solidFill>
                <a:srgbClr val="000000"/>
              </a:solidFill>
            </a:ln>
          </p:spPr>
          <p:txBody>
            <a:bodyPr wrap="square" lIns="0" tIns="0" rIns="0" bIns="0" rtlCol="0"/>
            <a:lstStyle/>
            <a:p>
              <a:endParaRPr/>
            </a:p>
          </p:txBody>
        </p:sp>
        <p:sp>
          <p:nvSpPr>
            <p:cNvPr id="243" name="object 243"/>
            <p:cNvSpPr/>
            <p:nvPr/>
          </p:nvSpPr>
          <p:spPr>
            <a:xfrm>
              <a:off x="2990786" y="2335847"/>
              <a:ext cx="15875" cy="101600"/>
            </a:xfrm>
            <a:custGeom>
              <a:avLst/>
              <a:gdLst/>
              <a:ahLst/>
              <a:cxnLst/>
              <a:rect l="l" t="t" r="r" b="b"/>
              <a:pathLst>
                <a:path w="15875" h="101600">
                  <a:moveTo>
                    <a:pt x="0" y="0"/>
                  </a:moveTo>
                  <a:lnTo>
                    <a:pt x="15875" y="0"/>
                  </a:lnTo>
                </a:path>
                <a:path w="15875" h="101600">
                  <a:moveTo>
                    <a:pt x="7937" y="3492"/>
                  </a:moveTo>
                  <a:lnTo>
                    <a:pt x="7937" y="101409"/>
                  </a:lnTo>
                </a:path>
              </a:pathLst>
            </a:custGeom>
            <a:ln w="6985">
              <a:solidFill>
                <a:srgbClr val="000000"/>
              </a:solidFill>
            </a:ln>
          </p:spPr>
          <p:txBody>
            <a:bodyPr wrap="square" lIns="0" tIns="0" rIns="0" bIns="0" rtlCol="0"/>
            <a:lstStyle/>
            <a:p>
              <a:endParaRPr/>
            </a:p>
          </p:txBody>
        </p:sp>
        <p:sp>
          <p:nvSpPr>
            <p:cNvPr id="244" name="object 244"/>
            <p:cNvSpPr/>
            <p:nvPr/>
          </p:nvSpPr>
          <p:spPr>
            <a:xfrm>
              <a:off x="2922397" y="2234403"/>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45" name="object 245"/>
            <p:cNvSpPr/>
            <p:nvPr/>
          </p:nvSpPr>
          <p:spPr>
            <a:xfrm>
              <a:off x="2998724" y="2208911"/>
              <a:ext cx="26034" cy="130810"/>
            </a:xfrm>
            <a:custGeom>
              <a:avLst/>
              <a:gdLst/>
              <a:ahLst/>
              <a:cxnLst/>
              <a:rect l="l" t="t" r="r" b="b"/>
              <a:pathLst>
                <a:path w="26035" h="130810">
                  <a:moveTo>
                    <a:pt x="25526" y="0"/>
                  </a:moveTo>
                  <a:lnTo>
                    <a:pt x="0" y="25400"/>
                  </a:lnTo>
                  <a:lnTo>
                    <a:pt x="0" y="130428"/>
                  </a:lnTo>
                  <a:lnTo>
                    <a:pt x="25526" y="104901"/>
                  </a:lnTo>
                  <a:lnTo>
                    <a:pt x="25526" y="0"/>
                  </a:lnTo>
                  <a:close/>
                </a:path>
              </a:pathLst>
            </a:custGeom>
            <a:solidFill>
              <a:srgbClr val="7A2952"/>
            </a:solidFill>
          </p:spPr>
          <p:txBody>
            <a:bodyPr wrap="square" lIns="0" tIns="0" rIns="0" bIns="0" rtlCol="0"/>
            <a:lstStyle/>
            <a:p>
              <a:endParaRPr/>
            </a:p>
          </p:txBody>
        </p:sp>
        <p:sp>
          <p:nvSpPr>
            <p:cNvPr id="246" name="object 246"/>
            <p:cNvSpPr/>
            <p:nvPr/>
          </p:nvSpPr>
          <p:spPr>
            <a:xfrm>
              <a:off x="2922397" y="2208911"/>
              <a:ext cx="102235" cy="25400"/>
            </a:xfrm>
            <a:custGeom>
              <a:avLst/>
              <a:gdLst/>
              <a:ahLst/>
              <a:cxnLst/>
              <a:rect l="l" t="t" r="r" b="b"/>
              <a:pathLst>
                <a:path w="102235" h="25400">
                  <a:moveTo>
                    <a:pt x="101853" y="0"/>
                  </a:moveTo>
                  <a:lnTo>
                    <a:pt x="25400" y="0"/>
                  </a:lnTo>
                  <a:lnTo>
                    <a:pt x="0" y="25400"/>
                  </a:lnTo>
                  <a:lnTo>
                    <a:pt x="76326" y="25400"/>
                  </a:lnTo>
                  <a:lnTo>
                    <a:pt x="101853" y="0"/>
                  </a:lnTo>
                  <a:close/>
                </a:path>
              </a:pathLst>
            </a:custGeom>
            <a:solidFill>
              <a:srgbClr val="AC5B84"/>
            </a:solidFill>
          </p:spPr>
          <p:txBody>
            <a:bodyPr wrap="square" lIns="0" tIns="0" rIns="0" bIns="0" rtlCol="0"/>
            <a:lstStyle/>
            <a:p>
              <a:endParaRPr/>
            </a:p>
          </p:txBody>
        </p:sp>
        <p:sp>
          <p:nvSpPr>
            <p:cNvPr id="247" name="object 247"/>
            <p:cNvSpPr/>
            <p:nvPr/>
          </p:nvSpPr>
          <p:spPr>
            <a:xfrm>
              <a:off x="2922397" y="2208911"/>
              <a:ext cx="102235" cy="130810"/>
            </a:xfrm>
            <a:custGeom>
              <a:avLst/>
              <a:gdLst/>
              <a:ahLst/>
              <a:cxnLst/>
              <a:rect l="l" t="t" r="r" b="b"/>
              <a:pathLst>
                <a:path w="102235" h="130810">
                  <a:moveTo>
                    <a:pt x="0" y="25400"/>
                  </a:moveTo>
                  <a:lnTo>
                    <a:pt x="25400" y="0"/>
                  </a:lnTo>
                  <a:lnTo>
                    <a:pt x="101853" y="0"/>
                  </a:lnTo>
                  <a:lnTo>
                    <a:pt x="101853" y="104901"/>
                  </a:lnTo>
                  <a:lnTo>
                    <a:pt x="76326" y="130428"/>
                  </a:lnTo>
                  <a:lnTo>
                    <a:pt x="0" y="130428"/>
                  </a:lnTo>
                  <a:lnTo>
                    <a:pt x="0" y="25400"/>
                  </a:lnTo>
                  <a:close/>
                </a:path>
                <a:path w="102235" h="130810">
                  <a:moveTo>
                    <a:pt x="0" y="25400"/>
                  </a:moveTo>
                  <a:lnTo>
                    <a:pt x="76326" y="25400"/>
                  </a:lnTo>
                  <a:lnTo>
                    <a:pt x="101853" y="0"/>
                  </a:lnTo>
                </a:path>
              </a:pathLst>
            </a:custGeom>
            <a:ln w="15875">
              <a:solidFill>
                <a:srgbClr val="000000"/>
              </a:solidFill>
            </a:ln>
          </p:spPr>
          <p:txBody>
            <a:bodyPr wrap="square" lIns="0" tIns="0" rIns="0" bIns="0" rtlCol="0"/>
            <a:lstStyle/>
            <a:p>
              <a:endParaRPr/>
            </a:p>
          </p:txBody>
        </p:sp>
        <p:sp>
          <p:nvSpPr>
            <p:cNvPr id="248" name="object 248"/>
            <p:cNvSpPr/>
            <p:nvPr/>
          </p:nvSpPr>
          <p:spPr>
            <a:xfrm>
              <a:off x="2990786" y="2237803"/>
              <a:ext cx="15875" cy="101600"/>
            </a:xfrm>
            <a:custGeom>
              <a:avLst/>
              <a:gdLst/>
              <a:ahLst/>
              <a:cxnLst/>
              <a:rect l="l" t="t" r="r" b="b"/>
              <a:pathLst>
                <a:path w="15875" h="101600">
                  <a:moveTo>
                    <a:pt x="0" y="0"/>
                  </a:moveTo>
                  <a:lnTo>
                    <a:pt x="15875" y="0"/>
                  </a:lnTo>
                </a:path>
                <a:path w="15875" h="101600">
                  <a:moveTo>
                    <a:pt x="7937" y="3492"/>
                  </a:moveTo>
                  <a:lnTo>
                    <a:pt x="7937" y="101536"/>
                  </a:lnTo>
                </a:path>
              </a:pathLst>
            </a:custGeom>
            <a:ln w="6985">
              <a:solidFill>
                <a:srgbClr val="000000"/>
              </a:solidFill>
            </a:ln>
          </p:spPr>
          <p:txBody>
            <a:bodyPr wrap="square" lIns="0" tIns="0" rIns="0" bIns="0" rtlCol="0"/>
            <a:lstStyle/>
            <a:p>
              <a:endParaRPr/>
            </a:p>
          </p:txBody>
        </p:sp>
        <p:sp>
          <p:nvSpPr>
            <p:cNvPr id="249" name="object 249"/>
            <p:cNvSpPr/>
            <p:nvPr/>
          </p:nvSpPr>
          <p:spPr>
            <a:xfrm>
              <a:off x="2922397" y="2136359"/>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50" name="object 250"/>
            <p:cNvSpPr/>
            <p:nvPr/>
          </p:nvSpPr>
          <p:spPr>
            <a:xfrm>
              <a:off x="2998724" y="2110867"/>
              <a:ext cx="26034" cy="130810"/>
            </a:xfrm>
            <a:custGeom>
              <a:avLst/>
              <a:gdLst/>
              <a:ahLst/>
              <a:cxnLst/>
              <a:rect l="l" t="t" r="r" b="b"/>
              <a:pathLst>
                <a:path w="26035" h="130810">
                  <a:moveTo>
                    <a:pt x="25526" y="0"/>
                  </a:moveTo>
                  <a:lnTo>
                    <a:pt x="0" y="25527"/>
                  </a:lnTo>
                  <a:lnTo>
                    <a:pt x="0" y="130429"/>
                  </a:lnTo>
                  <a:lnTo>
                    <a:pt x="25526" y="105029"/>
                  </a:lnTo>
                  <a:lnTo>
                    <a:pt x="25526" y="0"/>
                  </a:lnTo>
                  <a:close/>
                </a:path>
              </a:pathLst>
            </a:custGeom>
            <a:solidFill>
              <a:srgbClr val="7A2952"/>
            </a:solidFill>
          </p:spPr>
          <p:txBody>
            <a:bodyPr wrap="square" lIns="0" tIns="0" rIns="0" bIns="0" rtlCol="0"/>
            <a:lstStyle/>
            <a:p>
              <a:endParaRPr/>
            </a:p>
          </p:txBody>
        </p:sp>
        <p:sp>
          <p:nvSpPr>
            <p:cNvPr id="251" name="object 251"/>
            <p:cNvSpPr/>
            <p:nvPr/>
          </p:nvSpPr>
          <p:spPr>
            <a:xfrm>
              <a:off x="2922397" y="2110867"/>
              <a:ext cx="102235" cy="26034"/>
            </a:xfrm>
            <a:custGeom>
              <a:avLst/>
              <a:gdLst/>
              <a:ahLst/>
              <a:cxnLst/>
              <a:rect l="l" t="t" r="r" b="b"/>
              <a:pathLst>
                <a:path w="102235" h="26035">
                  <a:moveTo>
                    <a:pt x="101853" y="0"/>
                  </a:moveTo>
                  <a:lnTo>
                    <a:pt x="25400" y="0"/>
                  </a:lnTo>
                  <a:lnTo>
                    <a:pt x="0" y="25527"/>
                  </a:lnTo>
                  <a:lnTo>
                    <a:pt x="76326" y="25527"/>
                  </a:lnTo>
                  <a:lnTo>
                    <a:pt x="101853" y="0"/>
                  </a:lnTo>
                  <a:close/>
                </a:path>
              </a:pathLst>
            </a:custGeom>
            <a:solidFill>
              <a:srgbClr val="AC5B84"/>
            </a:solidFill>
          </p:spPr>
          <p:txBody>
            <a:bodyPr wrap="square" lIns="0" tIns="0" rIns="0" bIns="0" rtlCol="0"/>
            <a:lstStyle/>
            <a:p>
              <a:endParaRPr/>
            </a:p>
          </p:txBody>
        </p:sp>
        <p:sp>
          <p:nvSpPr>
            <p:cNvPr id="252" name="object 252"/>
            <p:cNvSpPr/>
            <p:nvPr/>
          </p:nvSpPr>
          <p:spPr>
            <a:xfrm>
              <a:off x="2922397" y="2110867"/>
              <a:ext cx="102235" cy="130810"/>
            </a:xfrm>
            <a:custGeom>
              <a:avLst/>
              <a:gdLst/>
              <a:ahLst/>
              <a:cxnLst/>
              <a:rect l="l" t="t" r="r" b="b"/>
              <a:pathLst>
                <a:path w="102235" h="130810">
                  <a:moveTo>
                    <a:pt x="0" y="25527"/>
                  </a:moveTo>
                  <a:lnTo>
                    <a:pt x="25400" y="0"/>
                  </a:lnTo>
                  <a:lnTo>
                    <a:pt x="101853" y="0"/>
                  </a:lnTo>
                  <a:lnTo>
                    <a:pt x="101853" y="105029"/>
                  </a:lnTo>
                  <a:lnTo>
                    <a:pt x="76326" y="130429"/>
                  </a:lnTo>
                  <a:lnTo>
                    <a:pt x="0" y="130429"/>
                  </a:lnTo>
                  <a:lnTo>
                    <a:pt x="0" y="25527"/>
                  </a:lnTo>
                  <a:close/>
                </a:path>
                <a:path w="102235" h="130810">
                  <a:moveTo>
                    <a:pt x="0" y="25527"/>
                  </a:moveTo>
                  <a:lnTo>
                    <a:pt x="76326" y="25527"/>
                  </a:lnTo>
                  <a:lnTo>
                    <a:pt x="101853" y="0"/>
                  </a:lnTo>
                </a:path>
              </a:pathLst>
            </a:custGeom>
            <a:ln w="15875">
              <a:solidFill>
                <a:srgbClr val="000000"/>
              </a:solidFill>
            </a:ln>
          </p:spPr>
          <p:txBody>
            <a:bodyPr wrap="square" lIns="0" tIns="0" rIns="0" bIns="0" rtlCol="0"/>
            <a:lstStyle/>
            <a:p>
              <a:endParaRPr/>
            </a:p>
          </p:txBody>
        </p:sp>
        <p:sp>
          <p:nvSpPr>
            <p:cNvPr id="253" name="object 253"/>
            <p:cNvSpPr/>
            <p:nvPr/>
          </p:nvSpPr>
          <p:spPr>
            <a:xfrm>
              <a:off x="2990786" y="2139886"/>
              <a:ext cx="15875" cy="101600"/>
            </a:xfrm>
            <a:custGeom>
              <a:avLst/>
              <a:gdLst/>
              <a:ahLst/>
              <a:cxnLst/>
              <a:rect l="l" t="t" r="r" b="b"/>
              <a:pathLst>
                <a:path w="15875" h="101600">
                  <a:moveTo>
                    <a:pt x="0" y="0"/>
                  </a:moveTo>
                  <a:lnTo>
                    <a:pt x="15875" y="0"/>
                  </a:lnTo>
                </a:path>
                <a:path w="15875" h="101600">
                  <a:moveTo>
                    <a:pt x="7937" y="3492"/>
                  </a:moveTo>
                  <a:lnTo>
                    <a:pt x="7937" y="101409"/>
                  </a:lnTo>
                </a:path>
              </a:pathLst>
            </a:custGeom>
            <a:ln w="6984">
              <a:solidFill>
                <a:srgbClr val="000000"/>
              </a:solidFill>
            </a:ln>
          </p:spPr>
          <p:txBody>
            <a:bodyPr wrap="square" lIns="0" tIns="0" rIns="0" bIns="0" rtlCol="0"/>
            <a:lstStyle/>
            <a:p>
              <a:endParaRPr/>
            </a:p>
          </p:txBody>
        </p:sp>
        <p:sp>
          <p:nvSpPr>
            <p:cNvPr id="254" name="object 254"/>
            <p:cNvSpPr/>
            <p:nvPr/>
          </p:nvSpPr>
          <p:spPr>
            <a:xfrm>
              <a:off x="2922397" y="2038442"/>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55" name="object 255"/>
            <p:cNvSpPr/>
            <p:nvPr/>
          </p:nvSpPr>
          <p:spPr>
            <a:xfrm>
              <a:off x="2998724" y="2012949"/>
              <a:ext cx="26034" cy="130810"/>
            </a:xfrm>
            <a:custGeom>
              <a:avLst/>
              <a:gdLst/>
              <a:ahLst/>
              <a:cxnLst/>
              <a:rect l="l" t="t" r="r" b="b"/>
              <a:pathLst>
                <a:path w="26035" h="130810">
                  <a:moveTo>
                    <a:pt x="25526" y="0"/>
                  </a:moveTo>
                  <a:lnTo>
                    <a:pt x="0" y="25400"/>
                  </a:lnTo>
                  <a:lnTo>
                    <a:pt x="0" y="130428"/>
                  </a:lnTo>
                  <a:lnTo>
                    <a:pt x="25526" y="104901"/>
                  </a:lnTo>
                  <a:lnTo>
                    <a:pt x="25526" y="0"/>
                  </a:lnTo>
                  <a:close/>
                </a:path>
              </a:pathLst>
            </a:custGeom>
            <a:solidFill>
              <a:srgbClr val="7A2952"/>
            </a:solidFill>
          </p:spPr>
          <p:txBody>
            <a:bodyPr wrap="square" lIns="0" tIns="0" rIns="0" bIns="0" rtlCol="0"/>
            <a:lstStyle/>
            <a:p>
              <a:endParaRPr/>
            </a:p>
          </p:txBody>
        </p:sp>
        <p:sp>
          <p:nvSpPr>
            <p:cNvPr id="256" name="object 256"/>
            <p:cNvSpPr/>
            <p:nvPr/>
          </p:nvSpPr>
          <p:spPr>
            <a:xfrm>
              <a:off x="2922397" y="2012949"/>
              <a:ext cx="102235" cy="25400"/>
            </a:xfrm>
            <a:custGeom>
              <a:avLst/>
              <a:gdLst/>
              <a:ahLst/>
              <a:cxnLst/>
              <a:rect l="l" t="t" r="r" b="b"/>
              <a:pathLst>
                <a:path w="102235" h="25400">
                  <a:moveTo>
                    <a:pt x="101853" y="0"/>
                  </a:moveTo>
                  <a:lnTo>
                    <a:pt x="25400" y="0"/>
                  </a:lnTo>
                  <a:lnTo>
                    <a:pt x="0" y="25400"/>
                  </a:lnTo>
                  <a:lnTo>
                    <a:pt x="76326" y="25400"/>
                  </a:lnTo>
                  <a:lnTo>
                    <a:pt x="101853" y="0"/>
                  </a:lnTo>
                  <a:close/>
                </a:path>
              </a:pathLst>
            </a:custGeom>
            <a:solidFill>
              <a:srgbClr val="AC5B84"/>
            </a:solidFill>
          </p:spPr>
          <p:txBody>
            <a:bodyPr wrap="square" lIns="0" tIns="0" rIns="0" bIns="0" rtlCol="0"/>
            <a:lstStyle/>
            <a:p>
              <a:endParaRPr/>
            </a:p>
          </p:txBody>
        </p:sp>
        <p:sp>
          <p:nvSpPr>
            <p:cNvPr id="257" name="object 257"/>
            <p:cNvSpPr/>
            <p:nvPr/>
          </p:nvSpPr>
          <p:spPr>
            <a:xfrm>
              <a:off x="2922397" y="2012949"/>
              <a:ext cx="102235" cy="130810"/>
            </a:xfrm>
            <a:custGeom>
              <a:avLst/>
              <a:gdLst/>
              <a:ahLst/>
              <a:cxnLst/>
              <a:rect l="l" t="t" r="r" b="b"/>
              <a:pathLst>
                <a:path w="102235" h="130810">
                  <a:moveTo>
                    <a:pt x="0" y="25400"/>
                  </a:moveTo>
                  <a:lnTo>
                    <a:pt x="25400" y="0"/>
                  </a:lnTo>
                  <a:lnTo>
                    <a:pt x="101853" y="0"/>
                  </a:lnTo>
                  <a:lnTo>
                    <a:pt x="101853" y="104901"/>
                  </a:lnTo>
                  <a:lnTo>
                    <a:pt x="76326" y="130428"/>
                  </a:lnTo>
                  <a:lnTo>
                    <a:pt x="0" y="130428"/>
                  </a:lnTo>
                  <a:lnTo>
                    <a:pt x="0" y="25400"/>
                  </a:lnTo>
                  <a:close/>
                </a:path>
                <a:path w="102235" h="130810">
                  <a:moveTo>
                    <a:pt x="0" y="25400"/>
                  </a:moveTo>
                  <a:lnTo>
                    <a:pt x="76326" y="25400"/>
                  </a:lnTo>
                  <a:lnTo>
                    <a:pt x="101853" y="0"/>
                  </a:lnTo>
                </a:path>
                <a:path w="102235" h="130810">
                  <a:moveTo>
                    <a:pt x="76326" y="25400"/>
                  </a:moveTo>
                  <a:lnTo>
                    <a:pt x="76326" y="130428"/>
                  </a:lnTo>
                </a:path>
              </a:pathLst>
            </a:custGeom>
            <a:ln w="15875">
              <a:solidFill>
                <a:srgbClr val="000000"/>
              </a:solidFill>
            </a:ln>
          </p:spPr>
          <p:txBody>
            <a:bodyPr wrap="square" lIns="0" tIns="0" rIns="0" bIns="0" rtlCol="0"/>
            <a:lstStyle/>
            <a:p>
              <a:endParaRPr/>
            </a:p>
          </p:txBody>
        </p:sp>
        <p:sp>
          <p:nvSpPr>
            <p:cNvPr id="258" name="object 258"/>
            <p:cNvSpPr/>
            <p:nvPr/>
          </p:nvSpPr>
          <p:spPr>
            <a:xfrm>
              <a:off x="2770251" y="2429602"/>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59" name="object 259"/>
            <p:cNvSpPr/>
            <p:nvPr/>
          </p:nvSpPr>
          <p:spPr>
            <a:xfrm>
              <a:off x="2846577" y="2404109"/>
              <a:ext cx="25400" cy="130810"/>
            </a:xfrm>
            <a:custGeom>
              <a:avLst/>
              <a:gdLst/>
              <a:ahLst/>
              <a:cxnLst/>
              <a:rect l="l" t="t" r="r" b="b"/>
              <a:pathLst>
                <a:path w="25400" h="130810">
                  <a:moveTo>
                    <a:pt x="25400" y="0"/>
                  </a:moveTo>
                  <a:lnTo>
                    <a:pt x="0" y="25526"/>
                  </a:lnTo>
                  <a:lnTo>
                    <a:pt x="0" y="130428"/>
                  </a:lnTo>
                  <a:lnTo>
                    <a:pt x="25400" y="104901"/>
                  </a:lnTo>
                  <a:lnTo>
                    <a:pt x="25400" y="0"/>
                  </a:lnTo>
                  <a:close/>
                </a:path>
              </a:pathLst>
            </a:custGeom>
            <a:solidFill>
              <a:srgbClr val="7A2952"/>
            </a:solidFill>
          </p:spPr>
          <p:txBody>
            <a:bodyPr wrap="square" lIns="0" tIns="0" rIns="0" bIns="0" rtlCol="0"/>
            <a:lstStyle/>
            <a:p>
              <a:endParaRPr/>
            </a:p>
          </p:txBody>
        </p:sp>
        <p:sp>
          <p:nvSpPr>
            <p:cNvPr id="260" name="object 260"/>
            <p:cNvSpPr/>
            <p:nvPr/>
          </p:nvSpPr>
          <p:spPr>
            <a:xfrm>
              <a:off x="2770251" y="2404109"/>
              <a:ext cx="102235" cy="26034"/>
            </a:xfrm>
            <a:custGeom>
              <a:avLst/>
              <a:gdLst/>
              <a:ahLst/>
              <a:cxnLst/>
              <a:rect l="l" t="t" r="r" b="b"/>
              <a:pathLst>
                <a:path w="102235" h="26035">
                  <a:moveTo>
                    <a:pt x="101726" y="0"/>
                  </a:moveTo>
                  <a:lnTo>
                    <a:pt x="25400" y="0"/>
                  </a:lnTo>
                  <a:lnTo>
                    <a:pt x="0" y="25526"/>
                  </a:lnTo>
                  <a:lnTo>
                    <a:pt x="76326" y="25526"/>
                  </a:lnTo>
                  <a:lnTo>
                    <a:pt x="101726" y="0"/>
                  </a:lnTo>
                  <a:close/>
                </a:path>
              </a:pathLst>
            </a:custGeom>
            <a:solidFill>
              <a:srgbClr val="AC5B84"/>
            </a:solidFill>
          </p:spPr>
          <p:txBody>
            <a:bodyPr wrap="square" lIns="0" tIns="0" rIns="0" bIns="0" rtlCol="0"/>
            <a:lstStyle/>
            <a:p>
              <a:endParaRPr/>
            </a:p>
          </p:txBody>
        </p:sp>
        <p:sp>
          <p:nvSpPr>
            <p:cNvPr id="261" name="object 261"/>
            <p:cNvSpPr/>
            <p:nvPr/>
          </p:nvSpPr>
          <p:spPr>
            <a:xfrm>
              <a:off x="2770251" y="2404109"/>
              <a:ext cx="102235" cy="130810"/>
            </a:xfrm>
            <a:custGeom>
              <a:avLst/>
              <a:gdLst/>
              <a:ahLst/>
              <a:cxnLst/>
              <a:rect l="l" t="t" r="r" b="b"/>
              <a:pathLst>
                <a:path w="102235" h="130810">
                  <a:moveTo>
                    <a:pt x="0" y="25526"/>
                  </a:moveTo>
                  <a:lnTo>
                    <a:pt x="25400" y="0"/>
                  </a:lnTo>
                  <a:lnTo>
                    <a:pt x="101726" y="0"/>
                  </a:lnTo>
                  <a:lnTo>
                    <a:pt x="101726" y="104901"/>
                  </a:lnTo>
                  <a:lnTo>
                    <a:pt x="76326" y="130428"/>
                  </a:lnTo>
                  <a:lnTo>
                    <a:pt x="0" y="130428"/>
                  </a:lnTo>
                  <a:lnTo>
                    <a:pt x="0" y="25526"/>
                  </a:lnTo>
                  <a:close/>
                </a:path>
                <a:path w="102235" h="130810">
                  <a:moveTo>
                    <a:pt x="0" y="25526"/>
                  </a:moveTo>
                  <a:lnTo>
                    <a:pt x="76326" y="25526"/>
                  </a:lnTo>
                  <a:lnTo>
                    <a:pt x="101726" y="0"/>
                  </a:lnTo>
                </a:path>
              </a:pathLst>
            </a:custGeom>
            <a:ln w="15875">
              <a:solidFill>
                <a:srgbClr val="000000"/>
              </a:solidFill>
            </a:ln>
          </p:spPr>
          <p:txBody>
            <a:bodyPr wrap="square" lIns="0" tIns="0" rIns="0" bIns="0" rtlCol="0"/>
            <a:lstStyle/>
            <a:p>
              <a:endParaRPr/>
            </a:p>
          </p:txBody>
        </p:sp>
        <p:sp>
          <p:nvSpPr>
            <p:cNvPr id="262" name="object 262"/>
            <p:cNvSpPr/>
            <p:nvPr/>
          </p:nvSpPr>
          <p:spPr>
            <a:xfrm>
              <a:off x="2838640" y="2433446"/>
              <a:ext cx="15875" cy="101600"/>
            </a:xfrm>
            <a:custGeom>
              <a:avLst/>
              <a:gdLst/>
              <a:ahLst/>
              <a:cxnLst/>
              <a:rect l="l" t="t" r="r" b="b"/>
              <a:pathLst>
                <a:path w="15875" h="101600">
                  <a:moveTo>
                    <a:pt x="0" y="0"/>
                  </a:moveTo>
                  <a:lnTo>
                    <a:pt x="15875" y="0"/>
                  </a:lnTo>
                </a:path>
                <a:path w="15875" h="101600">
                  <a:moveTo>
                    <a:pt x="7937" y="3810"/>
                  </a:moveTo>
                  <a:lnTo>
                    <a:pt x="7937" y="101091"/>
                  </a:lnTo>
                </a:path>
              </a:pathLst>
            </a:custGeom>
            <a:ln w="7620">
              <a:solidFill>
                <a:srgbClr val="000000"/>
              </a:solidFill>
            </a:ln>
          </p:spPr>
          <p:txBody>
            <a:bodyPr wrap="square" lIns="0" tIns="0" rIns="0" bIns="0" rtlCol="0"/>
            <a:lstStyle/>
            <a:p>
              <a:endParaRPr/>
            </a:p>
          </p:txBody>
        </p:sp>
        <p:sp>
          <p:nvSpPr>
            <p:cNvPr id="263" name="object 263"/>
            <p:cNvSpPr/>
            <p:nvPr/>
          </p:nvSpPr>
          <p:spPr>
            <a:xfrm>
              <a:off x="2770251" y="2332320"/>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64" name="object 264"/>
            <p:cNvSpPr/>
            <p:nvPr/>
          </p:nvSpPr>
          <p:spPr>
            <a:xfrm>
              <a:off x="2846577" y="2306827"/>
              <a:ext cx="25400" cy="130810"/>
            </a:xfrm>
            <a:custGeom>
              <a:avLst/>
              <a:gdLst/>
              <a:ahLst/>
              <a:cxnLst/>
              <a:rect l="l" t="t" r="r" b="b"/>
              <a:pathLst>
                <a:path w="25400" h="130810">
                  <a:moveTo>
                    <a:pt x="25400" y="0"/>
                  </a:moveTo>
                  <a:lnTo>
                    <a:pt x="0" y="25526"/>
                  </a:lnTo>
                  <a:lnTo>
                    <a:pt x="0" y="130429"/>
                  </a:lnTo>
                  <a:lnTo>
                    <a:pt x="25400" y="105029"/>
                  </a:lnTo>
                  <a:lnTo>
                    <a:pt x="25400" y="0"/>
                  </a:lnTo>
                  <a:close/>
                </a:path>
              </a:pathLst>
            </a:custGeom>
            <a:solidFill>
              <a:srgbClr val="7A2952"/>
            </a:solidFill>
          </p:spPr>
          <p:txBody>
            <a:bodyPr wrap="square" lIns="0" tIns="0" rIns="0" bIns="0" rtlCol="0"/>
            <a:lstStyle/>
            <a:p>
              <a:endParaRPr/>
            </a:p>
          </p:txBody>
        </p:sp>
        <p:sp>
          <p:nvSpPr>
            <p:cNvPr id="265" name="object 265"/>
            <p:cNvSpPr/>
            <p:nvPr/>
          </p:nvSpPr>
          <p:spPr>
            <a:xfrm>
              <a:off x="2770251" y="2306827"/>
              <a:ext cx="102235" cy="26034"/>
            </a:xfrm>
            <a:custGeom>
              <a:avLst/>
              <a:gdLst/>
              <a:ahLst/>
              <a:cxnLst/>
              <a:rect l="l" t="t" r="r" b="b"/>
              <a:pathLst>
                <a:path w="102235" h="26035">
                  <a:moveTo>
                    <a:pt x="101726" y="0"/>
                  </a:moveTo>
                  <a:lnTo>
                    <a:pt x="25400" y="0"/>
                  </a:lnTo>
                  <a:lnTo>
                    <a:pt x="0" y="25526"/>
                  </a:lnTo>
                  <a:lnTo>
                    <a:pt x="76326" y="25526"/>
                  </a:lnTo>
                  <a:lnTo>
                    <a:pt x="101726" y="0"/>
                  </a:lnTo>
                  <a:close/>
                </a:path>
              </a:pathLst>
            </a:custGeom>
            <a:solidFill>
              <a:srgbClr val="AC5B84"/>
            </a:solidFill>
          </p:spPr>
          <p:txBody>
            <a:bodyPr wrap="square" lIns="0" tIns="0" rIns="0" bIns="0" rtlCol="0"/>
            <a:lstStyle/>
            <a:p>
              <a:endParaRPr/>
            </a:p>
          </p:txBody>
        </p:sp>
        <p:sp>
          <p:nvSpPr>
            <p:cNvPr id="266" name="object 266"/>
            <p:cNvSpPr/>
            <p:nvPr/>
          </p:nvSpPr>
          <p:spPr>
            <a:xfrm>
              <a:off x="2770251" y="2306827"/>
              <a:ext cx="102235" cy="130810"/>
            </a:xfrm>
            <a:custGeom>
              <a:avLst/>
              <a:gdLst/>
              <a:ahLst/>
              <a:cxnLst/>
              <a:rect l="l" t="t" r="r" b="b"/>
              <a:pathLst>
                <a:path w="102235" h="130810">
                  <a:moveTo>
                    <a:pt x="0" y="25526"/>
                  </a:moveTo>
                  <a:lnTo>
                    <a:pt x="25400" y="0"/>
                  </a:lnTo>
                  <a:lnTo>
                    <a:pt x="101726" y="0"/>
                  </a:lnTo>
                  <a:lnTo>
                    <a:pt x="101726" y="105029"/>
                  </a:lnTo>
                  <a:lnTo>
                    <a:pt x="76326" y="130429"/>
                  </a:lnTo>
                  <a:lnTo>
                    <a:pt x="0" y="130429"/>
                  </a:lnTo>
                  <a:lnTo>
                    <a:pt x="0" y="25526"/>
                  </a:lnTo>
                  <a:close/>
                </a:path>
                <a:path w="102235" h="130810">
                  <a:moveTo>
                    <a:pt x="0" y="25526"/>
                  </a:moveTo>
                  <a:lnTo>
                    <a:pt x="76326" y="25526"/>
                  </a:lnTo>
                  <a:lnTo>
                    <a:pt x="101726" y="0"/>
                  </a:lnTo>
                </a:path>
              </a:pathLst>
            </a:custGeom>
            <a:ln w="15875">
              <a:solidFill>
                <a:srgbClr val="000000"/>
              </a:solidFill>
            </a:ln>
          </p:spPr>
          <p:txBody>
            <a:bodyPr wrap="square" lIns="0" tIns="0" rIns="0" bIns="0" rtlCol="0"/>
            <a:lstStyle/>
            <a:p>
              <a:endParaRPr/>
            </a:p>
          </p:txBody>
        </p:sp>
        <p:sp>
          <p:nvSpPr>
            <p:cNvPr id="267" name="object 267"/>
            <p:cNvSpPr/>
            <p:nvPr/>
          </p:nvSpPr>
          <p:spPr>
            <a:xfrm>
              <a:off x="2838640" y="2335847"/>
              <a:ext cx="15875" cy="101600"/>
            </a:xfrm>
            <a:custGeom>
              <a:avLst/>
              <a:gdLst/>
              <a:ahLst/>
              <a:cxnLst/>
              <a:rect l="l" t="t" r="r" b="b"/>
              <a:pathLst>
                <a:path w="15875" h="101600">
                  <a:moveTo>
                    <a:pt x="0" y="0"/>
                  </a:moveTo>
                  <a:lnTo>
                    <a:pt x="15875" y="0"/>
                  </a:lnTo>
                </a:path>
                <a:path w="15875" h="101600">
                  <a:moveTo>
                    <a:pt x="7937" y="3492"/>
                  </a:moveTo>
                  <a:lnTo>
                    <a:pt x="7937" y="101409"/>
                  </a:lnTo>
                </a:path>
              </a:pathLst>
            </a:custGeom>
            <a:ln w="6985">
              <a:solidFill>
                <a:srgbClr val="000000"/>
              </a:solidFill>
            </a:ln>
          </p:spPr>
          <p:txBody>
            <a:bodyPr wrap="square" lIns="0" tIns="0" rIns="0" bIns="0" rtlCol="0"/>
            <a:lstStyle/>
            <a:p>
              <a:endParaRPr/>
            </a:p>
          </p:txBody>
        </p:sp>
        <p:sp>
          <p:nvSpPr>
            <p:cNvPr id="268" name="object 268"/>
            <p:cNvSpPr/>
            <p:nvPr/>
          </p:nvSpPr>
          <p:spPr>
            <a:xfrm>
              <a:off x="2770251" y="2234403"/>
              <a:ext cx="76835" cy="105410"/>
            </a:xfrm>
            <a:custGeom>
              <a:avLst/>
              <a:gdLst/>
              <a:ahLst/>
              <a:cxnLst/>
              <a:rect l="l" t="t" r="r" b="b"/>
              <a:pathLst>
                <a:path w="76835" h="105410">
                  <a:moveTo>
                    <a:pt x="76367" y="0"/>
                  </a:moveTo>
                  <a:lnTo>
                    <a:pt x="0" y="0"/>
                  </a:lnTo>
                  <a:lnTo>
                    <a:pt x="0" y="104936"/>
                  </a:lnTo>
                  <a:lnTo>
                    <a:pt x="76367" y="104936"/>
                  </a:lnTo>
                  <a:lnTo>
                    <a:pt x="76367" y="0"/>
                  </a:lnTo>
                  <a:close/>
                </a:path>
              </a:pathLst>
            </a:custGeom>
            <a:solidFill>
              <a:srgbClr val="993366"/>
            </a:solidFill>
          </p:spPr>
          <p:txBody>
            <a:bodyPr wrap="square" lIns="0" tIns="0" rIns="0" bIns="0" rtlCol="0"/>
            <a:lstStyle/>
            <a:p>
              <a:endParaRPr/>
            </a:p>
          </p:txBody>
        </p:sp>
        <p:sp>
          <p:nvSpPr>
            <p:cNvPr id="269" name="object 269"/>
            <p:cNvSpPr/>
            <p:nvPr/>
          </p:nvSpPr>
          <p:spPr>
            <a:xfrm>
              <a:off x="2846577" y="2208911"/>
              <a:ext cx="25400" cy="130810"/>
            </a:xfrm>
            <a:custGeom>
              <a:avLst/>
              <a:gdLst/>
              <a:ahLst/>
              <a:cxnLst/>
              <a:rect l="l" t="t" r="r" b="b"/>
              <a:pathLst>
                <a:path w="25400" h="130810">
                  <a:moveTo>
                    <a:pt x="25400" y="0"/>
                  </a:moveTo>
                  <a:lnTo>
                    <a:pt x="0" y="25400"/>
                  </a:lnTo>
                  <a:lnTo>
                    <a:pt x="0" y="130428"/>
                  </a:lnTo>
                  <a:lnTo>
                    <a:pt x="25400" y="104901"/>
                  </a:lnTo>
                  <a:lnTo>
                    <a:pt x="25400" y="0"/>
                  </a:lnTo>
                  <a:close/>
                </a:path>
              </a:pathLst>
            </a:custGeom>
            <a:solidFill>
              <a:srgbClr val="7A2952"/>
            </a:solidFill>
          </p:spPr>
          <p:txBody>
            <a:bodyPr wrap="square" lIns="0" tIns="0" rIns="0" bIns="0" rtlCol="0"/>
            <a:lstStyle/>
            <a:p>
              <a:endParaRPr/>
            </a:p>
          </p:txBody>
        </p:sp>
        <p:sp>
          <p:nvSpPr>
            <p:cNvPr id="270" name="object 270"/>
            <p:cNvSpPr/>
            <p:nvPr/>
          </p:nvSpPr>
          <p:spPr>
            <a:xfrm>
              <a:off x="2770251" y="2208911"/>
              <a:ext cx="102235" cy="25400"/>
            </a:xfrm>
            <a:custGeom>
              <a:avLst/>
              <a:gdLst/>
              <a:ahLst/>
              <a:cxnLst/>
              <a:rect l="l" t="t" r="r" b="b"/>
              <a:pathLst>
                <a:path w="102235" h="25400">
                  <a:moveTo>
                    <a:pt x="101726" y="0"/>
                  </a:moveTo>
                  <a:lnTo>
                    <a:pt x="25400" y="0"/>
                  </a:lnTo>
                  <a:lnTo>
                    <a:pt x="0" y="25400"/>
                  </a:lnTo>
                  <a:lnTo>
                    <a:pt x="76326" y="25400"/>
                  </a:lnTo>
                  <a:lnTo>
                    <a:pt x="101726" y="0"/>
                  </a:lnTo>
                  <a:close/>
                </a:path>
              </a:pathLst>
            </a:custGeom>
            <a:solidFill>
              <a:srgbClr val="AC5B84"/>
            </a:solidFill>
          </p:spPr>
          <p:txBody>
            <a:bodyPr wrap="square" lIns="0" tIns="0" rIns="0" bIns="0" rtlCol="0"/>
            <a:lstStyle/>
            <a:p>
              <a:endParaRPr/>
            </a:p>
          </p:txBody>
        </p:sp>
        <p:sp>
          <p:nvSpPr>
            <p:cNvPr id="271" name="object 271"/>
            <p:cNvSpPr/>
            <p:nvPr/>
          </p:nvSpPr>
          <p:spPr>
            <a:xfrm>
              <a:off x="2770251" y="2208911"/>
              <a:ext cx="102235" cy="130810"/>
            </a:xfrm>
            <a:custGeom>
              <a:avLst/>
              <a:gdLst/>
              <a:ahLst/>
              <a:cxnLst/>
              <a:rect l="l" t="t" r="r" b="b"/>
              <a:pathLst>
                <a:path w="102235" h="130810">
                  <a:moveTo>
                    <a:pt x="0" y="25400"/>
                  </a:moveTo>
                  <a:lnTo>
                    <a:pt x="25400" y="0"/>
                  </a:lnTo>
                  <a:lnTo>
                    <a:pt x="101726" y="0"/>
                  </a:lnTo>
                  <a:lnTo>
                    <a:pt x="101726" y="104901"/>
                  </a:lnTo>
                  <a:lnTo>
                    <a:pt x="76326" y="130428"/>
                  </a:lnTo>
                  <a:lnTo>
                    <a:pt x="0" y="130428"/>
                  </a:lnTo>
                  <a:lnTo>
                    <a:pt x="0" y="25400"/>
                  </a:lnTo>
                  <a:close/>
                </a:path>
                <a:path w="102235" h="130810">
                  <a:moveTo>
                    <a:pt x="0" y="25400"/>
                  </a:moveTo>
                  <a:lnTo>
                    <a:pt x="76326" y="25400"/>
                  </a:lnTo>
                  <a:lnTo>
                    <a:pt x="101726" y="0"/>
                  </a:lnTo>
                </a:path>
                <a:path w="102235" h="130810">
                  <a:moveTo>
                    <a:pt x="76326" y="25400"/>
                  </a:moveTo>
                  <a:lnTo>
                    <a:pt x="76326" y="130428"/>
                  </a:lnTo>
                </a:path>
              </a:pathLst>
            </a:custGeom>
            <a:ln w="15875">
              <a:solidFill>
                <a:srgbClr val="000000"/>
              </a:solidFill>
            </a:ln>
          </p:spPr>
          <p:txBody>
            <a:bodyPr wrap="square" lIns="0" tIns="0" rIns="0" bIns="0" rtlCol="0"/>
            <a:lstStyle/>
            <a:p>
              <a:endParaRPr/>
            </a:p>
          </p:txBody>
        </p:sp>
        <p:sp>
          <p:nvSpPr>
            <p:cNvPr id="272" name="object 272"/>
            <p:cNvSpPr/>
            <p:nvPr/>
          </p:nvSpPr>
          <p:spPr>
            <a:xfrm>
              <a:off x="2763901" y="2012949"/>
              <a:ext cx="114300" cy="196215"/>
            </a:xfrm>
            <a:custGeom>
              <a:avLst/>
              <a:gdLst/>
              <a:ahLst/>
              <a:cxnLst/>
              <a:rect l="l" t="t" r="r" b="b"/>
              <a:pathLst>
                <a:path w="114300" h="196214">
                  <a:moveTo>
                    <a:pt x="57150" y="0"/>
                  </a:moveTo>
                  <a:lnTo>
                    <a:pt x="8159" y="97980"/>
                  </a:lnTo>
                  <a:lnTo>
                    <a:pt x="57150" y="195961"/>
                  </a:lnTo>
                  <a:lnTo>
                    <a:pt x="106140" y="97980"/>
                  </a:lnTo>
                  <a:lnTo>
                    <a:pt x="57150" y="0"/>
                  </a:lnTo>
                  <a:close/>
                </a:path>
                <a:path w="114300" h="196214">
                  <a:moveTo>
                    <a:pt x="8159" y="97980"/>
                  </a:moveTo>
                  <a:lnTo>
                    <a:pt x="0" y="114300"/>
                  </a:lnTo>
                  <a:lnTo>
                    <a:pt x="16319" y="114300"/>
                  </a:lnTo>
                  <a:lnTo>
                    <a:pt x="8159" y="97980"/>
                  </a:lnTo>
                  <a:close/>
                </a:path>
                <a:path w="114300" h="196214">
                  <a:moveTo>
                    <a:pt x="106140" y="97980"/>
                  </a:moveTo>
                  <a:lnTo>
                    <a:pt x="97980" y="114300"/>
                  </a:lnTo>
                  <a:lnTo>
                    <a:pt x="114300" y="114300"/>
                  </a:lnTo>
                  <a:lnTo>
                    <a:pt x="106140" y="97980"/>
                  </a:lnTo>
                  <a:close/>
                </a:path>
                <a:path w="114300" h="196214">
                  <a:moveTo>
                    <a:pt x="16319" y="81661"/>
                  </a:moveTo>
                  <a:lnTo>
                    <a:pt x="0" y="81661"/>
                  </a:lnTo>
                  <a:lnTo>
                    <a:pt x="8159" y="97980"/>
                  </a:lnTo>
                  <a:lnTo>
                    <a:pt x="16319" y="81661"/>
                  </a:lnTo>
                  <a:close/>
                </a:path>
                <a:path w="114300" h="196214">
                  <a:moveTo>
                    <a:pt x="114300" y="81661"/>
                  </a:moveTo>
                  <a:lnTo>
                    <a:pt x="97980" y="81661"/>
                  </a:lnTo>
                  <a:lnTo>
                    <a:pt x="106140" y="97980"/>
                  </a:lnTo>
                  <a:lnTo>
                    <a:pt x="114300" y="81661"/>
                  </a:lnTo>
                  <a:close/>
                </a:path>
              </a:pathLst>
            </a:custGeom>
            <a:solidFill>
              <a:srgbClr val="000000"/>
            </a:solidFill>
          </p:spPr>
          <p:txBody>
            <a:bodyPr wrap="square" lIns="0" tIns="0" rIns="0" bIns="0" rtlCol="0"/>
            <a:lstStyle/>
            <a:p>
              <a:endParaRPr/>
            </a:p>
          </p:txBody>
        </p:sp>
        <p:sp>
          <p:nvSpPr>
            <p:cNvPr id="273" name="object 273"/>
            <p:cNvSpPr/>
            <p:nvPr/>
          </p:nvSpPr>
          <p:spPr>
            <a:xfrm>
              <a:off x="2062353" y="1254251"/>
              <a:ext cx="2463800" cy="0"/>
            </a:xfrm>
            <a:custGeom>
              <a:avLst/>
              <a:gdLst/>
              <a:ahLst/>
              <a:cxnLst/>
              <a:rect l="l" t="t" r="r" b="b"/>
              <a:pathLst>
                <a:path w="2463800">
                  <a:moveTo>
                    <a:pt x="0" y="0"/>
                  </a:moveTo>
                  <a:lnTo>
                    <a:pt x="2463546" y="0"/>
                  </a:lnTo>
                </a:path>
              </a:pathLst>
            </a:custGeom>
            <a:ln w="19050">
              <a:solidFill>
                <a:srgbClr val="000000"/>
              </a:solidFill>
            </a:ln>
          </p:spPr>
          <p:txBody>
            <a:bodyPr wrap="square" lIns="0" tIns="0" rIns="0" bIns="0" rtlCol="0"/>
            <a:lstStyle/>
            <a:p>
              <a:endParaRPr/>
            </a:p>
          </p:txBody>
        </p:sp>
        <p:sp>
          <p:nvSpPr>
            <p:cNvPr id="274" name="object 274"/>
            <p:cNvSpPr/>
            <p:nvPr/>
          </p:nvSpPr>
          <p:spPr>
            <a:xfrm>
              <a:off x="2171827" y="1239139"/>
              <a:ext cx="2190115" cy="30480"/>
            </a:xfrm>
            <a:custGeom>
              <a:avLst/>
              <a:gdLst/>
              <a:ahLst/>
              <a:cxnLst/>
              <a:rect l="l" t="t" r="r" b="b"/>
              <a:pathLst>
                <a:path w="2190115" h="30480">
                  <a:moveTo>
                    <a:pt x="0" y="0"/>
                  </a:moveTo>
                  <a:lnTo>
                    <a:pt x="0" y="30099"/>
                  </a:lnTo>
                </a:path>
                <a:path w="2190115" h="30480">
                  <a:moveTo>
                    <a:pt x="218948" y="0"/>
                  </a:moveTo>
                  <a:lnTo>
                    <a:pt x="218948" y="30099"/>
                  </a:lnTo>
                </a:path>
                <a:path w="2190115" h="30480">
                  <a:moveTo>
                    <a:pt x="438023" y="0"/>
                  </a:moveTo>
                  <a:lnTo>
                    <a:pt x="438023" y="30099"/>
                  </a:lnTo>
                </a:path>
                <a:path w="2190115" h="30480">
                  <a:moveTo>
                    <a:pt x="875919" y="0"/>
                  </a:moveTo>
                  <a:lnTo>
                    <a:pt x="875919" y="30099"/>
                  </a:lnTo>
                </a:path>
                <a:path w="2190115" h="30480">
                  <a:moveTo>
                    <a:pt x="656971" y="0"/>
                  </a:moveTo>
                  <a:lnTo>
                    <a:pt x="656971" y="30099"/>
                  </a:lnTo>
                </a:path>
                <a:path w="2190115" h="30480">
                  <a:moveTo>
                    <a:pt x="1094994" y="0"/>
                  </a:moveTo>
                  <a:lnTo>
                    <a:pt x="1094994" y="30099"/>
                  </a:lnTo>
                </a:path>
                <a:path w="2190115" h="30480">
                  <a:moveTo>
                    <a:pt x="1313942" y="0"/>
                  </a:moveTo>
                  <a:lnTo>
                    <a:pt x="1313942" y="30099"/>
                  </a:lnTo>
                </a:path>
                <a:path w="2190115" h="30480">
                  <a:moveTo>
                    <a:pt x="1532889" y="0"/>
                  </a:moveTo>
                  <a:lnTo>
                    <a:pt x="1532889" y="30099"/>
                  </a:lnTo>
                </a:path>
                <a:path w="2190115" h="30480">
                  <a:moveTo>
                    <a:pt x="1751838" y="0"/>
                  </a:moveTo>
                  <a:lnTo>
                    <a:pt x="1751838" y="30099"/>
                  </a:lnTo>
                </a:path>
                <a:path w="2190115" h="30480">
                  <a:moveTo>
                    <a:pt x="1970913" y="0"/>
                  </a:moveTo>
                  <a:lnTo>
                    <a:pt x="1970913" y="30099"/>
                  </a:lnTo>
                </a:path>
                <a:path w="2190115" h="30480">
                  <a:moveTo>
                    <a:pt x="2189861" y="0"/>
                  </a:moveTo>
                  <a:lnTo>
                    <a:pt x="2189861" y="30099"/>
                  </a:lnTo>
                </a:path>
              </a:pathLst>
            </a:custGeom>
            <a:ln w="9525">
              <a:solidFill>
                <a:srgbClr val="000000"/>
              </a:solidFill>
            </a:ln>
          </p:spPr>
          <p:txBody>
            <a:bodyPr wrap="square" lIns="0" tIns="0" rIns="0" bIns="0" rtlCol="0"/>
            <a:lstStyle/>
            <a:p>
              <a:endParaRPr/>
            </a:p>
          </p:txBody>
        </p:sp>
        <p:sp>
          <p:nvSpPr>
            <p:cNvPr id="275" name="object 275"/>
            <p:cNvSpPr/>
            <p:nvPr/>
          </p:nvSpPr>
          <p:spPr>
            <a:xfrm>
              <a:off x="2600325" y="1135761"/>
              <a:ext cx="661670" cy="149225"/>
            </a:xfrm>
            <a:custGeom>
              <a:avLst/>
              <a:gdLst/>
              <a:ahLst/>
              <a:cxnLst/>
              <a:rect l="l" t="t" r="r" b="b"/>
              <a:pathLst>
                <a:path w="661670" h="149225">
                  <a:moveTo>
                    <a:pt x="78993" y="0"/>
                  </a:moveTo>
                  <a:lnTo>
                    <a:pt x="72008" y="1015"/>
                  </a:lnTo>
                  <a:lnTo>
                    <a:pt x="0" y="95250"/>
                  </a:lnTo>
                  <a:lnTo>
                    <a:pt x="105663" y="149098"/>
                  </a:lnTo>
                  <a:lnTo>
                    <a:pt x="112394" y="146938"/>
                  </a:lnTo>
                  <a:lnTo>
                    <a:pt x="117982" y="136016"/>
                  </a:lnTo>
                  <a:lnTo>
                    <a:pt x="115824" y="129286"/>
                  </a:lnTo>
                  <a:lnTo>
                    <a:pt x="62671" y="102235"/>
                  </a:lnTo>
                  <a:lnTo>
                    <a:pt x="19557" y="102235"/>
                  </a:lnTo>
                  <a:lnTo>
                    <a:pt x="14350" y="80644"/>
                  </a:lnTo>
                  <a:lnTo>
                    <a:pt x="19557" y="79375"/>
                  </a:lnTo>
                  <a:lnTo>
                    <a:pt x="45127" y="72823"/>
                  </a:lnTo>
                  <a:lnTo>
                    <a:pt x="89662" y="14477"/>
                  </a:lnTo>
                  <a:lnTo>
                    <a:pt x="88773" y="7492"/>
                  </a:lnTo>
                  <a:lnTo>
                    <a:pt x="83819" y="3810"/>
                  </a:lnTo>
                  <a:lnTo>
                    <a:pt x="78993" y="0"/>
                  </a:lnTo>
                  <a:close/>
                </a:path>
                <a:path w="661670" h="149225">
                  <a:moveTo>
                    <a:pt x="529570" y="24764"/>
                  </a:moveTo>
                  <a:lnTo>
                    <a:pt x="393445" y="24764"/>
                  </a:lnTo>
                  <a:lnTo>
                    <a:pt x="413131" y="25146"/>
                  </a:lnTo>
                  <a:lnTo>
                    <a:pt x="432054" y="26415"/>
                  </a:lnTo>
                  <a:lnTo>
                    <a:pt x="485013" y="35178"/>
                  </a:lnTo>
                  <a:lnTo>
                    <a:pt x="533145" y="49529"/>
                  </a:lnTo>
                  <a:lnTo>
                    <a:pt x="593217" y="75311"/>
                  </a:lnTo>
                  <a:lnTo>
                    <a:pt x="651001" y="105028"/>
                  </a:lnTo>
                  <a:lnTo>
                    <a:pt x="661415" y="85471"/>
                  </a:lnTo>
                  <a:lnTo>
                    <a:pt x="632587" y="70230"/>
                  </a:lnTo>
                  <a:lnTo>
                    <a:pt x="603250" y="55372"/>
                  </a:lnTo>
                  <a:lnTo>
                    <a:pt x="573024" y="41401"/>
                  </a:lnTo>
                  <a:lnTo>
                    <a:pt x="541401" y="28828"/>
                  </a:lnTo>
                  <a:lnTo>
                    <a:pt x="529570" y="24764"/>
                  </a:lnTo>
                  <a:close/>
                </a:path>
                <a:path w="661670" h="149225">
                  <a:moveTo>
                    <a:pt x="45127" y="72823"/>
                  </a:moveTo>
                  <a:lnTo>
                    <a:pt x="19557" y="79375"/>
                  </a:lnTo>
                  <a:lnTo>
                    <a:pt x="14350" y="80644"/>
                  </a:lnTo>
                  <a:lnTo>
                    <a:pt x="19557" y="102235"/>
                  </a:lnTo>
                  <a:lnTo>
                    <a:pt x="35559" y="98171"/>
                  </a:lnTo>
                  <a:lnTo>
                    <a:pt x="25781" y="98171"/>
                  </a:lnTo>
                  <a:lnTo>
                    <a:pt x="21970" y="81534"/>
                  </a:lnTo>
                  <a:lnTo>
                    <a:pt x="38479" y="81534"/>
                  </a:lnTo>
                  <a:lnTo>
                    <a:pt x="45127" y="72823"/>
                  </a:lnTo>
                  <a:close/>
                </a:path>
                <a:path w="661670" h="149225">
                  <a:moveTo>
                    <a:pt x="48288" y="94919"/>
                  </a:moveTo>
                  <a:lnTo>
                    <a:pt x="43687" y="96138"/>
                  </a:lnTo>
                  <a:lnTo>
                    <a:pt x="19557" y="102235"/>
                  </a:lnTo>
                  <a:lnTo>
                    <a:pt x="62671" y="102235"/>
                  </a:lnTo>
                  <a:lnTo>
                    <a:pt x="48288" y="94919"/>
                  </a:lnTo>
                  <a:close/>
                </a:path>
                <a:path w="661670" h="149225">
                  <a:moveTo>
                    <a:pt x="21970" y="81534"/>
                  </a:moveTo>
                  <a:lnTo>
                    <a:pt x="25781" y="98171"/>
                  </a:lnTo>
                  <a:lnTo>
                    <a:pt x="33862" y="87582"/>
                  </a:lnTo>
                  <a:lnTo>
                    <a:pt x="21970" y="81534"/>
                  </a:lnTo>
                  <a:close/>
                </a:path>
                <a:path w="661670" h="149225">
                  <a:moveTo>
                    <a:pt x="33862" y="87582"/>
                  </a:moveTo>
                  <a:lnTo>
                    <a:pt x="25781" y="98171"/>
                  </a:lnTo>
                  <a:lnTo>
                    <a:pt x="35559" y="98171"/>
                  </a:lnTo>
                  <a:lnTo>
                    <a:pt x="43687" y="96138"/>
                  </a:lnTo>
                  <a:lnTo>
                    <a:pt x="48288" y="94919"/>
                  </a:lnTo>
                  <a:lnTo>
                    <a:pt x="33862" y="87582"/>
                  </a:lnTo>
                  <a:close/>
                </a:path>
                <a:path w="661670" h="149225">
                  <a:moveTo>
                    <a:pt x="394081" y="2539"/>
                  </a:moveTo>
                  <a:lnTo>
                    <a:pt x="347091" y="5461"/>
                  </a:lnTo>
                  <a:lnTo>
                    <a:pt x="293497" y="13462"/>
                  </a:lnTo>
                  <a:lnTo>
                    <a:pt x="236093" y="24891"/>
                  </a:lnTo>
                  <a:lnTo>
                    <a:pt x="177926" y="38480"/>
                  </a:lnTo>
                  <a:lnTo>
                    <a:pt x="59562" y="68961"/>
                  </a:lnTo>
                  <a:lnTo>
                    <a:pt x="48387" y="72009"/>
                  </a:lnTo>
                  <a:lnTo>
                    <a:pt x="45127" y="72823"/>
                  </a:lnTo>
                  <a:lnTo>
                    <a:pt x="33862" y="87582"/>
                  </a:lnTo>
                  <a:lnTo>
                    <a:pt x="48288" y="94919"/>
                  </a:lnTo>
                  <a:lnTo>
                    <a:pt x="154812" y="67183"/>
                  </a:lnTo>
                  <a:lnTo>
                    <a:pt x="183006" y="60198"/>
                  </a:lnTo>
                  <a:lnTo>
                    <a:pt x="240664" y="46736"/>
                  </a:lnTo>
                  <a:lnTo>
                    <a:pt x="297180" y="35433"/>
                  </a:lnTo>
                  <a:lnTo>
                    <a:pt x="349123" y="27686"/>
                  </a:lnTo>
                  <a:lnTo>
                    <a:pt x="393445" y="24764"/>
                  </a:lnTo>
                  <a:lnTo>
                    <a:pt x="529570" y="24764"/>
                  </a:lnTo>
                  <a:lnTo>
                    <a:pt x="524763" y="23113"/>
                  </a:lnTo>
                  <a:lnTo>
                    <a:pt x="472439" y="9778"/>
                  </a:lnTo>
                  <a:lnTo>
                    <a:pt x="434594" y="4444"/>
                  </a:lnTo>
                  <a:lnTo>
                    <a:pt x="414655" y="3048"/>
                  </a:lnTo>
                  <a:lnTo>
                    <a:pt x="394081" y="2539"/>
                  </a:lnTo>
                  <a:close/>
                </a:path>
                <a:path w="661670" h="149225">
                  <a:moveTo>
                    <a:pt x="38479" y="81534"/>
                  </a:moveTo>
                  <a:lnTo>
                    <a:pt x="21970" y="81534"/>
                  </a:lnTo>
                  <a:lnTo>
                    <a:pt x="33862" y="87582"/>
                  </a:lnTo>
                  <a:lnTo>
                    <a:pt x="38479" y="81534"/>
                  </a:lnTo>
                  <a:close/>
                </a:path>
              </a:pathLst>
            </a:custGeom>
            <a:solidFill>
              <a:srgbClr val="000000"/>
            </a:solidFill>
          </p:spPr>
          <p:txBody>
            <a:bodyPr wrap="square" lIns="0" tIns="0" rIns="0" bIns="0" rtlCol="0"/>
            <a:lstStyle/>
            <a:p>
              <a:endParaRPr/>
            </a:p>
          </p:txBody>
        </p:sp>
        <p:pic>
          <p:nvPicPr>
            <p:cNvPr id="276" name="object 276"/>
            <p:cNvPicPr/>
            <p:nvPr/>
          </p:nvPicPr>
          <p:blipFill>
            <a:blip r:embed="rId29" cstate="print"/>
            <a:stretch>
              <a:fillRect/>
            </a:stretch>
          </p:blipFill>
          <p:spPr>
            <a:xfrm>
              <a:off x="1975976" y="3662997"/>
              <a:ext cx="819566" cy="313054"/>
            </a:xfrm>
            <a:prstGeom prst="rect">
              <a:avLst/>
            </a:prstGeom>
          </p:spPr>
        </p:pic>
        <p:pic>
          <p:nvPicPr>
            <p:cNvPr id="277" name="object 277"/>
            <p:cNvPicPr/>
            <p:nvPr/>
          </p:nvPicPr>
          <p:blipFill>
            <a:blip r:embed="rId30" cstate="print"/>
            <a:stretch>
              <a:fillRect/>
            </a:stretch>
          </p:blipFill>
          <p:spPr>
            <a:xfrm>
              <a:off x="1953641" y="3646931"/>
              <a:ext cx="364959" cy="327774"/>
            </a:xfrm>
            <a:prstGeom prst="rect">
              <a:avLst/>
            </a:prstGeom>
          </p:spPr>
        </p:pic>
        <p:sp>
          <p:nvSpPr>
            <p:cNvPr id="278" name="object 278"/>
            <p:cNvSpPr/>
            <p:nvPr/>
          </p:nvSpPr>
          <p:spPr>
            <a:xfrm>
              <a:off x="3843401" y="3984212"/>
              <a:ext cx="137795" cy="0"/>
            </a:xfrm>
            <a:custGeom>
              <a:avLst/>
              <a:gdLst/>
              <a:ahLst/>
              <a:cxnLst/>
              <a:rect l="l" t="t" r="r" b="b"/>
              <a:pathLst>
                <a:path w="137795">
                  <a:moveTo>
                    <a:pt x="0" y="0"/>
                  </a:moveTo>
                  <a:lnTo>
                    <a:pt x="69723" y="0"/>
                  </a:lnTo>
                </a:path>
                <a:path w="137795">
                  <a:moveTo>
                    <a:pt x="67563" y="0"/>
                  </a:moveTo>
                  <a:lnTo>
                    <a:pt x="137287" y="0"/>
                  </a:lnTo>
                </a:path>
              </a:pathLst>
            </a:custGeom>
            <a:ln w="7937">
              <a:solidFill>
                <a:srgbClr val="000000"/>
              </a:solidFill>
            </a:ln>
          </p:spPr>
          <p:txBody>
            <a:bodyPr wrap="square" lIns="0" tIns="0" rIns="0" bIns="0" rtlCol="0"/>
            <a:lstStyle/>
            <a:p>
              <a:endParaRPr/>
            </a:p>
          </p:txBody>
        </p:sp>
        <p:pic>
          <p:nvPicPr>
            <p:cNvPr id="279" name="object 279"/>
            <p:cNvPicPr/>
            <p:nvPr/>
          </p:nvPicPr>
          <p:blipFill>
            <a:blip r:embed="rId31" cstate="print"/>
            <a:stretch>
              <a:fillRect/>
            </a:stretch>
          </p:blipFill>
          <p:spPr>
            <a:xfrm>
              <a:off x="3835463" y="3919537"/>
              <a:ext cx="376174" cy="96774"/>
            </a:xfrm>
            <a:prstGeom prst="rect">
              <a:avLst/>
            </a:prstGeom>
          </p:spPr>
        </p:pic>
        <p:sp>
          <p:nvSpPr>
            <p:cNvPr id="280" name="object 280"/>
            <p:cNvSpPr/>
            <p:nvPr/>
          </p:nvSpPr>
          <p:spPr>
            <a:xfrm>
              <a:off x="3844925" y="3860387"/>
              <a:ext cx="271145" cy="123825"/>
            </a:xfrm>
            <a:custGeom>
              <a:avLst/>
              <a:gdLst/>
              <a:ahLst/>
              <a:cxnLst/>
              <a:rect l="l" t="t" r="r" b="b"/>
              <a:pathLst>
                <a:path w="271145" h="123825">
                  <a:moveTo>
                    <a:pt x="133603" y="123825"/>
                  </a:moveTo>
                  <a:lnTo>
                    <a:pt x="203326" y="123825"/>
                  </a:lnTo>
                </a:path>
                <a:path w="271145" h="123825">
                  <a:moveTo>
                    <a:pt x="201167" y="123825"/>
                  </a:moveTo>
                  <a:lnTo>
                    <a:pt x="270890" y="123825"/>
                  </a:lnTo>
                </a:path>
                <a:path w="271145" h="123825">
                  <a:moveTo>
                    <a:pt x="0" y="0"/>
                  </a:moveTo>
                  <a:lnTo>
                    <a:pt x="76580" y="0"/>
                  </a:lnTo>
                </a:path>
              </a:pathLst>
            </a:custGeom>
            <a:ln w="7937">
              <a:solidFill>
                <a:srgbClr val="000000"/>
              </a:solidFill>
            </a:ln>
          </p:spPr>
          <p:txBody>
            <a:bodyPr wrap="square" lIns="0" tIns="0" rIns="0" bIns="0" rtlCol="0"/>
            <a:lstStyle/>
            <a:p>
              <a:endParaRPr/>
            </a:p>
          </p:txBody>
        </p:sp>
        <p:pic>
          <p:nvPicPr>
            <p:cNvPr id="281" name="object 281"/>
            <p:cNvPicPr/>
            <p:nvPr/>
          </p:nvPicPr>
          <p:blipFill>
            <a:blip r:embed="rId32" cstate="print"/>
            <a:stretch>
              <a:fillRect/>
            </a:stretch>
          </p:blipFill>
          <p:spPr>
            <a:xfrm>
              <a:off x="3836987" y="3781488"/>
              <a:ext cx="268350" cy="115824"/>
            </a:xfrm>
            <a:prstGeom prst="rect">
              <a:avLst/>
            </a:prstGeom>
          </p:spPr>
        </p:pic>
        <p:sp>
          <p:nvSpPr>
            <p:cNvPr id="282" name="object 282"/>
            <p:cNvSpPr/>
            <p:nvPr/>
          </p:nvSpPr>
          <p:spPr>
            <a:xfrm>
              <a:off x="4170426" y="3778249"/>
              <a:ext cx="401955" cy="114300"/>
            </a:xfrm>
            <a:custGeom>
              <a:avLst/>
              <a:gdLst/>
              <a:ahLst/>
              <a:cxnLst/>
              <a:rect l="l" t="t" r="r" b="b"/>
              <a:pathLst>
                <a:path w="401954" h="114300">
                  <a:moveTo>
                    <a:pt x="114300" y="0"/>
                  </a:moveTo>
                  <a:lnTo>
                    <a:pt x="0" y="57150"/>
                  </a:lnTo>
                  <a:lnTo>
                    <a:pt x="114300" y="114300"/>
                  </a:lnTo>
                  <a:lnTo>
                    <a:pt x="114300" y="76200"/>
                  </a:lnTo>
                  <a:lnTo>
                    <a:pt x="95250" y="76200"/>
                  </a:lnTo>
                  <a:lnTo>
                    <a:pt x="95250" y="38100"/>
                  </a:lnTo>
                  <a:lnTo>
                    <a:pt x="114300" y="38100"/>
                  </a:lnTo>
                  <a:lnTo>
                    <a:pt x="114300" y="0"/>
                  </a:lnTo>
                  <a:close/>
                </a:path>
                <a:path w="401954" h="114300">
                  <a:moveTo>
                    <a:pt x="287274" y="0"/>
                  </a:moveTo>
                  <a:lnTo>
                    <a:pt x="287274" y="114300"/>
                  </a:lnTo>
                  <a:lnTo>
                    <a:pt x="363474" y="76200"/>
                  </a:lnTo>
                  <a:lnTo>
                    <a:pt x="306324" y="76200"/>
                  </a:lnTo>
                  <a:lnTo>
                    <a:pt x="306324" y="38100"/>
                  </a:lnTo>
                  <a:lnTo>
                    <a:pt x="363474" y="38100"/>
                  </a:lnTo>
                  <a:lnTo>
                    <a:pt x="287274" y="0"/>
                  </a:lnTo>
                  <a:close/>
                </a:path>
                <a:path w="401954" h="114300">
                  <a:moveTo>
                    <a:pt x="114300" y="38100"/>
                  </a:moveTo>
                  <a:lnTo>
                    <a:pt x="95250" y="38100"/>
                  </a:lnTo>
                  <a:lnTo>
                    <a:pt x="95250" y="76200"/>
                  </a:lnTo>
                  <a:lnTo>
                    <a:pt x="114300" y="76200"/>
                  </a:lnTo>
                  <a:lnTo>
                    <a:pt x="114300" y="38100"/>
                  </a:lnTo>
                  <a:close/>
                </a:path>
                <a:path w="401954" h="114300">
                  <a:moveTo>
                    <a:pt x="287274" y="38100"/>
                  </a:moveTo>
                  <a:lnTo>
                    <a:pt x="114300" y="38100"/>
                  </a:lnTo>
                  <a:lnTo>
                    <a:pt x="114300" y="76200"/>
                  </a:lnTo>
                  <a:lnTo>
                    <a:pt x="287274" y="76200"/>
                  </a:lnTo>
                  <a:lnTo>
                    <a:pt x="287274" y="38100"/>
                  </a:lnTo>
                  <a:close/>
                </a:path>
                <a:path w="401954" h="114300">
                  <a:moveTo>
                    <a:pt x="363474" y="38100"/>
                  </a:moveTo>
                  <a:lnTo>
                    <a:pt x="306324" y="38100"/>
                  </a:lnTo>
                  <a:lnTo>
                    <a:pt x="306324" y="76200"/>
                  </a:lnTo>
                  <a:lnTo>
                    <a:pt x="363474" y="76200"/>
                  </a:lnTo>
                  <a:lnTo>
                    <a:pt x="401574" y="57150"/>
                  </a:lnTo>
                  <a:lnTo>
                    <a:pt x="363474" y="38100"/>
                  </a:lnTo>
                  <a:close/>
                </a:path>
              </a:pathLst>
            </a:custGeom>
            <a:solidFill>
              <a:srgbClr val="000000"/>
            </a:solidFill>
          </p:spPr>
          <p:txBody>
            <a:bodyPr wrap="square" lIns="0" tIns="0" rIns="0" bIns="0" rtlCol="0"/>
            <a:lstStyle/>
            <a:p>
              <a:endParaRPr/>
            </a:p>
          </p:txBody>
        </p:sp>
      </p:grpSp>
      <p:sp>
        <p:nvSpPr>
          <p:cNvPr id="283" name="object 283"/>
          <p:cNvSpPr txBox="1"/>
          <p:nvPr/>
        </p:nvSpPr>
        <p:spPr>
          <a:xfrm>
            <a:off x="2314701" y="2985262"/>
            <a:ext cx="2241550" cy="513715"/>
          </a:xfrm>
          <a:prstGeom prst="rect">
            <a:avLst/>
          </a:prstGeom>
        </p:spPr>
        <p:txBody>
          <a:bodyPr vert="horz" wrap="square" lIns="0" tIns="13335" rIns="0" bIns="0" rtlCol="0">
            <a:spAutoFit/>
          </a:bodyPr>
          <a:lstStyle/>
          <a:p>
            <a:pPr marL="12700" marR="5080" indent="635" algn="ctr">
              <a:lnSpc>
                <a:spcPct val="100000"/>
              </a:lnSpc>
              <a:spcBef>
                <a:spcPts val="105"/>
              </a:spcBef>
            </a:pPr>
            <a:r>
              <a:rPr sz="800" dirty="0">
                <a:latin typeface="Calibri"/>
                <a:cs typeface="Calibri"/>
              </a:rPr>
              <a:t>Use</a:t>
            </a:r>
            <a:r>
              <a:rPr sz="800" spc="-30" dirty="0">
                <a:latin typeface="Calibri"/>
                <a:cs typeface="Calibri"/>
              </a:rPr>
              <a:t> </a:t>
            </a:r>
            <a:r>
              <a:rPr sz="800" dirty="0">
                <a:latin typeface="Calibri"/>
                <a:cs typeface="Calibri"/>
              </a:rPr>
              <a:t>practical</a:t>
            </a:r>
            <a:r>
              <a:rPr sz="800" spc="-5" dirty="0">
                <a:latin typeface="Calibri"/>
                <a:cs typeface="Calibri"/>
              </a:rPr>
              <a:t> </a:t>
            </a:r>
            <a:r>
              <a:rPr sz="800" dirty="0">
                <a:latin typeface="Calibri"/>
                <a:cs typeface="Calibri"/>
              </a:rPr>
              <a:t>resources</a:t>
            </a:r>
            <a:r>
              <a:rPr sz="800" spc="-20" dirty="0">
                <a:latin typeface="Calibri"/>
                <a:cs typeface="Calibri"/>
              </a:rPr>
              <a:t> </a:t>
            </a:r>
            <a:r>
              <a:rPr sz="800" dirty="0">
                <a:latin typeface="Calibri"/>
                <a:cs typeface="Calibri"/>
              </a:rPr>
              <a:t>such</a:t>
            </a:r>
            <a:r>
              <a:rPr sz="800" spc="-25" dirty="0">
                <a:latin typeface="Calibri"/>
                <a:cs typeface="Calibri"/>
              </a:rPr>
              <a:t> </a:t>
            </a:r>
            <a:r>
              <a:rPr sz="800" dirty="0">
                <a:latin typeface="Calibri"/>
                <a:cs typeface="Calibri"/>
              </a:rPr>
              <a:t>as</a:t>
            </a:r>
            <a:r>
              <a:rPr sz="800" spc="-25" dirty="0">
                <a:latin typeface="Calibri"/>
                <a:cs typeface="Calibri"/>
              </a:rPr>
              <a:t> </a:t>
            </a:r>
            <a:r>
              <a:rPr sz="800" dirty="0">
                <a:latin typeface="Calibri"/>
                <a:cs typeface="Calibri"/>
              </a:rPr>
              <a:t>bears,</a:t>
            </a:r>
            <a:r>
              <a:rPr sz="800" spc="-20" dirty="0">
                <a:latin typeface="Calibri"/>
                <a:cs typeface="Calibri"/>
              </a:rPr>
              <a:t> </a:t>
            </a:r>
            <a:r>
              <a:rPr sz="800" spc="-10" dirty="0">
                <a:latin typeface="Calibri"/>
                <a:cs typeface="Calibri"/>
              </a:rPr>
              <a:t>counters,</a:t>
            </a:r>
            <a:r>
              <a:rPr sz="800" spc="500" dirty="0">
                <a:latin typeface="Calibri"/>
                <a:cs typeface="Calibri"/>
              </a:rPr>
              <a:t> </a:t>
            </a:r>
            <a:r>
              <a:rPr sz="800" dirty="0">
                <a:latin typeface="Calibri"/>
                <a:cs typeface="Calibri"/>
              </a:rPr>
              <a:t>cubes</a:t>
            </a:r>
            <a:r>
              <a:rPr sz="800" spc="-2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number</a:t>
            </a:r>
            <a:r>
              <a:rPr sz="800" spc="-25" dirty="0">
                <a:latin typeface="Calibri"/>
                <a:cs typeface="Calibri"/>
              </a:rPr>
              <a:t> </a:t>
            </a:r>
            <a:r>
              <a:rPr sz="800" dirty="0">
                <a:latin typeface="Calibri"/>
                <a:cs typeface="Calibri"/>
              </a:rPr>
              <a:t>lines/hundred</a:t>
            </a:r>
            <a:r>
              <a:rPr sz="800" spc="10" dirty="0">
                <a:latin typeface="Calibri"/>
                <a:cs typeface="Calibri"/>
              </a:rPr>
              <a:t> </a:t>
            </a:r>
            <a:r>
              <a:rPr sz="800" dirty="0">
                <a:latin typeface="Calibri"/>
                <a:cs typeface="Calibri"/>
              </a:rPr>
              <a:t>grids</a:t>
            </a:r>
            <a:r>
              <a:rPr sz="800" spc="-25" dirty="0">
                <a:latin typeface="Calibri"/>
                <a:cs typeface="Calibri"/>
              </a:rPr>
              <a:t> </a:t>
            </a:r>
            <a:r>
              <a:rPr sz="800" dirty="0">
                <a:latin typeface="Calibri"/>
                <a:cs typeface="Calibri"/>
              </a:rPr>
              <a:t>and</a:t>
            </a:r>
            <a:r>
              <a:rPr sz="800" spc="-25" dirty="0">
                <a:latin typeface="Calibri"/>
                <a:cs typeface="Calibri"/>
              </a:rPr>
              <a:t> </a:t>
            </a:r>
            <a:r>
              <a:rPr sz="800" spc="-10" dirty="0">
                <a:latin typeface="Calibri"/>
                <a:cs typeface="Calibri"/>
              </a:rPr>
              <a:t>progress</a:t>
            </a:r>
            <a:r>
              <a:rPr sz="800" spc="500"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a</a:t>
            </a:r>
            <a:r>
              <a:rPr sz="800" spc="-25" dirty="0">
                <a:latin typeface="Calibri"/>
                <a:cs typeface="Calibri"/>
              </a:rPr>
              <a:t> </a:t>
            </a:r>
            <a:r>
              <a:rPr sz="800" dirty="0">
                <a:latin typeface="Calibri"/>
                <a:cs typeface="Calibri"/>
              </a:rPr>
              <a:t>resource</a:t>
            </a:r>
            <a:r>
              <a:rPr sz="800" spc="-15" dirty="0">
                <a:latin typeface="Calibri"/>
                <a:cs typeface="Calibri"/>
              </a:rPr>
              <a:t> </a:t>
            </a:r>
            <a:r>
              <a:rPr sz="800" dirty="0">
                <a:latin typeface="Calibri"/>
                <a:cs typeface="Calibri"/>
              </a:rPr>
              <a:t>such</a:t>
            </a:r>
            <a:r>
              <a:rPr sz="800" spc="-25" dirty="0">
                <a:latin typeface="Calibri"/>
                <a:cs typeface="Calibri"/>
              </a:rPr>
              <a:t> </a:t>
            </a:r>
            <a:r>
              <a:rPr sz="800" dirty="0">
                <a:latin typeface="Calibri"/>
                <a:cs typeface="Calibri"/>
              </a:rPr>
              <a:t>as</a:t>
            </a:r>
            <a:r>
              <a:rPr sz="800" spc="-25" dirty="0">
                <a:latin typeface="Calibri"/>
                <a:cs typeface="Calibri"/>
              </a:rPr>
              <a:t> </a:t>
            </a:r>
            <a:r>
              <a:rPr sz="800" dirty="0">
                <a:latin typeface="Calibri"/>
                <a:cs typeface="Calibri"/>
              </a:rPr>
              <a:t>Numicon</a:t>
            </a:r>
            <a:r>
              <a:rPr sz="800" spc="-15"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encourage</a:t>
            </a:r>
            <a:r>
              <a:rPr sz="800" spc="-15" dirty="0">
                <a:latin typeface="Calibri"/>
                <a:cs typeface="Calibri"/>
              </a:rPr>
              <a:t> </a:t>
            </a:r>
            <a:r>
              <a:rPr sz="800" spc="-10" dirty="0">
                <a:latin typeface="Calibri"/>
                <a:cs typeface="Calibri"/>
              </a:rPr>
              <a:t>counting</a:t>
            </a:r>
            <a:r>
              <a:rPr sz="800" spc="500" dirty="0">
                <a:latin typeface="Calibri"/>
                <a:cs typeface="Calibri"/>
              </a:rPr>
              <a:t> </a:t>
            </a:r>
            <a:r>
              <a:rPr sz="800" dirty="0">
                <a:latin typeface="Calibri"/>
                <a:cs typeface="Calibri"/>
              </a:rPr>
              <a:t>back</a:t>
            </a:r>
            <a:r>
              <a:rPr sz="800" spc="-15" dirty="0">
                <a:latin typeface="Calibri"/>
                <a:cs typeface="Calibri"/>
              </a:rPr>
              <a:t> </a:t>
            </a:r>
            <a:r>
              <a:rPr sz="800" dirty="0">
                <a:latin typeface="Calibri"/>
                <a:cs typeface="Calibri"/>
              </a:rPr>
              <a:t>in</a:t>
            </a:r>
            <a:r>
              <a:rPr sz="800" spc="-20" dirty="0">
                <a:latin typeface="Calibri"/>
                <a:cs typeface="Calibri"/>
              </a:rPr>
              <a:t> </a:t>
            </a:r>
            <a:r>
              <a:rPr sz="800" dirty="0">
                <a:latin typeface="Calibri"/>
                <a:cs typeface="Calibri"/>
              </a:rPr>
              <a:t>groups</a:t>
            </a:r>
            <a:r>
              <a:rPr sz="800" spc="-25" dirty="0">
                <a:latin typeface="Calibri"/>
                <a:cs typeface="Calibri"/>
              </a:rPr>
              <a:t> </a:t>
            </a:r>
            <a:r>
              <a:rPr sz="800" dirty="0">
                <a:latin typeface="Calibri"/>
                <a:cs typeface="Calibri"/>
              </a:rPr>
              <a:t>rather</a:t>
            </a:r>
            <a:r>
              <a:rPr sz="800" spc="-10" dirty="0">
                <a:latin typeface="Calibri"/>
                <a:cs typeface="Calibri"/>
              </a:rPr>
              <a:t> </a:t>
            </a:r>
            <a:r>
              <a:rPr sz="800" dirty="0">
                <a:latin typeface="Calibri"/>
                <a:cs typeface="Calibri"/>
              </a:rPr>
              <a:t>than</a:t>
            </a:r>
            <a:r>
              <a:rPr sz="800" spc="-20" dirty="0">
                <a:latin typeface="Calibri"/>
                <a:cs typeface="Calibri"/>
              </a:rPr>
              <a:t> ones</a:t>
            </a:r>
            <a:endParaRPr sz="800">
              <a:latin typeface="Calibri"/>
              <a:cs typeface="Calibri"/>
            </a:endParaRPr>
          </a:p>
        </p:txBody>
      </p:sp>
      <p:sp>
        <p:nvSpPr>
          <p:cNvPr id="284" name="object 284"/>
          <p:cNvSpPr txBox="1"/>
          <p:nvPr/>
        </p:nvSpPr>
        <p:spPr>
          <a:xfrm>
            <a:off x="3099054" y="2092832"/>
            <a:ext cx="473709" cy="390525"/>
          </a:xfrm>
          <a:prstGeom prst="rect">
            <a:avLst/>
          </a:prstGeom>
        </p:spPr>
        <p:txBody>
          <a:bodyPr vert="horz" wrap="square" lIns="0" tIns="13970" rIns="0" bIns="0" rtlCol="0">
            <a:spAutoFit/>
          </a:bodyPr>
          <a:lstStyle/>
          <a:p>
            <a:pPr marL="12700" marR="5080" algn="ctr">
              <a:lnSpc>
                <a:spcPct val="99400"/>
              </a:lnSpc>
              <a:spcBef>
                <a:spcPts val="110"/>
              </a:spcBef>
            </a:pPr>
            <a:r>
              <a:rPr sz="800" i="1" dirty="0">
                <a:latin typeface="Arial"/>
                <a:cs typeface="Arial"/>
              </a:rPr>
              <a:t>‘</a:t>
            </a:r>
            <a:r>
              <a:rPr sz="800" i="1" dirty="0">
                <a:latin typeface="Calibri"/>
                <a:cs typeface="Calibri"/>
              </a:rPr>
              <a:t>two</a:t>
            </a:r>
            <a:r>
              <a:rPr sz="800" i="1" spc="-30" dirty="0">
                <a:latin typeface="Calibri"/>
                <a:cs typeface="Calibri"/>
              </a:rPr>
              <a:t> </a:t>
            </a:r>
            <a:r>
              <a:rPr sz="800" i="1" spc="-20" dirty="0">
                <a:latin typeface="Calibri"/>
                <a:cs typeface="Calibri"/>
              </a:rPr>
              <a:t>less</a:t>
            </a:r>
            <a:r>
              <a:rPr sz="800" i="1" spc="500" dirty="0">
                <a:latin typeface="Calibri"/>
                <a:cs typeface="Calibri"/>
              </a:rPr>
              <a:t> </a:t>
            </a:r>
            <a:r>
              <a:rPr sz="800" i="1" dirty="0">
                <a:latin typeface="Calibri"/>
                <a:cs typeface="Calibri"/>
              </a:rPr>
              <a:t>than</a:t>
            </a:r>
            <a:r>
              <a:rPr sz="800" i="1" spc="-20" dirty="0">
                <a:latin typeface="Calibri"/>
                <a:cs typeface="Calibri"/>
              </a:rPr>
              <a:t> </a:t>
            </a:r>
            <a:r>
              <a:rPr sz="800" i="1" dirty="0">
                <a:latin typeface="Calibri"/>
                <a:cs typeface="Calibri"/>
              </a:rPr>
              <a:t>five</a:t>
            </a:r>
            <a:r>
              <a:rPr sz="800" i="1" spc="-10" dirty="0">
                <a:latin typeface="Calibri"/>
                <a:cs typeface="Calibri"/>
              </a:rPr>
              <a:t> </a:t>
            </a:r>
            <a:r>
              <a:rPr sz="800" i="1" spc="-25" dirty="0">
                <a:latin typeface="Calibri"/>
                <a:cs typeface="Calibri"/>
              </a:rPr>
              <a:t>is</a:t>
            </a:r>
            <a:r>
              <a:rPr sz="800" i="1" spc="500" dirty="0">
                <a:latin typeface="Calibri"/>
                <a:cs typeface="Calibri"/>
              </a:rPr>
              <a:t> </a:t>
            </a:r>
            <a:r>
              <a:rPr sz="800" i="1" spc="-10" dirty="0">
                <a:latin typeface="Calibri"/>
                <a:cs typeface="Calibri"/>
              </a:rPr>
              <a:t>three’</a:t>
            </a:r>
            <a:endParaRPr sz="800">
              <a:latin typeface="Calibri"/>
              <a:cs typeface="Calibri"/>
            </a:endParaRPr>
          </a:p>
        </p:txBody>
      </p:sp>
      <p:graphicFrame>
        <p:nvGraphicFramePr>
          <p:cNvPr id="285" name="object 285"/>
          <p:cNvGraphicFramePr>
            <a:graphicFrameLocks noGrp="1"/>
          </p:cNvGraphicFramePr>
          <p:nvPr/>
        </p:nvGraphicFramePr>
        <p:xfrm>
          <a:off x="2070100" y="821118"/>
          <a:ext cx="2585085" cy="15049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2286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228600">
                  <a:extLst>
                    <a:ext uri="{9D8B030D-6E8A-4147-A177-3AD203B41FA5}">
                      <a16:colId xmlns:a16="http://schemas.microsoft.com/office/drawing/2014/main" val="20007"/>
                    </a:ext>
                  </a:extLst>
                </a:gridCol>
                <a:gridCol w="228600">
                  <a:extLst>
                    <a:ext uri="{9D8B030D-6E8A-4147-A177-3AD203B41FA5}">
                      <a16:colId xmlns:a16="http://schemas.microsoft.com/office/drawing/2014/main" val="20008"/>
                    </a:ext>
                  </a:extLst>
                </a:gridCol>
                <a:gridCol w="229235">
                  <a:extLst>
                    <a:ext uri="{9D8B030D-6E8A-4147-A177-3AD203B41FA5}">
                      <a16:colId xmlns:a16="http://schemas.microsoft.com/office/drawing/2014/main" val="20009"/>
                    </a:ext>
                  </a:extLst>
                </a:gridCol>
                <a:gridCol w="298450">
                  <a:extLst>
                    <a:ext uri="{9D8B030D-6E8A-4147-A177-3AD203B41FA5}">
                      <a16:colId xmlns:a16="http://schemas.microsoft.com/office/drawing/2014/main" val="20010"/>
                    </a:ext>
                  </a:extLst>
                </a:gridCol>
              </a:tblGrid>
              <a:tr h="150495">
                <a:tc>
                  <a:txBody>
                    <a:bodyPr/>
                    <a:lstStyle/>
                    <a:p>
                      <a:pPr algn="ctr">
                        <a:lnSpc>
                          <a:spcPct val="100000"/>
                        </a:lnSpc>
                        <a:spcBef>
                          <a:spcPts val="275"/>
                        </a:spcBef>
                      </a:pPr>
                      <a:r>
                        <a:rPr sz="500" b="1" dirty="0">
                          <a:latin typeface="Comic Sans MS"/>
                          <a:cs typeface="Comic Sans MS"/>
                        </a:rPr>
                        <a:t>0</a:t>
                      </a:r>
                      <a:endParaRPr sz="500">
                        <a:latin typeface="Comic Sans MS"/>
                        <a:cs typeface="Comic Sans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6600"/>
                    </a:solidFill>
                  </a:tcPr>
                </a:tc>
                <a:tc>
                  <a:txBody>
                    <a:bodyPr/>
                    <a:lstStyle/>
                    <a:p>
                      <a:pPr algn="ctr">
                        <a:lnSpc>
                          <a:spcPct val="100000"/>
                        </a:lnSpc>
                        <a:spcBef>
                          <a:spcPts val="275"/>
                        </a:spcBef>
                      </a:pPr>
                      <a:r>
                        <a:rPr sz="500" b="1" dirty="0">
                          <a:latin typeface="Comic Sans MS"/>
                          <a:cs typeface="Comic Sans MS"/>
                        </a:rPr>
                        <a:t>1</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FCC00"/>
                    </a:solidFill>
                  </a:tcPr>
                </a:tc>
                <a:tc>
                  <a:txBody>
                    <a:bodyPr/>
                    <a:lstStyle/>
                    <a:p>
                      <a:pPr algn="ctr">
                        <a:lnSpc>
                          <a:spcPct val="100000"/>
                        </a:lnSpc>
                        <a:spcBef>
                          <a:spcPts val="275"/>
                        </a:spcBef>
                      </a:pPr>
                      <a:r>
                        <a:rPr sz="500" b="1" dirty="0">
                          <a:latin typeface="Comic Sans MS"/>
                          <a:cs typeface="Comic Sans MS"/>
                        </a:rPr>
                        <a:t>2</a:t>
                      </a:r>
                      <a:endParaRPr sz="500">
                        <a:latin typeface="Comic Sans MS"/>
                        <a:cs typeface="Comic Sans MS"/>
                      </a:endParaRPr>
                    </a:p>
                  </a:txBody>
                  <a:tcPr marL="0" marR="0" marT="34925"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66"/>
                    </a:solidFill>
                  </a:tcPr>
                </a:tc>
                <a:tc>
                  <a:txBody>
                    <a:bodyPr/>
                    <a:lstStyle/>
                    <a:p>
                      <a:pPr algn="ctr">
                        <a:lnSpc>
                          <a:spcPct val="100000"/>
                        </a:lnSpc>
                        <a:spcBef>
                          <a:spcPts val="275"/>
                        </a:spcBef>
                      </a:pPr>
                      <a:r>
                        <a:rPr sz="500" b="1" dirty="0">
                          <a:latin typeface="Comic Sans MS"/>
                          <a:cs typeface="Comic Sans MS"/>
                        </a:rPr>
                        <a:t>3</a:t>
                      </a:r>
                      <a:endParaRPr sz="500">
                        <a:latin typeface="Comic Sans MS"/>
                        <a:cs typeface="Comic Sans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FF66"/>
                    </a:solidFill>
                  </a:tcPr>
                </a:tc>
                <a:tc>
                  <a:txBody>
                    <a:bodyPr/>
                    <a:lstStyle/>
                    <a:p>
                      <a:pPr algn="ctr">
                        <a:lnSpc>
                          <a:spcPct val="100000"/>
                        </a:lnSpc>
                        <a:spcBef>
                          <a:spcPts val="275"/>
                        </a:spcBef>
                      </a:pPr>
                      <a:r>
                        <a:rPr sz="500" b="1" dirty="0">
                          <a:latin typeface="Comic Sans MS"/>
                          <a:cs typeface="Comic Sans MS"/>
                        </a:rPr>
                        <a:t>4</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00CCFF"/>
                    </a:solidFill>
                  </a:tcPr>
                </a:tc>
                <a:tc>
                  <a:txBody>
                    <a:bodyPr/>
                    <a:lstStyle/>
                    <a:p>
                      <a:pPr algn="ctr">
                        <a:lnSpc>
                          <a:spcPct val="100000"/>
                        </a:lnSpc>
                        <a:spcBef>
                          <a:spcPts val="275"/>
                        </a:spcBef>
                      </a:pPr>
                      <a:r>
                        <a:rPr sz="500" b="1" dirty="0">
                          <a:latin typeface="Comic Sans MS"/>
                          <a:cs typeface="Comic Sans MS"/>
                        </a:rPr>
                        <a:t>5</a:t>
                      </a:r>
                      <a:endParaRPr sz="500">
                        <a:latin typeface="Comic Sans MS"/>
                        <a:cs typeface="Comic Sans MS"/>
                      </a:endParaRPr>
                    </a:p>
                  </a:txBody>
                  <a:tcPr marL="0" marR="0" marT="34925"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75"/>
                        </a:spcBef>
                      </a:pPr>
                      <a:r>
                        <a:rPr sz="500" b="1" dirty="0">
                          <a:latin typeface="Comic Sans MS"/>
                          <a:cs typeface="Comic Sans MS"/>
                        </a:rPr>
                        <a:t>6</a:t>
                      </a:r>
                      <a:endParaRPr sz="500">
                        <a:latin typeface="Comic Sans MS"/>
                        <a:cs typeface="Comic Sans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CCFF"/>
                    </a:solidFill>
                  </a:tcPr>
                </a:tc>
                <a:tc>
                  <a:txBody>
                    <a:bodyPr/>
                    <a:lstStyle/>
                    <a:p>
                      <a:pPr algn="ctr">
                        <a:lnSpc>
                          <a:spcPct val="100000"/>
                        </a:lnSpc>
                        <a:spcBef>
                          <a:spcPts val="275"/>
                        </a:spcBef>
                      </a:pPr>
                      <a:r>
                        <a:rPr sz="500" b="1" dirty="0">
                          <a:latin typeface="Comic Sans MS"/>
                          <a:cs typeface="Comic Sans MS"/>
                        </a:rPr>
                        <a:t>7</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CCFF66"/>
                    </a:solidFill>
                  </a:tcPr>
                </a:tc>
                <a:tc>
                  <a:txBody>
                    <a:bodyPr/>
                    <a:lstStyle/>
                    <a:p>
                      <a:pPr algn="ctr">
                        <a:lnSpc>
                          <a:spcPct val="100000"/>
                        </a:lnSpc>
                        <a:spcBef>
                          <a:spcPts val="275"/>
                        </a:spcBef>
                      </a:pPr>
                      <a:r>
                        <a:rPr sz="500" b="1" dirty="0">
                          <a:latin typeface="Comic Sans MS"/>
                          <a:cs typeface="Comic Sans MS"/>
                        </a:rPr>
                        <a:t>8</a:t>
                      </a:r>
                      <a:endParaRPr sz="500">
                        <a:latin typeface="Comic Sans MS"/>
                        <a:cs typeface="Comic Sans MS"/>
                      </a:endParaRPr>
                    </a:p>
                  </a:txBody>
                  <a:tcPr marL="0" marR="0" marT="34925"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66"/>
                    </a:solidFill>
                  </a:tcPr>
                </a:tc>
                <a:tc>
                  <a:txBody>
                    <a:bodyPr/>
                    <a:lstStyle/>
                    <a:p>
                      <a:pPr algn="ctr">
                        <a:lnSpc>
                          <a:spcPct val="100000"/>
                        </a:lnSpc>
                        <a:spcBef>
                          <a:spcPts val="275"/>
                        </a:spcBef>
                      </a:pPr>
                      <a:r>
                        <a:rPr sz="500" b="1" dirty="0">
                          <a:latin typeface="Comic Sans MS"/>
                          <a:cs typeface="Comic Sans MS"/>
                        </a:rPr>
                        <a:t>9</a:t>
                      </a:r>
                      <a:endParaRPr sz="500">
                        <a:latin typeface="Comic Sans MS"/>
                        <a:cs typeface="Comic Sans MS"/>
                      </a:endParaRPr>
                    </a:p>
                  </a:txBody>
                  <a:tcPr marL="0" marR="0" marT="3492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FCC00"/>
                    </a:solidFill>
                  </a:tcPr>
                </a:tc>
                <a:tc>
                  <a:txBody>
                    <a:bodyPr/>
                    <a:lstStyle/>
                    <a:p>
                      <a:pPr marL="66675">
                        <a:lnSpc>
                          <a:spcPct val="100000"/>
                        </a:lnSpc>
                        <a:spcBef>
                          <a:spcPts val="170"/>
                        </a:spcBef>
                      </a:pPr>
                      <a:r>
                        <a:rPr sz="400" spc="-25" dirty="0">
                          <a:latin typeface="Arial"/>
                          <a:cs typeface="Arial"/>
                        </a:rPr>
                        <a:t>10</a:t>
                      </a:r>
                      <a:endParaRPr sz="400">
                        <a:latin typeface="Arial"/>
                        <a:cs typeface="Arial"/>
                      </a:endParaRPr>
                    </a:p>
                  </a:txBody>
                  <a:tcPr marL="0" marR="0" marT="2159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FF6600"/>
                    </a:solidFill>
                  </a:tcPr>
                </a:tc>
                <a:extLst>
                  <a:ext uri="{0D108BD9-81ED-4DB2-BD59-A6C34878D82A}">
                    <a16:rowId xmlns:a16="http://schemas.microsoft.com/office/drawing/2014/main" val="10000"/>
                  </a:ext>
                </a:extLst>
              </a:tr>
            </a:tbl>
          </a:graphicData>
        </a:graphic>
      </p:graphicFrame>
      <p:sp>
        <p:nvSpPr>
          <p:cNvPr id="286" name="object 286"/>
          <p:cNvSpPr txBox="1"/>
          <p:nvPr/>
        </p:nvSpPr>
        <p:spPr>
          <a:xfrm>
            <a:off x="2583307" y="357378"/>
            <a:ext cx="1475105" cy="391160"/>
          </a:xfrm>
          <a:prstGeom prst="rect">
            <a:avLst/>
          </a:prstGeom>
        </p:spPr>
        <p:txBody>
          <a:bodyPr vert="horz" wrap="square" lIns="0" tIns="12700" rIns="0" bIns="0" rtlCol="0">
            <a:spAutoFit/>
          </a:bodyPr>
          <a:lstStyle/>
          <a:p>
            <a:pPr marL="12700" marR="5080" indent="30480">
              <a:lnSpc>
                <a:spcPct val="100000"/>
              </a:lnSpc>
              <a:spcBef>
                <a:spcPts val="100"/>
              </a:spcBef>
            </a:pPr>
            <a:r>
              <a:rPr sz="1200" b="1" dirty="0">
                <a:latin typeface="Calibri"/>
                <a:cs typeface="Calibri"/>
              </a:rPr>
              <a:t>Possible</a:t>
            </a:r>
            <a:r>
              <a:rPr sz="1200" b="1" spc="-45" dirty="0">
                <a:latin typeface="Calibri"/>
                <a:cs typeface="Calibri"/>
              </a:rPr>
              <a:t> </a:t>
            </a:r>
            <a:r>
              <a:rPr sz="1200" b="1" dirty="0">
                <a:latin typeface="Calibri"/>
                <a:cs typeface="Calibri"/>
              </a:rPr>
              <a:t>Concrete</a:t>
            </a:r>
            <a:r>
              <a:rPr sz="1200" b="1" spc="-50" dirty="0">
                <a:latin typeface="Calibri"/>
                <a:cs typeface="Calibri"/>
              </a:rPr>
              <a:t> </a:t>
            </a:r>
            <a:r>
              <a:rPr sz="1200" b="1" spc="-25" dirty="0">
                <a:latin typeface="Calibri"/>
                <a:cs typeface="Calibri"/>
              </a:rPr>
              <a:t>and </a:t>
            </a:r>
            <a:r>
              <a:rPr sz="1200" b="1" dirty="0">
                <a:latin typeface="Calibri"/>
                <a:cs typeface="Calibri"/>
              </a:rPr>
              <a:t>Visual</a:t>
            </a:r>
            <a:r>
              <a:rPr sz="1200" b="1" spc="-10" dirty="0">
                <a:latin typeface="Calibri"/>
                <a:cs typeface="Calibri"/>
              </a:rPr>
              <a:t> Representations</a:t>
            </a:r>
            <a:endParaRPr sz="1200">
              <a:latin typeface="Calibri"/>
              <a:cs typeface="Calibri"/>
            </a:endParaRPr>
          </a:p>
        </p:txBody>
      </p:sp>
      <p:sp>
        <p:nvSpPr>
          <p:cNvPr id="287" name="object 287"/>
          <p:cNvSpPr txBox="1"/>
          <p:nvPr/>
        </p:nvSpPr>
        <p:spPr>
          <a:xfrm>
            <a:off x="3792092" y="3609213"/>
            <a:ext cx="93091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Finding</a:t>
            </a:r>
            <a:r>
              <a:rPr sz="800" spc="-15" dirty="0">
                <a:latin typeface="Calibri"/>
                <a:cs typeface="Calibri"/>
              </a:rPr>
              <a:t> </a:t>
            </a:r>
            <a:r>
              <a:rPr sz="800" dirty="0">
                <a:latin typeface="Calibri"/>
                <a:cs typeface="Calibri"/>
              </a:rPr>
              <a:t>the</a:t>
            </a:r>
            <a:r>
              <a:rPr sz="800" spc="-25" dirty="0">
                <a:latin typeface="Calibri"/>
                <a:cs typeface="Calibri"/>
              </a:rPr>
              <a:t> </a:t>
            </a:r>
            <a:r>
              <a:rPr sz="800" spc="-10" dirty="0">
                <a:latin typeface="Calibri"/>
                <a:cs typeface="Calibri"/>
              </a:rPr>
              <a:t>difference</a:t>
            </a:r>
            <a:endParaRPr sz="800">
              <a:latin typeface="Calibri"/>
              <a:cs typeface="Calibri"/>
            </a:endParaRPr>
          </a:p>
        </p:txBody>
      </p:sp>
      <p:pic>
        <p:nvPicPr>
          <p:cNvPr id="288" name="object 288"/>
          <p:cNvPicPr/>
          <p:nvPr/>
        </p:nvPicPr>
        <p:blipFill>
          <a:blip r:embed="rId33" cstate="print"/>
          <a:stretch>
            <a:fillRect/>
          </a:stretch>
        </p:blipFill>
        <p:spPr>
          <a:xfrm>
            <a:off x="3343275" y="4238625"/>
            <a:ext cx="712787" cy="1149350"/>
          </a:xfrm>
          <a:prstGeom prst="rect">
            <a:avLst/>
          </a:prstGeom>
        </p:spPr>
      </p:pic>
      <p:sp>
        <p:nvSpPr>
          <p:cNvPr id="289" name="object 289"/>
          <p:cNvSpPr txBox="1"/>
          <p:nvPr/>
        </p:nvSpPr>
        <p:spPr>
          <a:xfrm>
            <a:off x="4003928" y="4156913"/>
            <a:ext cx="885190" cy="1489710"/>
          </a:xfrm>
          <a:prstGeom prst="rect">
            <a:avLst/>
          </a:prstGeom>
        </p:spPr>
        <p:txBody>
          <a:bodyPr vert="horz" wrap="square" lIns="0" tIns="13335" rIns="0" bIns="0" rtlCol="0">
            <a:spAutoFit/>
          </a:bodyPr>
          <a:lstStyle/>
          <a:p>
            <a:pPr marL="12065" marR="5080" algn="ctr">
              <a:lnSpc>
                <a:spcPct val="100000"/>
              </a:lnSpc>
              <a:spcBef>
                <a:spcPts val="105"/>
              </a:spcBef>
            </a:pPr>
            <a:r>
              <a:rPr sz="800" dirty="0">
                <a:latin typeface="Calibri"/>
                <a:cs typeface="Calibri"/>
              </a:rPr>
              <a:t>Children</a:t>
            </a:r>
            <a:r>
              <a:rPr sz="800" spc="-40" dirty="0">
                <a:latin typeface="Calibri"/>
                <a:cs typeface="Calibri"/>
              </a:rPr>
              <a:t> </a:t>
            </a:r>
            <a:r>
              <a:rPr sz="800" dirty="0">
                <a:latin typeface="Calibri"/>
                <a:cs typeface="Calibri"/>
              </a:rPr>
              <a:t>should</a:t>
            </a:r>
            <a:r>
              <a:rPr sz="800" spc="-30" dirty="0">
                <a:latin typeface="Calibri"/>
                <a:cs typeface="Calibri"/>
              </a:rPr>
              <a:t> </a:t>
            </a:r>
            <a:r>
              <a:rPr sz="800" spc="-25" dirty="0">
                <a:latin typeface="Calibri"/>
                <a:cs typeface="Calibri"/>
              </a:rPr>
              <a:t>use</a:t>
            </a:r>
            <a:r>
              <a:rPr sz="800" spc="500" dirty="0">
                <a:latin typeface="Calibri"/>
                <a:cs typeface="Calibri"/>
              </a:rPr>
              <a:t> </a:t>
            </a:r>
            <a:r>
              <a:rPr sz="800" dirty="0">
                <a:latin typeface="Calibri"/>
                <a:cs typeface="Calibri"/>
              </a:rPr>
              <a:t>concrete</a:t>
            </a:r>
            <a:r>
              <a:rPr sz="800" spc="-50" dirty="0">
                <a:latin typeface="Calibri"/>
                <a:cs typeface="Calibri"/>
              </a:rPr>
              <a:t> </a:t>
            </a:r>
            <a:r>
              <a:rPr sz="800" spc="-10" dirty="0">
                <a:latin typeface="Calibri"/>
                <a:cs typeface="Calibri"/>
              </a:rPr>
              <a:t>materials</a:t>
            </a:r>
            <a:r>
              <a:rPr sz="800" spc="500" dirty="0">
                <a:latin typeface="Calibri"/>
                <a:cs typeface="Calibri"/>
              </a:rPr>
              <a:t> </a:t>
            </a:r>
            <a:r>
              <a:rPr sz="800" dirty="0">
                <a:latin typeface="Calibri"/>
                <a:cs typeface="Calibri"/>
              </a:rPr>
              <a:t>and</a:t>
            </a:r>
            <a:r>
              <a:rPr sz="800" spc="-10" dirty="0">
                <a:latin typeface="Calibri"/>
                <a:cs typeface="Calibri"/>
              </a:rPr>
              <a:t> pictorial</a:t>
            </a:r>
            <a:r>
              <a:rPr sz="800" spc="500" dirty="0">
                <a:latin typeface="Calibri"/>
                <a:cs typeface="Calibri"/>
              </a:rPr>
              <a:t> </a:t>
            </a:r>
            <a:r>
              <a:rPr sz="800" spc="-10" dirty="0">
                <a:latin typeface="Calibri"/>
                <a:cs typeface="Calibri"/>
              </a:rPr>
              <a:t>representations,</a:t>
            </a:r>
            <a:r>
              <a:rPr sz="800" spc="9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use</a:t>
            </a:r>
            <a:r>
              <a:rPr sz="800" spc="-40" dirty="0">
                <a:latin typeface="Calibri"/>
                <a:cs typeface="Calibri"/>
              </a:rPr>
              <a:t> </a:t>
            </a:r>
            <a:r>
              <a:rPr sz="800" dirty="0">
                <a:latin typeface="Calibri"/>
                <a:cs typeface="Calibri"/>
              </a:rPr>
              <a:t>numbers</a:t>
            </a:r>
            <a:r>
              <a:rPr sz="800" spc="-15" dirty="0">
                <a:latin typeface="Calibri"/>
                <a:cs typeface="Calibri"/>
              </a:rPr>
              <a:t> </a:t>
            </a:r>
            <a:r>
              <a:rPr sz="800" spc="-25" dirty="0">
                <a:latin typeface="Calibri"/>
                <a:cs typeface="Calibri"/>
              </a:rPr>
              <a:t>in</a:t>
            </a:r>
            <a:r>
              <a:rPr sz="800" spc="500" dirty="0">
                <a:latin typeface="Calibri"/>
                <a:cs typeface="Calibri"/>
              </a:rPr>
              <a:t> </a:t>
            </a:r>
            <a:r>
              <a:rPr sz="800" dirty="0">
                <a:latin typeface="Calibri"/>
                <a:cs typeface="Calibri"/>
              </a:rPr>
              <a:t>different</a:t>
            </a:r>
            <a:r>
              <a:rPr sz="800" spc="-30" dirty="0">
                <a:latin typeface="Calibri"/>
                <a:cs typeface="Calibri"/>
              </a:rPr>
              <a:t> </a:t>
            </a:r>
            <a:r>
              <a:rPr sz="800" spc="-10" dirty="0">
                <a:latin typeface="Calibri"/>
                <a:cs typeface="Calibri"/>
              </a:rPr>
              <a:t>contexts</a:t>
            </a:r>
            <a:r>
              <a:rPr sz="800" spc="500" dirty="0">
                <a:latin typeface="Calibri"/>
                <a:cs typeface="Calibri"/>
              </a:rPr>
              <a:t> </a:t>
            </a:r>
            <a:r>
              <a:rPr sz="800" dirty="0">
                <a:latin typeface="Calibri"/>
                <a:cs typeface="Calibri"/>
              </a:rPr>
              <a:t>e,g,</a:t>
            </a:r>
            <a:r>
              <a:rPr sz="800" spc="-35" dirty="0">
                <a:latin typeface="Calibri"/>
                <a:cs typeface="Calibri"/>
              </a:rPr>
              <a:t> </a:t>
            </a:r>
            <a:r>
              <a:rPr sz="800" dirty="0">
                <a:latin typeface="Calibri"/>
                <a:cs typeface="Calibri"/>
              </a:rPr>
              <a:t>money </a:t>
            </a:r>
            <a:r>
              <a:rPr sz="800" spc="-25" dirty="0">
                <a:latin typeface="Calibri"/>
                <a:cs typeface="Calibri"/>
              </a:rPr>
              <a:t>and</a:t>
            </a:r>
            <a:r>
              <a:rPr sz="800" spc="500" dirty="0">
                <a:latin typeface="Calibri"/>
                <a:cs typeface="Calibri"/>
              </a:rPr>
              <a:t> </a:t>
            </a:r>
            <a:r>
              <a:rPr sz="800" spc="-10" dirty="0">
                <a:latin typeface="Calibri"/>
                <a:cs typeface="Calibri"/>
              </a:rPr>
              <a:t>measures,</a:t>
            </a:r>
            <a:r>
              <a:rPr sz="800" spc="500" dirty="0">
                <a:latin typeface="Calibri"/>
                <a:cs typeface="Calibri"/>
              </a:rPr>
              <a:t> </a:t>
            </a:r>
            <a:r>
              <a:rPr sz="800" dirty="0">
                <a:latin typeface="Calibri"/>
                <a:cs typeface="Calibri"/>
              </a:rPr>
              <a:t>Encourage</a:t>
            </a:r>
            <a:r>
              <a:rPr sz="800" spc="-50" dirty="0">
                <a:latin typeface="Calibri"/>
                <a:cs typeface="Calibri"/>
              </a:rPr>
              <a:t> </a:t>
            </a:r>
            <a:r>
              <a:rPr sz="800" spc="-10" dirty="0">
                <a:latin typeface="Calibri"/>
                <a:cs typeface="Calibri"/>
              </a:rPr>
              <a:t>children</a:t>
            </a:r>
            <a:r>
              <a:rPr sz="800" spc="500" dirty="0">
                <a:latin typeface="Calibri"/>
                <a:cs typeface="Calibri"/>
              </a:rPr>
              <a:t> </a:t>
            </a:r>
            <a:r>
              <a:rPr sz="800" dirty="0">
                <a:latin typeface="Calibri"/>
                <a:cs typeface="Calibri"/>
              </a:rPr>
              <a:t>to</a:t>
            </a:r>
            <a:r>
              <a:rPr sz="800" spc="-35" dirty="0">
                <a:latin typeface="Calibri"/>
                <a:cs typeface="Calibri"/>
              </a:rPr>
              <a:t> </a:t>
            </a:r>
            <a:r>
              <a:rPr sz="800" dirty="0">
                <a:latin typeface="Calibri"/>
                <a:cs typeface="Calibri"/>
              </a:rPr>
              <a:t>partition</a:t>
            </a:r>
            <a:r>
              <a:rPr sz="800" spc="-15" dirty="0">
                <a:latin typeface="Calibri"/>
                <a:cs typeface="Calibri"/>
              </a:rPr>
              <a:t> </a:t>
            </a:r>
            <a:r>
              <a:rPr sz="800" spc="-10" dirty="0">
                <a:latin typeface="Calibri"/>
                <a:cs typeface="Calibri"/>
              </a:rPr>
              <a:t>numbers</a:t>
            </a:r>
            <a:r>
              <a:rPr sz="800" spc="500" dirty="0">
                <a:latin typeface="Calibri"/>
                <a:cs typeface="Calibri"/>
              </a:rPr>
              <a:t> </a:t>
            </a:r>
            <a:r>
              <a:rPr sz="800" dirty="0">
                <a:latin typeface="Calibri"/>
                <a:cs typeface="Calibri"/>
              </a:rPr>
              <a:t>rather</a:t>
            </a:r>
            <a:r>
              <a:rPr sz="800" spc="-40" dirty="0">
                <a:latin typeface="Calibri"/>
                <a:cs typeface="Calibri"/>
              </a:rPr>
              <a:t> </a:t>
            </a:r>
            <a:r>
              <a:rPr sz="800" dirty="0">
                <a:latin typeface="Calibri"/>
                <a:cs typeface="Calibri"/>
              </a:rPr>
              <a:t>than</a:t>
            </a:r>
            <a:r>
              <a:rPr sz="800" spc="-25" dirty="0">
                <a:latin typeface="Calibri"/>
                <a:cs typeface="Calibri"/>
              </a:rPr>
              <a:t> </a:t>
            </a:r>
            <a:r>
              <a:rPr sz="800" spc="-10" dirty="0">
                <a:latin typeface="Calibri"/>
                <a:cs typeface="Calibri"/>
              </a:rPr>
              <a:t>counting</a:t>
            </a:r>
            <a:r>
              <a:rPr sz="800" spc="500" dirty="0">
                <a:latin typeface="Calibri"/>
                <a:cs typeface="Calibri"/>
              </a:rPr>
              <a:t> </a:t>
            </a:r>
            <a:r>
              <a:rPr sz="800" dirty="0">
                <a:latin typeface="Calibri"/>
                <a:cs typeface="Calibri"/>
              </a:rPr>
              <a:t>in </a:t>
            </a:r>
            <a:r>
              <a:rPr sz="800" spc="-10" dirty="0">
                <a:latin typeface="Calibri"/>
                <a:cs typeface="Calibri"/>
              </a:rPr>
              <a:t>ones.</a:t>
            </a:r>
            <a:endParaRPr sz="800">
              <a:latin typeface="Calibri"/>
              <a:cs typeface="Calibri"/>
            </a:endParaRPr>
          </a:p>
        </p:txBody>
      </p:sp>
      <p:grpSp>
        <p:nvGrpSpPr>
          <p:cNvPr id="290" name="object 290"/>
          <p:cNvGrpSpPr/>
          <p:nvPr/>
        </p:nvGrpSpPr>
        <p:grpSpPr>
          <a:xfrm>
            <a:off x="1979676" y="4076636"/>
            <a:ext cx="1266825" cy="1541780"/>
            <a:chOff x="1979676" y="4076636"/>
            <a:chExt cx="1266825" cy="1541780"/>
          </a:xfrm>
        </p:grpSpPr>
        <p:pic>
          <p:nvPicPr>
            <p:cNvPr id="291" name="object 291"/>
            <p:cNvPicPr/>
            <p:nvPr/>
          </p:nvPicPr>
          <p:blipFill>
            <a:blip r:embed="rId34" cstate="print"/>
            <a:stretch>
              <a:fillRect/>
            </a:stretch>
          </p:blipFill>
          <p:spPr>
            <a:xfrm>
              <a:off x="1979676" y="4076636"/>
              <a:ext cx="1250950" cy="935037"/>
            </a:xfrm>
            <a:prstGeom prst="rect">
              <a:avLst/>
            </a:prstGeom>
          </p:spPr>
        </p:pic>
        <p:sp>
          <p:nvSpPr>
            <p:cNvPr id="292" name="object 292"/>
            <p:cNvSpPr/>
            <p:nvPr/>
          </p:nvSpPr>
          <p:spPr>
            <a:xfrm>
              <a:off x="2054225" y="5373750"/>
              <a:ext cx="525780" cy="240029"/>
            </a:xfrm>
            <a:custGeom>
              <a:avLst/>
              <a:gdLst/>
              <a:ahLst/>
              <a:cxnLst/>
              <a:rect l="l" t="t" r="r" b="b"/>
              <a:pathLst>
                <a:path w="525780" h="240029">
                  <a:moveTo>
                    <a:pt x="426212" y="0"/>
                  </a:moveTo>
                  <a:lnTo>
                    <a:pt x="0" y="0"/>
                  </a:lnTo>
                  <a:lnTo>
                    <a:pt x="0" y="239649"/>
                  </a:lnTo>
                  <a:lnTo>
                    <a:pt x="426212" y="239649"/>
                  </a:lnTo>
                  <a:lnTo>
                    <a:pt x="525526" y="119761"/>
                  </a:lnTo>
                  <a:lnTo>
                    <a:pt x="426212" y="0"/>
                  </a:lnTo>
                  <a:close/>
                </a:path>
              </a:pathLst>
            </a:custGeom>
            <a:solidFill>
              <a:srgbClr val="BADFE2"/>
            </a:solidFill>
          </p:spPr>
          <p:txBody>
            <a:bodyPr wrap="square" lIns="0" tIns="0" rIns="0" bIns="0" rtlCol="0"/>
            <a:lstStyle/>
            <a:p>
              <a:endParaRPr/>
            </a:p>
          </p:txBody>
        </p:sp>
        <p:sp>
          <p:nvSpPr>
            <p:cNvPr id="293" name="object 293"/>
            <p:cNvSpPr/>
            <p:nvPr/>
          </p:nvSpPr>
          <p:spPr>
            <a:xfrm>
              <a:off x="2054225" y="5373750"/>
              <a:ext cx="525780" cy="240029"/>
            </a:xfrm>
            <a:custGeom>
              <a:avLst/>
              <a:gdLst/>
              <a:ahLst/>
              <a:cxnLst/>
              <a:rect l="l" t="t" r="r" b="b"/>
              <a:pathLst>
                <a:path w="525780" h="240029">
                  <a:moveTo>
                    <a:pt x="0" y="0"/>
                  </a:moveTo>
                  <a:lnTo>
                    <a:pt x="426212" y="0"/>
                  </a:lnTo>
                  <a:lnTo>
                    <a:pt x="525526" y="119761"/>
                  </a:lnTo>
                  <a:lnTo>
                    <a:pt x="426212" y="239649"/>
                  </a:lnTo>
                  <a:lnTo>
                    <a:pt x="0" y="239649"/>
                  </a:lnTo>
                  <a:lnTo>
                    <a:pt x="0" y="0"/>
                  </a:lnTo>
                  <a:close/>
                </a:path>
              </a:pathLst>
            </a:custGeom>
            <a:ln w="9525">
              <a:solidFill>
                <a:srgbClr val="000000"/>
              </a:solidFill>
            </a:ln>
          </p:spPr>
          <p:txBody>
            <a:bodyPr wrap="square" lIns="0" tIns="0" rIns="0" bIns="0" rtlCol="0"/>
            <a:lstStyle/>
            <a:p>
              <a:endParaRPr/>
            </a:p>
          </p:txBody>
        </p:sp>
        <p:pic>
          <p:nvPicPr>
            <p:cNvPr id="294" name="object 294"/>
            <p:cNvPicPr/>
            <p:nvPr/>
          </p:nvPicPr>
          <p:blipFill>
            <a:blip r:embed="rId35" cstate="print"/>
            <a:stretch>
              <a:fillRect/>
            </a:stretch>
          </p:blipFill>
          <p:spPr>
            <a:xfrm>
              <a:off x="2053642" y="5065130"/>
              <a:ext cx="234654" cy="234654"/>
            </a:xfrm>
            <a:prstGeom prst="rect">
              <a:avLst/>
            </a:prstGeom>
          </p:spPr>
        </p:pic>
        <p:pic>
          <p:nvPicPr>
            <p:cNvPr id="295" name="object 295"/>
            <p:cNvPicPr/>
            <p:nvPr/>
          </p:nvPicPr>
          <p:blipFill>
            <a:blip r:embed="rId36" cstate="print"/>
            <a:stretch>
              <a:fillRect/>
            </a:stretch>
          </p:blipFill>
          <p:spPr>
            <a:xfrm>
              <a:off x="2950567" y="5090556"/>
              <a:ext cx="158353" cy="161576"/>
            </a:xfrm>
            <a:prstGeom prst="rect">
              <a:avLst/>
            </a:prstGeom>
          </p:spPr>
        </p:pic>
        <p:pic>
          <p:nvPicPr>
            <p:cNvPr id="296" name="object 296"/>
            <p:cNvPicPr/>
            <p:nvPr/>
          </p:nvPicPr>
          <p:blipFill>
            <a:blip r:embed="rId36" cstate="print"/>
            <a:stretch>
              <a:fillRect/>
            </a:stretch>
          </p:blipFill>
          <p:spPr>
            <a:xfrm>
              <a:off x="2728317" y="5088905"/>
              <a:ext cx="158353" cy="161576"/>
            </a:xfrm>
            <a:prstGeom prst="rect">
              <a:avLst/>
            </a:prstGeom>
          </p:spPr>
        </p:pic>
        <p:sp>
          <p:nvSpPr>
            <p:cNvPr id="297" name="object 297"/>
            <p:cNvSpPr/>
            <p:nvPr/>
          </p:nvSpPr>
          <p:spPr>
            <a:xfrm>
              <a:off x="2245487" y="4346193"/>
              <a:ext cx="61594" cy="65405"/>
            </a:xfrm>
            <a:custGeom>
              <a:avLst/>
              <a:gdLst/>
              <a:ahLst/>
              <a:cxnLst/>
              <a:rect l="l" t="t" r="r" b="b"/>
              <a:pathLst>
                <a:path w="61594" h="65404">
                  <a:moveTo>
                    <a:pt x="8127" y="0"/>
                  </a:moveTo>
                  <a:lnTo>
                    <a:pt x="0" y="57784"/>
                  </a:lnTo>
                  <a:lnTo>
                    <a:pt x="53086" y="65277"/>
                  </a:lnTo>
                  <a:lnTo>
                    <a:pt x="61213" y="7492"/>
                  </a:lnTo>
                  <a:lnTo>
                    <a:pt x="8127" y="0"/>
                  </a:lnTo>
                  <a:close/>
                </a:path>
              </a:pathLst>
            </a:custGeom>
            <a:solidFill>
              <a:srgbClr val="BADFE2"/>
            </a:solidFill>
          </p:spPr>
          <p:txBody>
            <a:bodyPr wrap="square" lIns="0" tIns="0" rIns="0" bIns="0" rtlCol="0"/>
            <a:lstStyle/>
            <a:p>
              <a:endParaRPr/>
            </a:p>
          </p:txBody>
        </p:sp>
        <p:sp>
          <p:nvSpPr>
            <p:cNvPr id="298" name="object 298"/>
            <p:cNvSpPr/>
            <p:nvPr/>
          </p:nvSpPr>
          <p:spPr>
            <a:xfrm>
              <a:off x="2245487" y="4403978"/>
              <a:ext cx="68580" cy="27940"/>
            </a:xfrm>
            <a:custGeom>
              <a:avLst/>
              <a:gdLst/>
              <a:ahLst/>
              <a:cxnLst/>
              <a:rect l="l" t="t" r="r" b="b"/>
              <a:pathLst>
                <a:path w="68580" h="27939">
                  <a:moveTo>
                    <a:pt x="0" y="0"/>
                  </a:moveTo>
                  <a:lnTo>
                    <a:pt x="15239" y="20193"/>
                  </a:lnTo>
                  <a:lnTo>
                    <a:pt x="68199" y="27559"/>
                  </a:lnTo>
                  <a:lnTo>
                    <a:pt x="53086" y="7493"/>
                  </a:lnTo>
                  <a:lnTo>
                    <a:pt x="0" y="0"/>
                  </a:lnTo>
                  <a:close/>
                </a:path>
              </a:pathLst>
            </a:custGeom>
            <a:solidFill>
              <a:srgbClr val="95B4B6"/>
            </a:solidFill>
          </p:spPr>
          <p:txBody>
            <a:bodyPr wrap="square" lIns="0" tIns="0" rIns="0" bIns="0" rtlCol="0"/>
            <a:lstStyle/>
            <a:p>
              <a:endParaRPr/>
            </a:p>
          </p:txBody>
        </p:sp>
        <p:sp>
          <p:nvSpPr>
            <p:cNvPr id="299" name="object 299"/>
            <p:cNvSpPr/>
            <p:nvPr/>
          </p:nvSpPr>
          <p:spPr>
            <a:xfrm>
              <a:off x="2298573" y="4353686"/>
              <a:ext cx="23495" cy="78105"/>
            </a:xfrm>
            <a:custGeom>
              <a:avLst/>
              <a:gdLst/>
              <a:ahLst/>
              <a:cxnLst/>
              <a:rect l="l" t="t" r="r" b="b"/>
              <a:pathLst>
                <a:path w="23494" h="78104">
                  <a:moveTo>
                    <a:pt x="8127" y="0"/>
                  </a:moveTo>
                  <a:lnTo>
                    <a:pt x="0" y="57785"/>
                  </a:lnTo>
                  <a:lnTo>
                    <a:pt x="15112" y="77850"/>
                  </a:lnTo>
                  <a:lnTo>
                    <a:pt x="23240" y="20193"/>
                  </a:lnTo>
                  <a:lnTo>
                    <a:pt x="8127" y="0"/>
                  </a:lnTo>
                  <a:close/>
                </a:path>
              </a:pathLst>
            </a:custGeom>
            <a:solidFill>
              <a:srgbClr val="C7E6E8"/>
            </a:solidFill>
          </p:spPr>
          <p:txBody>
            <a:bodyPr wrap="square" lIns="0" tIns="0" rIns="0" bIns="0" rtlCol="0"/>
            <a:lstStyle/>
            <a:p>
              <a:endParaRPr/>
            </a:p>
          </p:txBody>
        </p:sp>
        <p:sp>
          <p:nvSpPr>
            <p:cNvPr id="300" name="object 300"/>
            <p:cNvSpPr/>
            <p:nvPr/>
          </p:nvSpPr>
          <p:spPr>
            <a:xfrm>
              <a:off x="2245487" y="4346193"/>
              <a:ext cx="76835" cy="85725"/>
            </a:xfrm>
            <a:custGeom>
              <a:avLst/>
              <a:gdLst/>
              <a:ahLst/>
              <a:cxnLst/>
              <a:rect l="l" t="t" r="r" b="b"/>
              <a:pathLst>
                <a:path w="76835" h="85725">
                  <a:moveTo>
                    <a:pt x="61213" y="7492"/>
                  </a:moveTo>
                  <a:lnTo>
                    <a:pt x="76326" y="27685"/>
                  </a:lnTo>
                  <a:lnTo>
                    <a:pt x="68199" y="85343"/>
                  </a:lnTo>
                  <a:lnTo>
                    <a:pt x="15239" y="77977"/>
                  </a:lnTo>
                  <a:lnTo>
                    <a:pt x="0" y="57784"/>
                  </a:lnTo>
                  <a:lnTo>
                    <a:pt x="8127" y="0"/>
                  </a:lnTo>
                  <a:lnTo>
                    <a:pt x="61213" y="7492"/>
                  </a:lnTo>
                  <a:close/>
                </a:path>
                <a:path w="76835" h="85725">
                  <a:moveTo>
                    <a:pt x="61213" y="7492"/>
                  </a:moveTo>
                  <a:lnTo>
                    <a:pt x="53086" y="65277"/>
                  </a:lnTo>
                  <a:lnTo>
                    <a:pt x="68199" y="85343"/>
                  </a:lnTo>
                </a:path>
                <a:path w="76835" h="85725">
                  <a:moveTo>
                    <a:pt x="53086" y="65277"/>
                  </a:moveTo>
                  <a:lnTo>
                    <a:pt x="0" y="57784"/>
                  </a:lnTo>
                </a:path>
              </a:pathLst>
            </a:custGeom>
            <a:ln w="9525">
              <a:solidFill>
                <a:srgbClr val="000000"/>
              </a:solidFill>
            </a:ln>
          </p:spPr>
          <p:txBody>
            <a:bodyPr wrap="square" lIns="0" tIns="0" rIns="0" bIns="0" rtlCol="0"/>
            <a:lstStyle/>
            <a:p>
              <a:endParaRPr/>
            </a:p>
          </p:txBody>
        </p:sp>
        <p:sp>
          <p:nvSpPr>
            <p:cNvPr id="301" name="object 301"/>
            <p:cNvSpPr/>
            <p:nvPr/>
          </p:nvSpPr>
          <p:spPr>
            <a:xfrm>
              <a:off x="2236978" y="4406645"/>
              <a:ext cx="61594" cy="65405"/>
            </a:xfrm>
            <a:custGeom>
              <a:avLst/>
              <a:gdLst/>
              <a:ahLst/>
              <a:cxnLst/>
              <a:rect l="l" t="t" r="r" b="b"/>
              <a:pathLst>
                <a:path w="61594" h="65404">
                  <a:moveTo>
                    <a:pt x="8128" y="0"/>
                  </a:moveTo>
                  <a:lnTo>
                    <a:pt x="0" y="57784"/>
                  </a:lnTo>
                  <a:lnTo>
                    <a:pt x="53086" y="65277"/>
                  </a:lnTo>
                  <a:lnTo>
                    <a:pt x="61214" y="7492"/>
                  </a:lnTo>
                  <a:lnTo>
                    <a:pt x="8128" y="0"/>
                  </a:lnTo>
                  <a:close/>
                </a:path>
              </a:pathLst>
            </a:custGeom>
            <a:solidFill>
              <a:srgbClr val="BADFE2"/>
            </a:solidFill>
          </p:spPr>
          <p:txBody>
            <a:bodyPr wrap="square" lIns="0" tIns="0" rIns="0" bIns="0" rtlCol="0"/>
            <a:lstStyle/>
            <a:p>
              <a:endParaRPr/>
            </a:p>
          </p:txBody>
        </p:sp>
        <p:sp>
          <p:nvSpPr>
            <p:cNvPr id="302" name="object 302"/>
            <p:cNvSpPr/>
            <p:nvPr/>
          </p:nvSpPr>
          <p:spPr>
            <a:xfrm>
              <a:off x="2236978" y="4464430"/>
              <a:ext cx="68580" cy="27940"/>
            </a:xfrm>
            <a:custGeom>
              <a:avLst/>
              <a:gdLst/>
              <a:ahLst/>
              <a:cxnLst/>
              <a:rect l="l" t="t" r="r" b="b"/>
              <a:pathLst>
                <a:path w="68580" h="27939">
                  <a:moveTo>
                    <a:pt x="0" y="0"/>
                  </a:moveTo>
                  <a:lnTo>
                    <a:pt x="15240" y="20193"/>
                  </a:lnTo>
                  <a:lnTo>
                    <a:pt x="68326" y="27559"/>
                  </a:lnTo>
                  <a:lnTo>
                    <a:pt x="53086" y="7493"/>
                  </a:lnTo>
                  <a:lnTo>
                    <a:pt x="0" y="0"/>
                  </a:lnTo>
                  <a:close/>
                </a:path>
              </a:pathLst>
            </a:custGeom>
            <a:solidFill>
              <a:srgbClr val="95B4B6"/>
            </a:solidFill>
          </p:spPr>
          <p:txBody>
            <a:bodyPr wrap="square" lIns="0" tIns="0" rIns="0" bIns="0" rtlCol="0"/>
            <a:lstStyle/>
            <a:p>
              <a:endParaRPr/>
            </a:p>
          </p:txBody>
        </p:sp>
        <p:sp>
          <p:nvSpPr>
            <p:cNvPr id="303" name="object 303"/>
            <p:cNvSpPr/>
            <p:nvPr/>
          </p:nvSpPr>
          <p:spPr>
            <a:xfrm>
              <a:off x="2290064" y="4414138"/>
              <a:ext cx="23495" cy="78105"/>
            </a:xfrm>
            <a:custGeom>
              <a:avLst/>
              <a:gdLst/>
              <a:ahLst/>
              <a:cxnLst/>
              <a:rect l="l" t="t" r="r" b="b"/>
              <a:pathLst>
                <a:path w="23494" h="78104">
                  <a:moveTo>
                    <a:pt x="8128" y="0"/>
                  </a:moveTo>
                  <a:lnTo>
                    <a:pt x="0" y="57785"/>
                  </a:lnTo>
                  <a:lnTo>
                    <a:pt x="15240" y="77850"/>
                  </a:lnTo>
                  <a:lnTo>
                    <a:pt x="23241" y="20193"/>
                  </a:lnTo>
                  <a:lnTo>
                    <a:pt x="8128" y="0"/>
                  </a:lnTo>
                  <a:close/>
                </a:path>
              </a:pathLst>
            </a:custGeom>
            <a:solidFill>
              <a:srgbClr val="C7E6E8"/>
            </a:solidFill>
          </p:spPr>
          <p:txBody>
            <a:bodyPr wrap="square" lIns="0" tIns="0" rIns="0" bIns="0" rtlCol="0"/>
            <a:lstStyle/>
            <a:p>
              <a:endParaRPr/>
            </a:p>
          </p:txBody>
        </p:sp>
        <p:sp>
          <p:nvSpPr>
            <p:cNvPr id="304" name="object 304"/>
            <p:cNvSpPr/>
            <p:nvPr/>
          </p:nvSpPr>
          <p:spPr>
            <a:xfrm>
              <a:off x="2236978" y="4406645"/>
              <a:ext cx="76835" cy="85725"/>
            </a:xfrm>
            <a:custGeom>
              <a:avLst/>
              <a:gdLst/>
              <a:ahLst/>
              <a:cxnLst/>
              <a:rect l="l" t="t" r="r" b="b"/>
              <a:pathLst>
                <a:path w="76835" h="85725">
                  <a:moveTo>
                    <a:pt x="61214" y="7492"/>
                  </a:moveTo>
                  <a:lnTo>
                    <a:pt x="76327" y="27685"/>
                  </a:lnTo>
                  <a:lnTo>
                    <a:pt x="68326" y="85343"/>
                  </a:lnTo>
                  <a:lnTo>
                    <a:pt x="15240" y="77977"/>
                  </a:lnTo>
                  <a:lnTo>
                    <a:pt x="0" y="57784"/>
                  </a:lnTo>
                  <a:lnTo>
                    <a:pt x="8128" y="0"/>
                  </a:lnTo>
                  <a:lnTo>
                    <a:pt x="61214" y="7492"/>
                  </a:lnTo>
                </a:path>
                <a:path w="76835" h="85725">
                  <a:moveTo>
                    <a:pt x="61214" y="7492"/>
                  </a:moveTo>
                  <a:lnTo>
                    <a:pt x="53086" y="65277"/>
                  </a:lnTo>
                  <a:lnTo>
                    <a:pt x="68326" y="85343"/>
                  </a:lnTo>
                </a:path>
                <a:path w="76835" h="85725">
                  <a:moveTo>
                    <a:pt x="53086" y="65277"/>
                  </a:moveTo>
                  <a:lnTo>
                    <a:pt x="0" y="57784"/>
                  </a:lnTo>
                </a:path>
              </a:pathLst>
            </a:custGeom>
            <a:ln w="9525">
              <a:solidFill>
                <a:srgbClr val="000000"/>
              </a:solidFill>
            </a:ln>
          </p:spPr>
          <p:txBody>
            <a:bodyPr wrap="square" lIns="0" tIns="0" rIns="0" bIns="0" rtlCol="0"/>
            <a:lstStyle/>
            <a:p>
              <a:endParaRPr/>
            </a:p>
          </p:txBody>
        </p:sp>
        <p:sp>
          <p:nvSpPr>
            <p:cNvPr id="305" name="object 305"/>
            <p:cNvSpPr/>
            <p:nvPr/>
          </p:nvSpPr>
          <p:spPr>
            <a:xfrm>
              <a:off x="2228469" y="4466843"/>
              <a:ext cx="61594" cy="65405"/>
            </a:xfrm>
            <a:custGeom>
              <a:avLst/>
              <a:gdLst/>
              <a:ahLst/>
              <a:cxnLst/>
              <a:rect l="l" t="t" r="r" b="b"/>
              <a:pathLst>
                <a:path w="61594" h="65404">
                  <a:moveTo>
                    <a:pt x="8128" y="0"/>
                  </a:moveTo>
                  <a:lnTo>
                    <a:pt x="0" y="57657"/>
                  </a:lnTo>
                  <a:lnTo>
                    <a:pt x="53086" y="65150"/>
                  </a:lnTo>
                  <a:lnTo>
                    <a:pt x="61213" y="7365"/>
                  </a:lnTo>
                  <a:lnTo>
                    <a:pt x="8128" y="0"/>
                  </a:lnTo>
                  <a:close/>
                </a:path>
              </a:pathLst>
            </a:custGeom>
            <a:solidFill>
              <a:srgbClr val="BADFE2"/>
            </a:solidFill>
          </p:spPr>
          <p:txBody>
            <a:bodyPr wrap="square" lIns="0" tIns="0" rIns="0" bIns="0" rtlCol="0"/>
            <a:lstStyle/>
            <a:p>
              <a:endParaRPr/>
            </a:p>
          </p:txBody>
        </p:sp>
        <p:sp>
          <p:nvSpPr>
            <p:cNvPr id="306" name="object 306"/>
            <p:cNvSpPr/>
            <p:nvPr/>
          </p:nvSpPr>
          <p:spPr>
            <a:xfrm>
              <a:off x="2228469" y="4524501"/>
              <a:ext cx="68580" cy="27940"/>
            </a:xfrm>
            <a:custGeom>
              <a:avLst/>
              <a:gdLst/>
              <a:ahLst/>
              <a:cxnLst/>
              <a:rect l="l" t="t" r="r" b="b"/>
              <a:pathLst>
                <a:path w="68580" h="27939">
                  <a:moveTo>
                    <a:pt x="0" y="0"/>
                  </a:moveTo>
                  <a:lnTo>
                    <a:pt x="15239" y="20193"/>
                  </a:lnTo>
                  <a:lnTo>
                    <a:pt x="68325" y="27686"/>
                  </a:lnTo>
                  <a:lnTo>
                    <a:pt x="53086" y="7493"/>
                  </a:lnTo>
                  <a:lnTo>
                    <a:pt x="0" y="0"/>
                  </a:lnTo>
                  <a:close/>
                </a:path>
              </a:pathLst>
            </a:custGeom>
            <a:solidFill>
              <a:srgbClr val="95B4B6"/>
            </a:solidFill>
          </p:spPr>
          <p:txBody>
            <a:bodyPr wrap="square" lIns="0" tIns="0" rIns="0" bIns="0" rtlCol="0"/>
            <a:lstStyle/>
            <a:p>
              <a:endParaRPr/>
            </a:p>
          </p:txBody>
        </p:sp>
        <p:sp>
          <p:nvSpPr>
            <p:cNvPr id="307" name="object 307"/>
            <p:cNvSpPr/>
            <p:nvPr/>
          </p:nvSpPr>
          <p:spPr>
            <a:xfrm>
              <a:off x="2281555" y="4474209"/>
              <a:ext cx="23495" cy="78105"/>
            </a:xfrm>
            <a:custGeom>
              <a:avLst/>
              <a:gdLst/>
              <a:ahLst/>
              <a:cxnLst/>
              <a:rect l="l" t="t" r="r" b="b"/>
              <a:pathLst>
                <a:path w="23494" h="78104">
                  <a:moveTo>
                    <a:pt x="8127" y="0"/>
                  </a:moveTo>
                  <a:lnTo>
                    <a:pt x="0" y="57784"/>
                  </a:lnTo>
                  <a:lnTo>
                    <a:pt x="15239" y="77977"/>
                  </a:lnTo>
                  <a:lnTo>
                    <a:pt x="23368" y="20192"/>
                  </a:lnTo>
                  <a:lnTo>
                    <a:pt x="8127" y="0"/>
                  </a:lnTo>
                  <a:close/>
                </a:path>
              </a:pathLst>
            </a:custGeom>
            <a:solidFill>
              <a:srgbClr val="C7E6E8"/>
            </a:solidFill>
          </p:spPr>
          <p:txBody>
            <a:bodyPr wrap="square" lIns="0" tIns="0" rIns="0" bIns="0" rtlCol="0"/>
            <a:lstStyle/>
            <a:p>
              <a:endParaRPr/>
            </a:p>
          </p:txBody>
        </p:sp>
        <p:sp>
          <p:nvSpPr>
            <p:cNvPr id="308" name="object 308"/>
            <p:cNvSpPr/>
            <p:nvPr/>
          </p:nvSpPr>
          <p:spPr>
            <a:xfrm>
              <a:off x="2228469" y="4466843"/>
              <a:ext cx="76835" cy="85725"/>
            </a:xfrm>
            <a:custGeom>
              <a:avLst/>
              <a:gdLst/>
              <a:ahLst/>
              <a:cxnLst/>
              <a:rect l="l" t="t" r="r" b="b"/>
              <a:pathLst>
                <a:path w="76835" h="85725">
                  <a:moveTo>
                    <a:pt x="61213" y="7365"/>
                  </a:moveTo>
                  <a:lnTo>
                    <a:pt x="76454" y="27558"/>
                  </a:lnTo>
                  <a:lnTo>
                    <a:pt x="68325" y="85343"/>
                  </a:lnTo>
                  <a:lnTo>
                    <a:pt x="15239" y="77850"/>
                  </a:lnTo>
                  <a:lnTo>
                    <a:pt x="0" y="57657"/>
                  </a:lnTo>
                  <a:lnTo>
                    <a:pt x="8128" y="0"/>
                  </a:lnTo>
                  <a:lnTo>
                    <a:pt x="61213" y="7365"/>
                  </a:lnTo>
                  <a:close/>
                </a:path>
                <a:path w="76835" h="85725">
                  <a:moveTo>
                    <a:pt x="61213" y="7365"/>
                  </a:moveTo>
                  <a:lnTo>
                    <a:pt x="53086" y="65150"/>
                  </a:lnTo>
                  <a:lnTo>
                    <a:pt x="68325"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309" name="object 309"/>
            <p:cNvSpPr/>
            <p:nvPr/>
          </p:nvSpPr>
          <p:spPr>
            <a:xfrm>
              <a:off x="2219960" y="4527295"/>
              <a:ext cx="61594" cy="65405"/>
            </a:xfrm>
            <a:custGeom>
              <a:avLst/>
              <a:gdLst/>
              <a:ahLst/>
              <a:cxnLst/>
              <a:rect l="l" t="t" r="r" b="b"/>
              <a:pathLst>
                <a:path w="61594" h="65404">
                  <a:moveTo>
                    <a:pt x="8127" y="0"/>
                  </a:moveTo>
                  <a:lnTo>
                    <a:pt x="0" y="57657"/>
                  </a:lnTo>
                  <a:lnTo>
                    <a:pt x="53085" y="65150"/>
                  </a:lnTo>
                  <a:lnTo>
                    <a:pt x="61213" y="7365"/>
                  </a:lnTo>
                  <a:lnTo>
                    <a:pt x="8127" y="0"/>
                  </a:lnTo>
                  <a:close/>
                </a:path>
              </a:pathLst>
            </a:custGeom>
            <a:solidFill>
              <a:srgbClr val="BADFE2"/>
            </a:solidFill>
          </p:spPr>
          <p:txBody>
            <a:bodyPr wrap="square" lIns="0" tIns="0" rIns="0" bIns="0" rtlCol="0"/>
            <a:lstStyle/>
            <a:p>
              <a:endParaRPr/>
            </a:p>
          </p:txBody>
        </p:sp>
        <p:sp>
          <p:nvSpPr>
            <p:cNvPr id="310" name="object 310"/>
            <p:cNvSpPr/>
            <p:nvPr/>
          </p:nvSpPr>
          <p:spPr>
            <a:xfrm>
              <a:off x="2219960" y="4584953"/>
              <a:ext cx="68580" cy="27940"/>
            </a:xfrm>
            <a:custGeom>
              <a:avLst/>
              <a:gdLst/>
              <a:ahLst/>
              <a:cxnLst/>
              <a:rect l="l" t="t" r="r" b="b"/>
              <a:pathLst>
                <a:path w="68580" h="27939">
                  <a:moveTo>
                    <a:pt x="0" y="0"/>
                  </a:moveTo>
                  <a:lnTo>
                    <a:pt x="15239" y="20193"/>
                  </a:lnTo>
                  <a:lnTo>
                    <a:pt x="68325" y="27686"/>
                  </a:lnTo>
                  <a:lnTo>
                    <a:pt x="53085" y="7493"/>
                  </a:lnTo>
                  <a:lnTo>
                    <a:pt x="0" y="0"/>
                  </a:lnTo>
                  <a:close/>
                </a:path>
              </a:pathLst>
            </a:custGeom>
            <a:solidFill>
              <a:srgbClr val="95B4B6"/>
            </a:solidFill>
          </p:spPr>
          <p:txBody>
            <a:bodyPr wrap="square" lIns="0" tIns="0" rIns="0" bIns="0" rtlCol="0"/>
            <a:lstStyle/>
            <a:p>
              <a:endParaRPr/>
            </a:p>
          </p:txBody>
        </p:sp>
        <p:sp>
          <p:nvSpPr>
            <p:cNvPr id="311" name="object 311"/>
            <p:cNvSpPr/>
            <p:nvPr/>
          </p:nvSpPr>
          <p:spPr>
            <a:xfrm>
              <a:off x="2273046" y="4534661"/>
              <a:ext cx="23495" cy="78105"/>
            </a:xfrm>
            <a:custGeom>
              <a:avLst/>
              <a:gdLst/>
              <a:ahLst/>
              <a:cxnLst/>
              <a:rect l="l" t="t" r="r" b="b"/>
              <a:pathLst>
                <a:path w="23494" h="78104">
                  <a:moveTo>
                    <a:pt x="8128" y="0"/>
                  </a:moveTo>
                  <a:lnTo>
                    <a:pt x="0" y="57785"/>
                  </a:lnTo>
                  <a:lnTo>
                    <a:pt x="15240" y="77977"/>
                  </a:lnTo>
                  <a:lnTo>
                    <a:pt x="23368" y="20193"/>
                  </a:lnTo>
                  <a:lnTo>
                    <a:pt x="8128" y="0"/>
                  </a:lnTo>
                  <a:close/>
                </a:path>
              </a:pathLst>
            </a:custGeom>
            <a:solidFill>
              <a:srgbClr val="C7E6E8"/>
            </a:solidFill>
          </p:spPr>
          <p:txBody>
            <a:bodyPr wrap="square" lIns="0" tIns="0" rIns="0" bIns="0" rtlCol="0"/>
            <a:lstStyle/>
            <a:p>
              <a:endParaRPr/>
            </a:p>
          </p:txBody>
        </p:sp>
        <p:sp>
          <p:nvSpPr>
            <p:cNvPr id="312" name="object 312"/>
            <p:cNvSpPr/>
            <p:nvPr/>
          </p:nvSpPr>
          <p:spPr>
            <a:xfrm>
              <a:off x="2219960" y="4527295"/>
              <a:ext cx="76835" cy="85725"/>
            </a:xfrm>
            <a:custGeom>
              <a:avLst/>
              <a:gdLst/>
              <a:ahLst/>
              <a:cxnLst/>
              <a:rect l="l" t="t" r="r" b="b"/>
              <a:pathLst>
                <a:path w="76835" h="85725">
                  <a:moveTo>
                    <a:pt x="61213" y="7365"/>
                  </a:moveTo>
                  <a:lnTo>
                    <a:pt x="76453" y="27558"/>
                  </a:lnTo>
                  <a:lnTo>
                    <a:pt x="68325" y="85343"/>
                  </a:lnTo>
                  <a:lnTo>
                    <a:pt x="15239" y="77850"/>
                  </a:lnTo>
                  <a:lnTo>
                    <a:pt x="0" y="57657"/>
                  </a:lnTo>
                  <a:lnTo>
                    <a:pt x="8127" y="0"/>
                  </a:lnTo>
                  <a:lnTo>
                    <a:pt x="61213" y="7365"/>
                  </a:lnTo>
                  <a:close/>
                </a:path>
                <a:path w="76835" h="85725">
                  <a:moveTo>
                    <a:pt x="61213" y="7365"/>
                  </a:moveTo>
                  <a:lnTo>
                    <a:pt x="53085" y="65150"/>
                  </a:lnTo>
                  <a:lnTo>
                    <a:pt x="68325" y="85343"/>
                  </a:lnTo>
                </a:path>
                <a:path w="76835" h="85725">
                  <a:moveTo>
                    <a:pt x="53085" y="65150"/>
                  </a:moveTo>
                  <a:lnTo>
                    <a:pt x="0" y="57657"/>
                  </a:lnTo>
                </a:path>
              </a:pathLst>
            </a:custGeom>
            <a:ln w="9525">
              <a:solidFill>
                <a:srgbClr val="000000"/>
              </a:solidFill>
            </a:ln>
          </p:spPr>
          <p:txBody>
            <a:bodyPr wrap="square" lIns="0" tIns="0" rIns="0" bIns="0" rtlCol="0"/>
            <a:lstStyle/>
            <a:p>
              <a:endParaRPr/>
            </a:p>
          </p:txBody>
        </p:sp>
        <p:sp>
          <p:nvSpPr>
            <p:cNvPr id="313" name="object 313"/>
            <p:cNvSpPr/>
            <p:nvPr/>
          </p:nvSpPr>
          <p:spPr>
            <a:xfrm>
              <a:off x="2211578" y="4587366"/>
              <a:ext cx="61594" cy="65405"/>
            </a:xfrm>
            <a:custGeom>
              <a:avLst/>
              <a:gdLst/>
              <a:ahLst/>
              <a:cxnLst/>
              <a:rect l="l" t="t" r="r" b="b"/>
              <a:pathLst>
                <a:path w="61594" h="65404">
                  <a:moveTo>
                    <a:pt x="8128" y="0"/>
                  </a:moveTo>
                  <a:lnTo>
                    <a:pt x="0" y="57657"/>
                  </a:lnTo>
                  <a:lnTo>
                    <a:pt x="53086" y="65150"/>
                  </a:lnTo>
                  <a:lnTo>
                    <a:pt x="61214" y="7492"/>
                  </a:lnTo>
                  <a:lnTo>
                    <a:pt x="8128" y="0"/>
                  </a:lnTo>
                  <a:close/>
                </a:path>
              </a:pathLst>
            </a:custGeom>
            <a:solidFill>
              <a:srgbClr val="BADFE2"/>
            </a:solidFill>
          </p:spPr>
          <p:txBody>
            <a:bodyPr wrap="square" lIns="0" tIns="0" rIns="0" bIns="0" rtlCol="0"/>
            <a:lstStyle/>
            <a:p>
              <a:endParaRPr/>
            </a:p>
          </p:txBody>
        </p:sp>
        <p:sp>
          <p:nvSpPr>
            <p:cNvPr id="314" name="object 314"/>
            <p:cNvSpPr/>
            <p:nvPr/>
          </p:nvSpPr>
          <p:spPr>
            <a:xfrm>
              <a:off x="2211578" y="4645024"/>
              <a:ext cx="68580" cy="27940"/>
            </a:xfrm>
            <a:custGeom>
              <a:avLst/>
              <a:gdLst/>
              <a:ahLst/>
              <a:cxnLst/>
              <a:rect l="l" t="t" r="r" b="b"/>
              <a:pathLst>
                <a:path w="68580" h="27939">
                  <a:moveTo>
                    <a:pt x="0" y="0"/>
                  </a:moveTo>
                  <a:lnTo>
                    <a:pt x="15240" y="20193"/>
                  </a:lnTo>
                  <a:lnTo>
                    <a:pt x="68199" y="27686"/>
                  </a:lnTo>
                  <a:lnTo>
                    <a:pt x="53086" y="7493"/>
                  </a:lnTo>
                  <a:lnTo>
                    <a:pt x="0" y="0"/>
                  </a:lnTo>
                  <a:close/>
                </a:path>
              </a:pathLst>
            </a:custGeom>
            <a:solidFill>
              <a:srgbClr val="95B4B6"/>
            </a:solidFill>
          </p:spPr>
          <p:txBody>
            <a:bodyPr wrap="square" lIns="0" tIns="0" rIns="0" bIns="0" rtlCol="0"/>
            <a:lstStyle/>
            <a:p>
              <a:endParaRPr/>
            </a:p>
          </p:txBody>
        </p:sp>
        <p:sp>
          <p:nvSpPr>
            <p:cNvPr id="315" name="object 315"/>
            <p:cNvSpPr/>
            <p:nvPr/>
          </p:nvSpPr>
          <p:spPr>
            <a:xfrm>
              <a:off x="2264664" y="4594859"/>
              <a:ext cx="23495" cy="78105"/>
            </a:xfrm>
            <a:custGeom>
              <a:avLst/>
              <a:gdLst/>
              <a:ahLst/>
              <a:cxnLst/>
              <a:rect l="l" t="t" r="r" b="b"/>
              <a:pathLst>
                <a:path w="23494" h="78104">
                  <a:moveTo>
                    <a:pt x="8128" y="0"/>
                  </a:moveTo>
                  <a:lnTo>
                    <a:pt x="0" y="57657"/>
                  </a:lnTo>
                  <a:lnTo>
                    <a:pt x="15112" y="77850"/>
                  </a:lnTo>
                  <a:lnTo>
                    <a:pt x="23241" y="20192"/>
                  </a:lnTo>
                  <a:lnTo>
                    <a:pt x="8128" y="0"/>
                  </a:lnTo>
                  <a:close/>
                </a:path>
              </a:pathLst>
            </a:custGeom>
            <a:solidFill>
              <a:srgbClr val="C7E6E8"/>
            </a:solidFill>
          </p:spPr>
          <p:txBody>
            <a:bodyPr wrap="square" lIns="0" tIns="0" rIns="0" bIns="0" rtlCol="0"/>
            <a:lstStyle/>
            <a:p>
              <a:endParaRPr/>
            </a:p>
          </p:txBody>
        </p:sp>
        <p:sp>
          <p:nvSpPr>
            <p:cNvPr id="316" name="object 316"/>
            <p:cNvSpPr/>
            <p:nvPr/>
          </p:nvSpPr>
          <p:spPr>
            <a:xfrm>
              <a:off x="2211578" y="4587366"/>
              <a:ext cx="76835" cy="85725"/>
            </a:xfrm>
            <a:custGeom>
              <a:avLst/>
              <a:gdLst/>
              <a:ahLst/>
              <a:cxnLst/>
              <a:rect l="l" t="t" r="r" b="b"/>
              <a:pathLst>
                <a:path w="76835" h="85725">
                  <a:moveTo>
                    <a:pt x="61214" y="7492"/>
                  </a:moveTo>
                  <a:lnTo>
                    <a:pt x="76327" y="27685"/>
                  </a:lnTo>
                  <a:lnTo>
                    <a:pt x="68199" y="85343"/>
                  </a:lnTo>
                  <a:lnTo>
                    <a:pt x="15240" y="77850"/>
                  </a:lnTo>
                  <a:lnTo>
                    <a:pt x="0" y="57657"/>
                  </a:lnTo>
                  <a:lnTo>
                    <a:pt x="8128" y="0"/>
                  </a:lnTo>
                  <a:lnTo>
                    <a:pt x="61214" y="7492"/>
                  </a:lnTo>
                </a:path>
                <a:path w="76835" h="85725">
                  <a:moveTo>
                    <a:pt x="61214" y="7492"/>
                  </a:moveTo>
                  <a:lnTo>
                    <a:pt x="53086" y="65150"/>
                  </a:lnTo>
                  <a:lnTo>
                    <a:pt x="68199"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317" name="object 317"/>
            <p:cNvSpPr/>
            <p:nvPr/>
          </p:nvSpPr>
          <p:spPr>
            <a:xfrm>
              <a:off x="2203069" y="4647818"/>
              <a:ext cx="61594" cy="65405"/>
            </a:xfrm>
            <a:custGeom>
              <a:avLst/>
              <a:gdLst/>
              <a:ahLst/>
              <a:cxnLst/>
              <a:rect l="l" t="t" r="r" b="b"/>
              <a:pathLst>
                <a:path w="61594" h="65404">
                  <a:moveTo>
                    <a:pt x="8128" y="0"/>
                  </a:moveTo>
                  <a:lnTo>
                    <a:pt x="0" y="57657"/>
                  </a:lnTo>
                  <a:lnTo>
                    <a:pt x="53086" y="65150"/>
                  </a:lnTo>
                  <a:lnTo>
                    <a:pt x="61213" y="7492"/>
                  </a:lnTo>
                  <a:lnTo>
                    <a:pt x="8128" y="0"/>
                  </a:lnTo>
                  <a:close/>
                </a:path>
              </a:pathLst>
            </a:custGeom>
            <a:solidFill>
              <a:srgbClr val="BADFE2"/>
            </a:solidFill>
          </p:spPr>
          <p:txBody>
            <a:bodyPr wrap="square" lIns="0" tIns="0" rIns="0" bIns="0" rtlCol="0"/>
            <a:lstStyle/>
            <a:p>
              <a:endParaRPr/>
            </a:p>
          </p:txBody>
        </p:sp>
        <p:sp>
          <p:nvSpPr>
            <p:cNvPr id="318" name="object 318"/>
            <p:cNvSpPr/>
            <p:nvPr/>
          </p:nvSpPr>
          <p:spPr>
            <a:xfrm>
              <a:off x="2203069" y="4705476"/>
              <a:ext cx="68580" cy="27940"/>
            </a:xfrm>
            <a:custGeom>
              <a:avLst/>
              <a:gdLst/>
              <a:ahLst/>
              <a:cxnLst/>
              <a:rect l="l" t="t" r="r" b="b"/>
              <a:pathLst>
                <a:path w="68580" h="27939">
                  <a:moveTo>
                    <a:pt x="0" y="0"/>
                  </a:moveTo>
                  <a:lnTo>
                    <a:pt x="15239" y="20193"/>
                  </a:lnTo>
                  <a:lnTo>
                    <a:pt x="68199" y="27686"/>
                  </a:lnTo>
                  <a:lnTo>
                    <a:pt x="53086" y="7493"/>
                  </a:lnTo>
                  <a:lnTo>
                    <a:pt x="0" y="0"/>
                  </a:lnTo>
                  <a:close/>
                </a:path>
              </a:pathLst>
            </a:custGeom>
            <a:solidFill>
              <a:srgbClr val="95B4B6"/>
            </a:solidFill>
          </p:spPr>
          <p:txBody>
            <a:bodyPr wrap="square" lIns="0" tIns="0" rIns="0" bIns="0" rtlCol="0"/>
            <a:lstStyle/>
            <a:p>
              <a:endParaRPr/>
            </a:p>
          </p:txBody>
        </p:sp>
        <p:sp>
          <p:nvSpPr>
            <p:cNvPr id="319" name="object 319"/>
            <p:cNvSpPr/>
            <p:nvPr/>
          </p:nvSpPr>
          <p:spPr>
            <a:xfrm>
              <a:off x="2256155" y="4655311"/>
              <a:ext cx="23495" cy="78105"/>
            </a:xfrm>
            <a:custGeom>
              <a:avLst/>
              <a:gdLst/>
              <a:ahLst/>
              <a:cxnLst/>
              <a:rect l="l" t="t" r="r" b="b"/>
              <a:pathLst>
                <a:path w="23494" h="78104">
                  <a:moveTo>
                    <a:pt x="8127" y="0"/>
                  </a:moveTo>
                  <a:lnTo>
                    <a:pt x="0" y="57657"/>
                  </a:lnTo>
                  <a:lnTo>
                    <a:pt x="15112" y="77850"/>
                  </a:lnTo>
                  <a:lnTo>
                    <a:pt x="23240" y="20193"/>
                  </a:lnTo>
                  <a:lnTo>
                    <a:pt x="8127" y="0"/>
                  </a:lnTo>
                  <a:close/>
                </a:path>
              </a:pathLst>
            </a:custGeom>
            <a:solidFill>
              <a:srgbClr val="C7E6E8"/>
            </a:solidFill>
          </p:spPr>
          <p:txBody>
            <a:bodyPr wrap="square" lIns="0" tIns="0" rIns="0" bIns="0" rtlCol="0"/>
            <a:lstStyle/>
            <a:p>
              <a:endParaRPr/>
            </a:p>
          </p:txBody>
        </p:sp>
        <p:sp>
          <p:nvSpPr>
            <p:cNvPr id="320" name="object 320"/>
            <p:cNvSpPr/>
            <p:nvPr/>
          </p:nvSpPr>
          <p:spPr>
            <a:xfrm>
              <a:off x="2203069" y="4647818"/>
              <a:ext cx="76835" cy="85725"/>
            </a:xfrm>
            <a:custGeom>
              <a:avLst/>
              <a:gdLst/>
              <a:ahLst/>
              <a:cxnLst/>
              <a:rect l="l" t="t" r="r" b="b"/>
              <a:pathLst>
                <a:path w="76835" h="85725">
                  <a:moveTo>
                    <a:pt x="61213" y="7492"/>
                  </a:moveTo>
                  <a:lnTo>
                    <a:pt x="76326" y="27685"/>
                  </a:lnTo>
                  <a:lnTo>
                    <a:pt x="68199" y="85343"/>
                  </a:lnTo>
                  <a:lnTo>
                    <a:pt x="15239" y="77850"/>
                  </a:lnTo>
                  <a:lnTo>
                    <a:pt x="0" y="57657"/>
                  </a:lnTo>
                  <a:lnTo>
                    <a:pt x="8128" y="0"/>
                  </a:lnTo>
                  <a:lnTo>
                    <a:pt x="61213" y="7492"/>
                  </a:lnTo>
                </a:path>
                <a:path w="76835" h="85725">
                  <a:moveTo>
                    <a:pt x="61213" y="7492"/>
                  </a:moveTo>
                  <a:lnTo>
                    <a:pt x="53086" y="65150"/>
                  </a:lnTo>
                  <a:lnTo>
                    <a:pt x="68199" y="85343"/>
                  </a:lnTo>
                </a:path>
                <a:path w="76835" h="85725">
                  <a:moveTo>
                    <a:pt x="53086" y="65150"/>
                  </a:moveTo>
                  <a:lnTo>
                    <a:pt x="0" y="57657"/>
                  </a:lnTo>
                </a:path>
              </a:pathLst>
            </a:custGeom>
            <a:ln w="9525">
              <a:solidFill>
                <a:srgbClr val="000000"/>
              </a:solidFill>
            </a:ln>
          </p:spPr>
          <p:txBody>
            <a:bodyPr wrap="square" lIns="0" tIns="0" rIns="0" bIns="0" rtlCol="0"/>
            <a:lstStyle/>
            <a:p>
              <a:endParaRPr/>
            </a:p>
          </p:txBody>
        </p:sp>
        <p:sp>
          <p:nvSpPr>
            <p:cNvPr id="321" name="object 321"/>
            <p:cNvSpPr/>
            <p:nvPr/>
          </p:nvSpPr>
          <p:spPr>
            <a:xfrm>
              <a:off x="2194560" y="4707889"/>
              <a:ext cx="61594" cy="65405"/>
            </a:xfrm>
            <a:custGeom>
              <a:avLst/>
              <a:gdLst/>
              <a:ahLst/>
              <a:cxnLst/>
              <a:rect l="l" t="t" r="r" b="b"/>
              <a:pathLst>
                <a:path w="61594" h="65404">
                  <a:moveTo>
                    <a:pt x="8127" y="0"/>
                  </a:moveTo>
                  <a:lnTo>
                    <a:pt x="0" y="57785"/>
                  </a:lnTo>
                  <a:lnTo>
                    <a:pt x="53085" y="65278"/>
                  </a:lnTo>
                  <a:lnTo>
                    <a:pt x="61213" y="7493"/>
                  </a:lnTo>
                  <a:lnTo>
                    <a:pt x="8127" y="0"/>
                  </a:lnTo>
                  <a:close/>
                </a:path>
              </a:pathLst>
            </a:custGeom>
            <a:solidFill>
              <a:srgbClr val="BADFE2"/>
            </a:solidFill>
          </p:spPr>
          <p:txBody>
            <a:bodyPr wrap="square" lIns="0" tIns="0" rIns="0" bIns="0" rtlCol="0"/>
            <a:lstStyle/>
            <a:p>
              <a:endParaRPr/>
            </a:p>
          </p:txBody>
        </p:sp>
        <p:sp>
          <p:nvSpPr>
            <p:cNvPr id="322" name="object 322"/>
            <p:cNvSpPr/>
            <p:nvPr/>
          </p:nvSpPr>
          <p:spPr>
            <a:xfrm>
              <a:off x="2194560" y="4765674"/>
              <a:ext cx="68580" cy="27940"/>
            </a:xfrm>
            <a:custGeom>
              <a:avLst/>
              <a:gdLst/>
              <a:ahLst/>
              <a:cxnLst/>
              <a:rect l="l" t="t" r="r" b="b"/>
              <a:pathLst>
                <a:path w="68580" h="27939">
                  <a:moveTo>
                    <a:pt x="0" y="0"/>
                  </a:moveTo>
                  <a:lnTo>
                    <a:pt x="15239" y="20193"/>
                  </a:lnTo>
                  <a:lnTo>
                    <a:pt x="68325" y="27558"/>
                  </a:lnTo>
                  <a:lnTo>
                    <a:pt x="53085" y="7493"/>
                  </a:lnTo>
                  <a:lnTo>
                    <a:pt x="0" y="0"/>
                  </a:lnTo>
                  <a:close/>
                </a:path>
              </a:pathLst>
            </a:custGeom>
            <a:solidFill>
              <a:srgbClr val="95B4B6"/>
            </a:solidFill>
          </p:spPr>
          <p:txBody>
            <a:bodyPr wrap="square" lIns="0" tIns="0" rIns="0" bIns="0" rtlCol="0"/>
            <a:lstStyle/>
            <a:p>
              <a:endParaRPr/>
            </a:p>
          </p:txBody>
        </p:sp>
        <p:sp>
          <p:nvSpPr>
            <p:cNvPr id="323" name="object 323"/>
            <p:cNvSpPr/>
            <p:nvPr/>
          </p:nvSpPr>
          <p:spPr>
            <a:xfrm>
              <a:off x="2247646" y="4715382"/>
              <a:ext cx="23495" cy="78105"/>
            </a:xfrm>
            <a:custGeom>
              <a:avLst/>
              <a:gdLst/>
              <a:ahLst/>
              <a:cxnLst/>
              <a:rect l="l" t="t" r="r" b="b"/>
              <a:pathLst>
                <a:path w="23494" h="78104">
                  <a:moveTo>
                    <a:pt x="8128" y="0"/>
                  </a:moveTo>
                  <a:lnTo>
                    <a:pt x="0" y="57785"/>
                  </a:lnTo>
                  <a:lnTo>
                    <a:pt x="15240" y="77851"/>
                  </a:lnTo>
                  <a:lnTo>
                    <a:pt x="23368" y="20193"/>
                  </a:lnTo>
                  <a:lnTo>
                    <a:pt x="8128" y="0"/>
                  </a:lnTo>
                  <a:close/>
                </a:path>
              </a:pathLst>
            </a:custGeom>
            <a:solidFill>
              <a:srgbClr val="C7E6E8"/>
            </a:solidFill>
          </p:spPr>
          <p:txBody>
            <a:bodyPr wrap="square" lIns="0" tIns="0" rIns="0" bIns="0" rtlCol="0"/>
            <a:lstStyle/>
            <a:p>
              <a:endParaRPr/>
            </a:p>
          </p:txBody>
        </p:sp>
        <p:sp>
          <p:nvSpPr>
            <p:cNvPr id="324" name="object 324"/>
            <p:cNvSpPr/>
            <p:nvPr/>
          </p:nvSpPr>
          <p:spPr>
            <a:xfrm>
              <a:off x="2194560" y="4707889"/>
              <a:ext cx="76835" cy="85725"/>
            </a:xfrm>
            <a:custGeom>
              <a:avLst/>
              <a:gdLst/>
              <a:ahLst/>
              <a:cxnLst/>
              <a:rect l="l" t="t" r="r" b="b"/>
              <a:pathLst>
                <a:path w="76835" h="85725">
                  <a:moveTo>
                    <a:pt x="61213" y="7493"/>
                  </a:moveTo>
                  <a:lnTo>
                    <a:pt x="76453" y="27686"/>
                  </a:lnTo>
                  <a:lnTo>
                    <a:pt x="68325" y="85343"/>
                  </a:lnTo>
                  <a:lnTo>
                    <a:pt x="15239" y="77978"/>
                  </a:lnTo>
                  <a:lnTo>
                    <a:pt x="0" y="57785"/>
                  </a:lnTo>
                  <a:lnTo>
                    <a:pt x="8127" y="0"/>
                  </a:lnTo>
                  <a:lnTo>
                    <a:pt x="61213" y="7493"/>
                  </a:lnTo>
                </a:path>
                <a:path w="76835" h="85725">
                  <a:moveTo>
                    <a:pt x="61213" y="7493"/>
                  </a:moveTo>
                  <a:lnTo>
                    <a:pt x="53085" y="65278"/>
                  </a:lnTo>
                  <a:lnTo>
                    <a:pt x="68325" y="85343"/>
                  </a:lnTo>
                </a:path>
                <a:path w="76835" h="85725">
                  <a:moveTo>
                    <a:pt x="53085" y="65278"/>
                  </a:moveTo>
                  <a:lnTo>
                    <a:pt x="0" y="57785"/>
                  </a:lnTo>
                </a:path>
              </a:pathLst>
            </a:custGeom>
            <a:ln w="9525">
              <a:solidFill>
                <a:srgbClr val="000000"/>
              </a:solidFill>
            </a:ln>
          </p:spPr>
          <p:txBody>
            <a:bodyPr wrap="square" lIns="0" tIns="0" rIns="0" bIns="0" rtlCol="0"/>
            <a:lstStyle/>
            <a:p>
              <a:endParaRPr/>
            </a:p>
          </p:txBody>
        </p:sp>
        <p:sp>
          <p:nvSpPr>
            <p:cNvPr id="325" name="object 325"/>
            <p:cNvSpPr/>
            <p:nvPr/>
          </p:nvSpPr>
          <p:spPr>
            <a:xfrm>
              <a:off x="2186051" y="4768341"/>
              <a:ext cx="61594" cy="65405"/>
            </a:xfrm>
            <a:custGeom>
              <a:avLst/>
              <a:gdLst/>
              <a:ahLst/>
              <a:cxnLst/>
              <a:rect l="l" t="t" r="r" b="b"/>
              <a:pathLst>
                <a:path w="61594" h="65404">
                  <a:moveTo>
                    <a:pt x="8128" y="0"/>
                  </a:moveTo>
                  <a:lnTo>
                    <a:pt x="0" y="57784"/>
                  </a:lnTo>
                  <a:lnTo>
                    <a:pt x="53086" y="65277"/>
                  </a:lnTo>
                  <a:lnTo>
                    <a:pt x="61213" y="7492"/>
                  </a:lnTo>
                  <a:lnTo>
                    <a:pt x="8128" y="0"/>
                  </a:lnTo>
                  <a:close/>
                </a:path>
              </a:pathLst>
            </a:custGeom>
            <a:solidFill>
              <a:srgbClr val="BADFE2"/>
            </a:solidFill>
          </p:spPr>
          <p:txBody>
            <a:bodyPr wrap="square" lIns="0" tIns="0" rIns="0" bIns="0" rtlCol="0"/>
            <a:lstStyle/>
            <a:p>
              <a:endParaRPr/>
            </a:p>
          </p:txBody>
        </p:sp>
        <p:sp>
          <p:nvSpPr>
            <p:cNvPr id="326" name="object 326"/>
            <p:cNvSpPr/>
            <p:nvPr/>
          </p:nvSpPr>
          <p:spPr>
            <a:xfrm>
              <a:off x="2186051" y="4826126"/>
              <a:ext cx="68580" cy="27940"/>
            </a:xfrm>
            <a:custGeom>
              <a:avLst/>
              <a:gdLst/>
              <a:ahLst/>
              <a:cxnLst/>
              <a:rect l="l" t="t" r="r" b="b"/>
              <a:pathLst>
                <a:path w="68580" h="27939">
                  <a:moveTo>
                    <a:pt x="0" y="0"/>
                  </a:moveTo>
                  <a:lnTo>
                    <a:pt x="15240" y="20193"/>
                  </a:lnTo>
                  <a:lnTo>
                    <a:pt x="68325" y="27559"/>
                  </a:lnTo>
                  <a:lnTo>
                    <a:pt x="53086" y="7493"/>
                  </a:lnTo>
                  <a:lnTo>
                    <a:pt x="0" y="0"/>
                  </a:lnTo>
                  <a:close/>
                </a:path>
              </a:pathLst>
            </a:custGeom>
            <a:solidFill>
              <a:srgbClr val="95B4B6"/>
            </a:solidFill>
          </p:spPr>
          <p:txBody>
            <a:bodyPr wrap="square" lIns="0" tIns="0" rIns="0" bIns="0" rtlCol="0"/>
            <a:lstStyle/>
            <a:p>
              <a:endParaRPr/>
            </a:p>
          </p:txBody>
        </p:sp>
        <p:sp>
          <p:nvSpPr>
            <p:cNvPr id="327" name="object 327"/>
            <p:cNvSpPr/>
            <p:nvPr/>
          </p:nvSpPr>
          <p:spPr>
            <a:xfrm>
              <a:off x="2239137" y="4775834"/>
              <a:ext cx="23495" cy="78105"/>
            </a:xfrm>
            <a:custGeom>
              <a:avLst/>
              <a:gdLst/>
              <a:ahLst/>
              <a:cxnLst/>
              <a:rect l="l" t="t" r="r" b="b"/>
              <a:pathLst>
                <a:path w="23494" h="78104">
                  <a:moveTo>
                    <a:pt x="8127" y="0"/>
                  </a:moveTo>
                  <a:lnTo>
                    <a:pt x="0" y="57784"/>
                  </a:lnTo>
                  <a:lnTo>
                    <a:pt x="15239" y="77850"/>
                  </a:lnTo>
                  <a:lnTo>
                    <a:pt x="23368" y="20192"/>
                  </a:lnTo>
                  <a:lnTo>
                    <a:pt x="8127" y="0"/>
                  </a:lnTo>
                  <a:close/>
                </a:path>
              </a:pathLst>
            </a:custGeom>
            <a:solidFill>
              <a:srgbClr val="C7E6E8"/>
            </a:solidFill>
          </p:spPr>
          <p:txBody>
            <a:bodyPr wrap="square" lIns="0" tIns="0" rIns="0" bIns="0" rtlCol="0"/>
            <a:lstStyle/>
            <a:p>
              <a:endParaRPr/>
            </a:p>
          </p:txBody>
        </p:sp>
        <p:sp>
          <p:nvSpPr>
            <p:cNvPr id="328" name="object 328"/>
            <p:cNvSpPr/>
            <p:nvPr/>
          </p:nvSpPr>
          <p:spPr>
            <a:xfrm>
              <a:off x="2186051" y="4768341"/>
              <a:ext cx="76835" cy="85725"/>
            </a:xfrm>
            <a:custGeom>
              <a:avLst/>
              <a:gdLst/>
              <a:ahLst/>
              <a:cxnLst/>
              <a:rect l="l" t="t" r="r" b="b"/>
              <a:pathLst>
                <a:path w="76835" h="85725">
                  <a:moveTo>
                    <a:pt x="61213" y="7492"/>
                  </a:moveTo>
                  <a:lnTo>
                    <a:pt x="76454" y="27685"/>
                  </a:lnTo>
                  <a:lnTo>
                    <a:pt x="68325" y="85343"/>
                  </a:lnTo>
                  <a:lnTo>
                    <a:pt x="15240" y="77977"/>
                  </a:lnTo>
                  <a:lnTo>
                    <a:pt x="0" y="57784"/>
                  </a:lnTo>
                  <a:lnTo>
                    <a:pt x="8128" y="0"/>
                  </a:lnTo>
                  <a:lnTo>
                    <a:pt x="61213" y="7492"/>
                  </a:lnTo>
                </a:path>
                <a:path w="76835" h="85725">
                  <a:moveTo>
                    <a:pt x="61213" y="7492"/>
                  </a:moveTo>
                  <a:lnTo>
                    <a:pt x="53086" y="65277"/>
                  </a:lnTo>
                  <a:lnTo>
                    <a:pt x="68325" y="85343"/>
                  </a:lnTo>
                </a:path>
                <a:path w="76835" h="85725">
                  <a:moveTo>
                    <a:pt x="53086" y="65277"/>
                  </a:moveTo>
                  <a:lnTo>
                    <a:pt x="0" y="57784"/>
                  </a:lnTo>
                </a:path>
              </a:pathLst>
            </a:custGeom>
            <a:ln w="9525">
              <a:solidFill>
                <a:srgbClr val="000000"/>
              </a:solidFill>
            </a:ln>
          </p:spPr>
          <p:txBody>
            <a:bodyPr wrap="square" lIns="0" tIns="0" rIns="0" bIns="0" rtlCol="0"/>
            <a:lstStyle/>
            <a:p>
              <a:endParaRPr/>
            </a:p>
          </p:txBody>
        </p:sp>
        <p:sp>
          <p:nvSpPr>
            <p:cNvPr id="329" name="object 329"/>
            <p:cNvSpPr/>
            <p:nvPr/>
          </p:nvSpPr>
          <p:spPr>
            <a:xfrm>
              <a:off x="2177669" y="4828158"/>
              <a:ext cx="61594" cy="65405"/>
            </a:xfrm>
            <a:custGeom>
              <a:avLst/>
              <a:gdLst/>
              <a:ahLst/>
              <a:cxnLst/>
              <a:rect l="l" t="t" r="r" b="b"/>
              <a:pathLst>
                <a:path w="61594" h="65404">
                  <a:moveTo>
                    <a:pt x="8128" y="0"/>
                  </a:moveTo>
                  <a:lnTo>
                    <a:pt x="0" y="57785"/>
                  </a:lnTo>
                  <a:lnTo>
                    <a:pt x="53086" y="65151"/>
                  </a:lnTo>
                  <a:lnTo>
                    <a:pt x="61213" y="7493"/>
                  </a:lnTo>
                  <a:lnTo>
                    <a:pt x="8128" y="0"/>
                  </a:lnTo>
                  <a:close/>
                </a:path>
              </a:pathLst>
            </a:custGeom>
            <a:solidFill>
              <a:srgbClr val="BADFE2"/>
            </a:solidFill>
          </p:spPr>
          <p:txBody>
            <a:bodyPr wrap="square" lIns="0" tIns="0" rIns="0" bIns="0" rtlCol="0"/>
            <a:lstStyle/>
            <a:p>
              <a:endParaRPr/>
            </a:p>
          </p:txBody>
        </p:sp>
        <p:sp>
          <p:nvSpPr>
            <p:cNvPr id="330" name="object 330"/>
            <p:cNvSpPr/>
            <p:nvPr/>
          </p:nvSpPr>
          <p:spPr>
            <a:xfrm>
              <a:off x="2177669" y="4885943"/>
              <a:ext cx="68580" cy="27940"/>
            </a:xfrm>
            <a:custGeom>
              <a:avLst/>
              <a:gdLst/>
              <a:ahLst/>
              <a:cxnLst/>
              <a:rect l="l" t="t" r="r" b="b"/>
              <a:pathLst>
                <a:path w="68580" h="27939">
                  <a:moveTo>
                    <a:pt x="0" y="0"/>
                  </a:moveTo>
                  <a:lnTo>
                    <a:pt x="15239" y="20065"/>
                  </a:lnTo>
                  <a:lnTo>
                    <a:pt x="68199" y="27558"/>
                  </a:lnTo>
                  <a:lnTo>
                    <a:pt x="53086" y="7365"/>
                  </a:lnTo>
                  <a:lnTo>
                    <a:pt x="0" y="0"/>
                  </a:lnTo>
                  <a:close/>
                </a:path>
              </a:pathLst>
            </a:custGeom>
            <a:solidFill>
              <a:srgbClr val="95B4B6"/>
            </a:solidFill>
          </p:spPr>
          <p:txBody>
            <a:bodyPr wrap="square" lIns="0" tIns="0" rIns="0" bIns="0" rtlCol="0"/>
            <a:lstStyle/>
            <a:p>
              <a:endParaRPr/>
            </a:p>
          </p:txBody>
        </p:sp>
        <p:sp>
          <p:nvSpPr>
            <p:cNvPr id="331" name="object 331"/>
            <p:cNvSpPr/>
            <p:nvPr/>
          </p:nvSpPr>
          <p:spPr>
            <a:xfrm>
              <a:off x="2230755" y="4835651"/>
              <a:ext cx="23495" cy="78105"/>
            </a:xfrm>
            <a:custGeom>
              <a:avLst/>
              <a:gdLst/>
              <a:ahLst/>
              <a:cxnLst/>
              <a:rect l="l" t="t" r="r" b="b"/>
              <a:pathLst>
                <a:path w="23494" h="78104">
                  <a:moveTo>
                    <a:pt x="8127" y="0"/>
                  </a:moveTo>
                  <a:lnTo>
                    <a:pt x="0" y="57658"/>
                  </a:lnTo>
                  <a:lnTo>
                    <a:pt x="15112" y="77850"/>
                  </a:lnTo>
                  <a:lnTo>
                    <a:pt x="23240" y="20193"/>
                  </a:lnTo>
                  <a:lnTo>
                    <a:pt x="8127" y="0"/>
                  </a:lnTo>
                  <a:close/>
                </a:path>
              </a:pathLst>
            </a:custGeom>
            <a:solidFill>
              <a:srgbClr val="C7E6E8"/>
            </a:solidFill>
          </p:spPr>
          <p:txBody>
            <a:bodyPr wrap="square" lIns="0" tIns="0" rIns="0" bIns="0" rtlCol="0"/>
            <a:lstStyle/>
            <a:p>
              <a:endParaRPr/>
            </a:p>
          </p:txBody>
        </p:sp>
        <p:sp>
          <p:nvSpPr>
            <p:cNvPr id="332" name="object 332"/>
            <p:cNvSpPr/>
            <p:nvPr/>
          </p:nvSpPr>
          <p:spPr>
            <a:xfrm>
              <a:off x="2177669" y="4828158"/>
              <a:ext cx="76835" cy="85725"/>
            </a:xfrm>
            <a:custGeom>
              <a:avLst/>
              <a:gdLst/>
              <a:ahLst/>
              <a:cxnLst/>
              <a:rect l="l" t="t" r="r" b="b"/>
              <a:pathLst>
                <a:path w="76835" h="85725">
                  <a:moveTo>
                    <a:pt x="61213" y="7493"/>
                  </a:moveTo>
                  <a:lnTo>
                    <a:pt x="76326" y="27686"/>
                  </a:lnTo>
                  <a:lnTo>
                    <a:pt x="68199" y="85344"/>
                  </a:lnTo>
                  <a:lnTo>
                    <a:pt x="15239" y="77851"/>
                  </a:lnTo>
                  <a:lnTo>
                    <a:pt x="0" y="57785"/>
                  </a:lnTo>
                  <a:lnTo>
                    <a:pt x="8128" y="0"/>
                  </a:lnTo>
                  <a:lnTo>
                    <a:pt x="61213" y="7493"/>
                  </a:lnTo>
                </a:path>
                <a:path w="76835" h="85725">
                  <a:moveTo>
                    <a:pt x="61213" y="7493"/>
                  </a:moveTo>
                  <a:lnTo>
                    <a:pt x="53086" y="65151"/>
                  </a:lnTo>
                  <a:lnTo>
                    <a:pt x="68199" y="85344"/>
                  </a:lnTo>
                </a:path>
                <a:path w="76835" h="85725">
                  <a:moveTo>
                    <a:pt x="53086" y="65151"/>
                  </a:moveTo>
                  <a:lnTo>
                    <a:pt x="0" y="57785"/>
                  </a:lnTo>
                </a:path>
              </a:pathLst>
            </a:custGeom>
            <a:ln w="9525">
              <a:solidFill>
                <a:srgbClr val="000000"/>
              </a:solidFill>
            </a:ln>
          </p:spPr>
          <p:txBody>
            <a:bodyPr wrap="square" lIns="0" tIns="0" rIns="0" bIns="0" rtlCol="0"/>
            <a:lstStyle/>
            <a:p>
              <a:endParaRPr/>
            </a:p>
          </p:txBody>
        </p:sp>
        <p:sp>
          <p:nvSpPr>
            <p:cNvPr id="333" name="object 333"/>
            <p:cNvSpPr/>
            <p:nvPr/>
          </p:nvSpPr>
          <p:spPr>
            <a:xfrm>
              <a:off x="2169160" y="4888610"/>
              <a:ext cx="61594" cy="65405"/>
            </a:xfrm>
            <a:custGeom>
              <a:avLst/>
              <a:gdLst/>
              <a:ahLst/>
              <a:cxnLst/>
              <a:rect l="l" t="t" r="r" b="b"/>
              <a:pathLst>
                <a:path w="61594" h="65404">
                  <a:moveTo>
                    <a:pt x="8127" y="0"/>
                  </a:moveTo>
                  <a:lnTo>
                    <a:pt x="0" y="57784"/>
                  </a:lnTo>
                  <a:lnTo>
                    <a:pt x="53085" y="65150"/>
                  </a:lnTo>
                  <a:lnTo>
                    <a:pt x="61213" y="7493"/>
                  </a:lnTo>
                  <a:lnTo>
                    <a:pt x="8127" y="0"/>
                  </a:lnTo>
                  <a:close/>
                </a:path>
              </a:pathLst>
            </a:custGeom>
            <a:solidFill>
              <a:srgbClr val="BADFE2"/>
            </a:solidFill>
          </p:spPr>
          <p:txBody>
            <a:bodyPr wrap="square" lIns="0" tIns="0" rIns="0" bIns="0" rtlCol="0"/>
            <a:lstStyle/>
            <a:p>
              <a:endParaRPr/>
            </a:p>
          </p:txBody>
        </p:sp>
        <p:sp>
          <p:nvSpPr>
            <p:cNvPr id="334" name="object 334"/>
            <p:cNvSpPr/>
            <p:nvPr/>
          </p:nvSpPr>
          <p:spPr>
            <a:xfrm>
              <a:off x="2169160" y="4946395"/>
              <a:ext cx="68580" cy="27940"/>
            </a:xfrm>
            <a:custGeom>
              <a:avLst/>
              <a:gdLst/>
              <a:ahLst/>
              <a:cxnLst/>
              <a:rect l="l" t="t" r="r" b="b"/>
              <a:pathLst>
                <a:path w="68580" h="27939">
                  <a:moveTo>
                    <a:pt x="0" y="0"/>
                  </a:moveTo>
                  <a:lnTo>
                    <a:pt x="15239" y="20065"/>
                  </a:lnTo>
                  <a:lnTo>
                    <a:pt x="68198" y="27558"/>
                  </a:lnTo>
                  <a:lnTo>
                    <a:pt x="53085" y="7365"/>
                  </a:lnTo>
                  <a:lnTo>
                    <a:pt x="0" y="0"/>
                  </a:lnTo>
                  <a:close/>
                </a:path>
              </a:pathLst>
            </a:custGeom>
            <a:solidFill>
              <a:srgbClr val="95B4B6"/>
            </a:solidFill>
          </p:spPr>
          <p:txBody>
            <a:bodyPr wrap="square" lIns="0" tIns="0" rIns="0" bIns="0" rtlCol="0"/>
            <a:lstStyle/>
            <a:p>
              <a:endParaRPr/>
            </a:p>
          </p:txBody>
        </p:sp>
        <p:sp>
          <p:nvSpPr>
            <p:cNvPr id="335" name="object 335"/>
            <p:cNvSpPr/>
            <p:nvPr/>
          </p:nvSpPr>
          <p:spPr>
            <a:xfrm>
              <a:off x="2222246" y="4896103"/>
              <a:ext cx="23495" cy="78105"/>
            </a:xfrm>
            <a:custGeom>
              <a:avLst/>
              <a:gdLst/>
              <a:ahLst/>
              <a:cxnLst/>
              <a:rect l="l" t="t" r="r" b="b"/>
              <a:pathLst>
                <a:path w="23494" h="78104">
                  <a:moveTo>
                    <a:pt x="8128" y="0"/>
                  </a:moveTo>
                  <a:lnTo>
                    <a:pt x="0" y="57658"/>
                  </a:lnTo>
                  <a:lnTo>
                    <a:pt x="15112" y="77851"/>
                  </a:lnTo>
                  <a:lnTo>
                    <a:pt x="23241" y="20193"/>
                  </a:lnTo>
                  <a:lnTo>
                    <a:pt x="8128" y="0"/>
                  </a:lnTo>
                  <a:close/>
                </a:path>
              </a:pathLst>
            </a:custGeom>
            <a:solidFill>
              <a:srgbClr val="C7E6E8"/>
            </a:solidFill>
          </p:spPr>
          <p:txBody>
            <a:bodyPr wrap="square" lIns="0" tIns="0" rIns="0" bIns="0" rtlCol="0"/>
            <a:lstStyle/>
            <a:p>
              <a:endParaRPr/>
            </a:p>
          </p:txBody>
        </p:sp>
        <p:sp>
          <p:nvSpPr>
            <p:cNvPr id="336" name="object 336"/>
            <p:cNvSpPr/>
            <p:nvPr/>
          </p:nvSpPr>
          <p:spPr>
            <a:xfrm>
              <a:off x="2169160" y="4888610"/>
              <a:ext cx="76835" cy="85725"/>
            </a:xfrm>
            <a:custGeom>
              <a:avLst/>
              <a:gdLst/>
              <a:ahLst/>
              <a:cxnLst/>
              <a:rect l="l" t="t" r="r" b="b"/>
              <a:pathLst>
                <a:path w="76835" h="85725">
                  <a:moveTo>
                    <a:pt x="61213" y="7493"/>
                  </a:moveTo>
                  <a:lnTo>
                    <a:pt x="76326" y="27686"/>
                  </a:lnTo>
                  <a:lnTo>
                    <a:pt x="68198" y="85343"/>
                  </a:lnTo>
                  <a:lnTo>
                    <a:pt x="15239" y="77850"/>
                  </a:lnTo>
                  <a:lnTo>
                    <a:pt x="0" y="57784"/>
                  </a:lnTo>
                  <a:lnTo>
                    <a:pt x="8127" y="0"/>
                  </a:lnTo>
                  <a:lnTo>
                    <a:pt x="61213" y="7493"/>
                  </a:lnTo>
                </a:path>
                <a:path w="76835" h="85725">
                  <a:moveTo>
                    <a:pt x="61213" y="7493"/>
                  </a:moveTo>
                  <a:lnTo>
                    <a:pt x="53085" y="65150"/>
                  </a:lnTo>
                  <a:lnTo>
                    <a:pt x="68198" y="85343"/>
                  </a:lnTo>
                </a:path>
                <a:path w="76835" h="85725">
                  <a:moveTo>
                    <a:pt x="53085" y="65150"/>
                  </a:moveTo>
                  <a:lnTo>
                    <a:pt x="0" y="57784"/>
                  </a:lnTo>
                </a:path>
              </a:pathLst>
            </a:custGeom>
            <a:ln w="9525">
              <a:solidFill>
                <a:srgbClr val="000000"/>
              </a:solidFill>
            </a:ln>
          </p:spPr>
          <p:txBody>
            <a:bodyPr wrap="square" lIns="0" tIns="0" rIns="0" bIns="0" rtlCol="0"/>
            <a:lstStyle/>
            <a:p>
              <a:endParaRPr/>
            </a:p>
          </p:txBody>
        </p:sp>
        <p:pic>
          <p:nvPicPr>
            <p:cNvPr id="337" name="object 337"/>
            <p:cNvPicPr/>
            <p:nvPr/>
          </p:nvPicPr>
          <p:blipFill>
            <a:blip r:embed="rId37" cstate="print"/>
            <a:stretch>
              <a:fillRect/>
            </a:stretch>
          </p:blipFill>
          <p:spPr>
            <a:xfrm>
              <a:off x="2795587" y="4494212"/>
              <a:ext cx="203200" cy="142875"/>
            </a:xfrm>
            <a:prstGeom prst="rect">
              <a:avLst/>
            </a:prstGeom>
          </p:spPr>
        </p:pic>
        <p:pic>
          <p:nvPicPr>
            <p:cNvPr id="338" name="object 338"/>
            <p:cNvPicPr/>
            <p:nvPr/>
          </p:nvPicPr>
          <p:blipFill>
            <a:blip r:embed="rId38" cstate="print"/>
            <a:stretch>
              <a:fillRect/>
            </a:stretch>
          </p:blipFill>
          <p:spPr>
            <a:xfrm>
              <a:off x="2371725" y="4444999"/>
              <a:ext cx="206375" cy="460375"/>
            </a:xfrm>
            <a:prstGeom prst="rect">
              <a:avLst/>
            </a:prstGeom>
          </p:spPr>
        </p:pic>
        <p:pic>
          <p:nvPicPr>
            <p:cNvPr id="339" name="object 339"/>
            <p:cNvPicPr/>
            <p:nvPr/>
          </p:nvPicPr>
          <p:blipFill>
            <a:blip r:embed="rId39" cstate="print"/>
            <a:stretch>
              <a:fillRect/>
            </a:stretch>
          </p:blipFill>
          <p:spPr>
            <a:xfrm>
              <a:off x="2746375" y="4708461"/>
              <a:ext cx="272097" cy="150812"/>
            </a:xfrm>
            <a:prstGeom prst="rect">
              <a:avLst/>
            </a:prstGeom>
          </p:spPr>
        </p:pic>
        <p:pic>
          <p:nvPicPr>
            <p:cNvPr id="340" name="object 340"/>
            <p:cNvPicPr/>
            <p:nvPr/>
          </p:nvPicPr>
          <p:blipFill>
            <a:blip r:embed="rId35" cstate="print"/>
            <a:stretch>
              <a:fillRect/>
            </a:stretch>
          </p:blipFill>
          <p:spPr>
            <a:xfrm>
              <a:off x="2331391" y="5077830"/>
              <a:ext cx="234654" cy="234654"/>
            </a:xfrm>
            <a:prstGeom prst="rect">
              <a:avLst/>
            </a:prstGeom>
          </p:spPr>
        </p:pic>
        <p:sp>
          <p:nvSpPr>
            <p:cNvPr id="341" name="object 341"/>
            <p:cNvSpPr/>
            <p:nvPr/>
          </p:nvSpPr>
          <p:spPr>
            <a:xfrm>
              <a:off x="2716276" y="5373750"/>
              <a:ext cx="525780" cy="240029"/>
            </a:xfrm>
            <a:custGeom>
              <a:avLst/>
              <a:gdLst/>
              <a:ahLst/>
              <a:cxnLst/>
              <a:rect l="l" t="t" r="r" b="b"/>
              <a:pathLst>
                <a:path w="525780" h="240029">
                  <a:moveTo>
                    <a:pt x="426085" y="0"/>
                  </a:moveTo>
                  <a:lnTo>
                    <a:pt x="0" y="0"/>
                  </a:lnTo>
                  <a:lnTo>
                    <a:pt x="0" y="239649"/>
                  </a:lnTo>
                  <a:lnTo>
                    <a:pt x="426085" y="239649"/>
                  </a:lnTo>
                  <a:lnTo>
                    <a:pt x="525399" y="119761"/>
                  </a:lnTo>
                  <a:lnTo>
                    <a:pt x="426085" y="0"/>
                  </a:lnTo>
                  <a:close/>
                </a:path>
              </a:pathLst>
            </a:custGeom>
            <a:solidFill>
              <a:srgbClr val="BADFE2"/>
            </a:solidFill>
          </p:spPr>
          <p:txBody>
            <a:bodyPr wrap="square" lIns="0" tIns="0" rIns="0" bIns="0" rtlCol="0"/>
            <a:lstStyle/>
            <a:p>
              <a:endParaRPr/>
            </a:p>
          </p:txBody>
        </p:sp>
        <p:sp>
          <p:nvSpPr>
            <p:cNvPr id="342" name="object 342"/>
            <p:cNvSpPr/>
            <p:nvPr/>
          </p:nvSpPr>
          <p:spPr>
            <a:xfrm>
              <a:off x="2716276" y="5373750"/>
              <a:ext cx="525780" cy="240029"/>
            </a:xfrm>
            <a:custGeom>
              <a:avLst/>
              <a:gdLst/>
              <a:ahLst/>
              <a:cxnLst/>
              <a:rect l="l" t="t" r="r" b="b"/>
              <a:pathLst>
                <a:path w="525780" h="240029">
                  <a:moveTo>
                    <a:pt x="0" y="0"/>
                  </a:moveTo>
                  <a:lnTo>
                    <a:pt x="426085" y="0"/>
                  </a:lnTo>
                  <a:lnTo>
                    <a:pt x="525399" y="119761"/>
                  </a:lnTo>
                  <a:lnTo>
                    <a:pt x="426085" y="239649"/>
                  </a:lnTo>
                  <a:lnTo>
                    <a:pt x="0" y="239649"/>
                  </a:lnTo>
                  <a:lnTo>
                    <a:pt x="0" y="0"/>
                  </a:lnTo>
                  <a:close/>
                </a:path>
              </a:pathLst>
            </a:custGeom>
            <a:ln w="9525">
              <a:solidFill>
                <a:srgbClr val="000000"/>
              </a:solidFill>
            </a:ln>
          </p:spPr>
          <p:txBody>
            <a:bodyPr wrap="square" lIns="0" tIns="0" rIns="0" bIns="0" rtlCol="0"/>
            <a:lstStyle/>
            <a:p>
              <a:endParaRPr/>
            </a:p>
          </p:txBody>
        </p:sp>
      </p:grpSp>
      <p:sp>
        <p:nvSpPr>
          <p:cNvPr id="343" name="object 343"/>
          <p:cNvSpPr txBox="1"/>
          <p:nvPr/>
        </p:nvSpPr>
        <p:spPr>
          <a:xfrm>
            <a:off x="2263520" y="5408421"/>
            <a:ext cx="2114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20</a:t>
            </a:r>
            <a:endParaRPr sz="1200">
              <a:latin typeface="Comic Sans MS"/>
              <a:cs typeface="Comic Sans MS"/>
            </a:endParaRPr>
          </a:p>
        </p:txBody>
      </p:sp>
      <p:sp>
        <p:nvSpPr>
          <p:cNvPr id="344" name="object 344"/>
          <p:cNvSpPr txBox="1"/>
          <p:nvPr/>
        </p:nvSpPr>
        <p:spPr>
          <a:xfrm>
            <a:off x="2985897" y="5411470"/>
            <a:ext cx="1187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2</a:t>
            </a:r>
            <a:endParaRPr sz="1200">
              <a:latin typeface="Comic Sans MS"/>
              <a:cs typeface="Comic Sans MS"/>
            </a:endParaRPr>
          </a:p>
        </p:txBody>
      </p:sp>
      <p:grpSp>
        <p:nvGrpSpPr>
          <p:cNvPr id="345" name="object 345"/>
          <p:cNvGrpSpPr/>
          <p:nvPr/>
        </p:nvGrpSpPr>
        <p:grpSpPr>
          <a:xfrm>
            <a:off x="2073275" y="5735637"/>
            <a:ext cx="2653030" cy="76200"/>
            <a:chOff x="2073275" y="5735637"/>
            <a:chExt cx="2653030" cy="76200"/>
          </a:xfrm>
        </p:grpSpPr>
        <p:sp>
          <p:nvSpPr>
            <p:cNvPr id="346" name="object 346"/>
            <p:cNvSpPr/>
            <p:nvPr/>
          </p:nvSpPr>
          <p:spPr>
            <a:xfrm>
              <a:off x="2082800" y="5773458"/>
              <a:ext cx="2633980" cy="635"/>
            </a:xfrm>
            <a:custGeom>
              <a:avLst/>
              <a:gdLst/>
              <a:ahLst/>
              <a:cxnLst/>
              <a:rect l="l" t="t" r="r" b="b"/>
              <a:pathLst>
                <a:path w="2633979" h="635">
                  <a:moveTo>
                    <a:pt x="0" y="0"/>
                  </a:moveTo>
                  <a:lnTo>
                    <a:pt x="2633726" y="12"/>
                  </a:lnTo>
                </a:path>
              </a:pathLst>
            </a:custGeom>
            <a:ln w="19050">
              <a:solidFill>
                <a:srgbClr val="000000"/>
              </a:solidFill>
            </a:ln>
          </p:spPr>
          <p:txBody>
            <a:bodyPr wrap="square" lIns="0" tIns="0" rIns="0" bIns="0" rtlCol="0"/>
            <a:lstStyle/>
            <a:p>
              <a:endParaRPr/>
            </a:p>
          </p:txBody>
        </p:sp>
        <p:sp>
          <p:nvSpPr>
            <p:cNvPr id="347" name="object 347"/>
            <p:cNvSpPr/>
            <p:nvPr/>
          </p:nvSpPr>
          <p:spPr>
            <a:xfrm>
              <a:off x="2199894" y="5740400"/>
              <a:ext cx="2341245" cy="66675"/>
            </a:xfrm>
            <a:custGeom>
              <a:avLst/>
              <a:gdLst/>
              <a:ahLst/>
              <a:cxnLst/>
              <a:rect l="l" t="t" r="r" b="b"/>
              <a:pathLst>
                <a:path w="2341245" h="66675">
                  <a:moveTo>
                    <a:pt x="0" y="0"/>
                  </a:moveTo>
                  <a:lnTo>
                    <a:pt x="0" y="66128"/>
                  </a:lnTo>
                </a:path>
                <a:path w="2341245" h="66675">
                  <a:moveTo>
                    <a:pt x="234061" y="0"/>
                  </a:moveTo>
                  <a:lnTo>
                    <a:pt x="234061" y="66128"/>
                  </a:lnTo>
                </a:path>
                <a:path w="2341245" h="66675">
                  <a:moveTo>
                    <a:pt x="468122" y="0"/>
                  </a:moveTo>
                  <a:lnTo>
                    <a:pt x="468122" y="66128"/>
                  </a:lnTo>
                </a:path>
                <a:path w="2341245" h="66675">
                  <a:moveTo>
                    <a:pt x="936370" y="0"/>
                  </a:moveTo>
                  <a:lnTo>
                    <a:pt x="936370" y="66128"/>
                  </a:lnTo>
                </a:path>
                <a:path w="2341245" h="66675">
                  <a:moveTo>
                    <a:pt x="702310" y="0"/>
                  </a:moveTo>
                  <a:lnTo>
                    <a:pt x="702310" y="66128"/>
                  </a:lnTo>
                </a:path>
                <a:path w="2341245" h="66675">
                  <a:moveTo>
                    <a:pt x="1170432" y="0"/>
                  </a:moveTo>
                  <a:lnTo>
                    <a:pt x="1170432" y="66128"/>
                  </a:lnTo>
                </a:path>
                <a:path w="2341245" h="66675">
                  <a:moveTo>
                    <a:pt x="1404620" y="0"/>
                  </a:moveTo>
                  <a:lnTo>
                    <a:pt x="1404620" y="66128"/>
                  </a:lnTo>
                </a:path>
                <a:path w="2341245" h="66675">
                  <a:moveTo>
                    <a:pt x="1638681" y="0"/>
                  </a:moveTo>
                  <a:lnTo>
                    <a:pt x="1638681" y="66128"/>
                  </a:lnTo>
                </a:path>
                <a:path w="2341245" h="66675">
                  <a:moveTo>
                    <a:pt x="1872742" y="0"/>
                  </a:moveTo>
                  <a:lnTo>
                    <a:pt x="1872742" y="66128"/>
                  </a:lnTo>
                </a:path>
                <a:path w="2341245" h="66675">
                  <a:moveTo>
                    <a:pt x="2106930" y="0"/>
                  </a:moveTo>
                  <a:lnTo>
                    <a:pt x="2106930" y="66128"/>
                  </a:lnTo>
                </a:path>
                <a:path w="2341245" h="66675">
                  <a:moveTo>
                    <a:pt x="2340991" y="0"/>
                  </a:moveTo>
                  <a:lnTo>
                    <a:pt x="2340991" y="66128"/>
                  </a:lnTo>
                </a:path>
              </a:pathLst>
            </a:custGeom>
            <a:ln w="9525">
              <a:solidFill>
                <a:srgbClr val="000000"/>
              </a:solidFill>
            </a:ln>
          </p:spPr>
          <p:txBody>
            <a:bodyPr wrap="square" lIns="0" tIns="0" rIns="0" bIns="0" rtlCol="0"/>
            <a:lstStyle/>
            <a:p>
              <a:endParaRPr/>
            </a:p>
          </p:txBody>
        </p:sp>
      </p:grpSp>
      <p:sp>
        <p:nvSpPr>
          <p:cNvPr id="348" name="object 348"/>
          <p:cNvSpPr txBox="1"/>
          <p:nvPr/>
        </p:nvSpPr>
        <p:spPr>
          <a:xfrm>
            <a:off x="2162048" y="5833364"/>
            <a:ext cx="2203450" cy="262890"/>
          </a:xfrm>
          <a:prstGeom prst="rect">
            <a:avLst/>
          </a:prstGeom>
        </p:spPr>
        <p:txBody>
          <a:bodyPr vert="horz" wrap="square" lIns="0" tIns="12700" rIns="0" bIns="0" rtlCol="0">
            <a:spAutoFit/>
          </a:bodyPr>
          <a:lstStyle/>
          <a:p>
            <a:pPr marR="5080" algn="r">
              <a:lnSpc>
                <a:spcPts val="930"/>
              </a:lnSpc>
              <a:spcBef>
                <a:spcPts val="100"/>
              </a:spcBef>
              <a:tabLst>
                <a:tab pos="238760" algn="l"/>
                <a:tab pos="678815" algn="l"/>
                <a:tab pos="1356995" algn="l"/>
                <a:tab pos="1595755" algn="l"/>
                <a:tab pos="1834514" algn="l"/>
                <a:tab pos="2073910" algn="l"/>
              </a:tabLst>
            </a:pPr>
            <a:r>
              <a:rPr sz="800" spc="-50" dirty="0">
                <a:latin typeface="Calibri"/>
                <a:cs typeface="Calibri"/>
              </a:rPr>
              <a:t>0</a:t>
            </a:r>
            <a:r>
              <a:rPr sz="800" dirty="0">
                <a:latin typeface="Calibri"/>
                <a:cs typeface="Calibri"/>
              </a:rPr>
              <a:t>	10</a:t>
            </a:r>
            <a:r>
              <a:rPr sz="800" spc="204" dirty="0">
                <a:latin typeface="Calibri"/>
                <a:cs typeface="Calibri"/>
              </a:rPr>
              <a:t>  </a:t>
            </a:r>
            <a:r>
              <a:rPr sz="800" spc="-25" dirty="0">
                <a:latin typeface="Calibri"/>
                <a:cs typeface="Calibri"/>
              </a:rPr>
              <a:t>20</a:t>
            </a:r>
            <a:r>
              <a:rPr sz="800" dirty="0">
                <a:latin typeface="Calibri"/>
                <a:cs typeface="Calibri"/>
              </a:rPr>
              <a:t>	</a:t>
            </a:r>
            <a:r>
              <a:rPr sz="1200" baseline="6944" dirty="0">
                <a:latin typeface="Calibri"/>
                <a:cs typeface="Calibri"/>
              </a:rPr>
              <a:t>30</a:t>
            </a:r>
            <a:r>
              <a:rPr sz="1200" spc="450" baseline="6944" dirty="0">
                <a:latin typeface="Calibri"/>
                <a:cs typeface="Calibri"/>
              </a:rPr>
              <a:t>  </a:t>
            </a:r>
            <a:r>
              <a:rPr sz="1200" baseline="6944" dirty="0">
                <a:latin typeface="Calibri"/>
                <a:cs typeface="Calibri"/>
              </a:rPr>
              <a:t>40</a:t>
            </a:r>
            <a:r>
              <a:rPr sz="1200" spc="359" baseline="6944" dirty="0">
                <a:latin typeface="Calibri"/>
                <a:cs typeface="Calibri"/>
              </a:rPr>
              <a:t>  </a:t>
            </a:r>
            <a:r>
              <a:rPr sz="1200" spc="-37" baseline="6944" dirty="0">
                <a:latin typeface="Calibri"/>
                <a:cs typeface="Calibri"/>
              </a:rPr>
              <a:t>50</a:t>
            </a:r>
            <a:r>
              <a:rPr sz="1200" baseline="6944" dirty="0">
                <a:latin typeface="Calibri"/>
                <a:cs typeface="Calibri"/>
              </a:rPr>
              <a:t>	</a:t>
            </a:r>
            <a:r>
              <a:rPr sz="1200" spc="-37" baseline="6944" dirty="0">
                <a:latin typeface="Calibri"/>
                <a:cs typeface="Calibri"/>
              </a:rPr>
              <a:t>60</a:t>
            </a:r>
            <a:r>
              <a:rPr sz="1200" baseline="6944" dirty="0">
                <a:latin typeface="Calibri"/>
                <a:cs typeface="Calibri"/>
              </a:rPr>
              <a:t>	</a:t>
            </a:r>
            <a:r>
              <a:rPr sz="800" spc="-25" dirty="0">
                <a:latin typeface="Calibri"/>
                <a:cs typeface="Calibri"/>
              </a:rPr>
              <a:t>70</a:t>
            </a:r>
            <a:r>
              <a:rPr sz="800" dirty="0">
                <a:latin typeface="Calibri"/>
                <a:cs typeface="Calibri"/>
              </a:rPr>
              <a:t>	</a:t>
            </a:r>
            <a:r>
              <a:rPr sz="800" spc="-25" dirty="0">
                <a:latin typeface="Calibri"/>
                <a:cs typeface="Calibri"/>
              </a:rPr>
              <a:t>80</a:t>
            </a:r>
            <a:r>
              <a:rPr sz="800" dirty="0">
                <a:latin typeface="Calibri"/>
                <a:cs typeface="Calibri"/>
              </a:rPr>
              <a:t>	</a:t>
            </a:r>
            <a:r>
              <a:rPr sz="800" spc="-25" dirty="0">
                <a:latin typeface="Calibri"/>
                <a:cs typeface="Calibri"/>
              </a:rPr>
              <a:t>90</a:t>
            </a:r>
            <a:endParaRPr sz="800">
              <a:latin typeface="Calibri"/>
              <a:cs typeface="Calibri"/>
            </a:endParaRPr>
          </a:p>
          <a:p>
            <a:pPr marR="32384" algn="r">
              <a:lnSpc>
                <a:spcPts val="930"/>
              </a:lnSpc>
            </a:pPr>
            <a:r>
              <a:rPr sz="800" b="1" i="1" spc="-10" dirty="0">
                <a:latin typeface="Calibri"/>
                <a:cs typeface="Calibri"/>
              </a:rPr>
              <a:t>Numbered</a:t>
            </a:r>
            <a:r>
              <a:rPr sz="800" b="1" i="1" spc="-40" dirty="0">
                <a:latin typeface="Calibri"/>
                <a:cs typeface="Calibri"/>
              </a:rPr>
              <a:t> </a:t>
            </a:r>
            <a:r>
              <a:rPr sz="800" dirty="0">
                <a:latin typeface="Calibri"/>
                <a:cs typeface="Calibri"/>
              </a:rPr>
              <a:t>and </a:t>
            </a:r>
            <a:r>
              <a:rPr sz="800" b="1" i="1" dirty="0">
                <a:latin typeface="Calibri"/>
                <a:cs typeface="Calibri"/>
              </a:rPr>
              <a:t>partially</a:t>
            </a:r>
            <a:r>
              <a:rPr sz="800" b="1" i="1" spc="15" dirty="0">
                <a:latin typeface="Calibri"/>
                <a:cs typeface="Calibri"/>
              </a:rPr>
              <a:t> </a:t>
            </a:r>
            <a:r>
              <a:rPr sz="800" b="1" i="1" dirty="0">
                <a:latin typeface="Calibri"/>
                <a:cs typeface="Calibri"/>
              </a:rPr>
              <a:t>numbered</a:t>
            </a:r>
            <a:r>
              <a:rPr sz="800" b="1" i="1" spc="155" dirty="0">
                <a:latin typeface="Calibri"/>
                <a:cs typeface="Calibri"/>
              </a:rPr>
              <a:t> </a:t>
            </a:r>
            <a:r>
              <a:rPr sz="800" dirty="0">
                <a:latin typeface="Calibri"/>
                <a:cs typeface="Calibri"/>
              </a:rPr>
              <a:t>number</a:t>
            </a:r>
            <a:r>
              <a:rPr sz="800" spc="-10" dirty="0">
                <a:latin typeface="Calibri"/>
                <a:cs typeface="Calibri"/>
              </a:rPr>
              <a:t> </a:t>
            </a:r>
            <a:r>
              <a:rPr sz="800" spc="-20" dirty="0">
                <a:latin typeface="Calibri"/>
                <a:cs typeface="Calibri"/>
              </a:rPr>
              <a:t>lines</a:t>
            </a:r>
            <a:endParaRPr sz="800">
              <a:latin typeface="Calibri"/>
              <a:cs typeface="Calibri"/>
            </a:endParaRPr>
          </a:p>
        </p:txBody>
      </p:sp>
      <p:sp>
        <p:nvSpPr>
          <p:cNvPr id="349" name="object 349"/>
          <p:cNvSpPr txBox="1"/>
          <p:nvPr/>
        </p:nvSpPr>
        <p:spPr>
          <a:xfrm>
            <a:off x="2411729" y="-1397"/>
            <a:ext cx="550164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10" dirty="0">
                <a:latin typeface="Calibri"/>
                <a:cs typeface="Calibri"/>
              </a:rPr>
              <a:t> </a:t>
            </a:r>
            <a:r>
              <a:rPr sz="1000" b="1" dirty="0">
                <a:latin typeface="Calibri"/>
                <a:cs typeface="Calibri"/>
              </a:rPr>
              <a:t>develop</a:t>
            </a:r>
            <a:r>
              <a:rPr sz="1000" b="1" spc="-25" dirty="0">
                <a:latin typeface="Calibri"/>
                <a:cs typeface="Calibri"/>
              </a:rPr>
              <a:t> </a:t>
            </a:r>
            <a:r>
              <a:rPr sz="1000" b="1" dirty="0">
                <a:latin typeface="Calibri"/>
                <a:cs typeface="Calibri"/>
              </a:rPr>
              <a:t>the</a:t>
            </a:r>
            <a:r>
              <a:rPr sz="1000" b="1" spc="-35" dirty="0">
                <a:latin typeface="Calibri"/>
                <a:cs typeface="Calibri"/>
              </a:rPr>
              <a:t> </a:t>
            </a:r>
            <a:r>
              <a:rPr sz="1000" b="1" dirty="0">
                <a:latin typeface="Calibri"/>
                <a:cs typeface="Calibri"/>
              </a:rPr>
              <a:t>concept</a:t>
            </a:r>
            <a:r>
              <a:rPr sz="1000" b="1" spc="-45" dirty="0">
                <a:latin typeface="Calibri"/>
                <a:cs typeface="Calibri"/>
              </a:rPr>
              <a:t> </a:t>
            </a:r>
            <a:r>
              <a:rPr sz="1000" b="1" dirty="0">
                <a:latin typeface="Calibri"/>
                <a:cs typeface="Calibri"/>
              </a:rPr>
              <a:t>of</a:t>
            </a:r>
            <a:r>
              <a:rPr sz="1000" b="1" spc="-30" dirty="0">
                <a:latin typeface="Calibri"/>
                <a:cs typeface="Calibri"/>
              </a:rPr>
              <a:t> </a:t>
            </a:r>
            <a:r>
              <a:rPr sz="1000" b="1" dirty="0">
                <a:latin typeface="Calibri"/>
                <a:cs typeface="Calibri"/>
              </a:rPr>
              <a:t>addition</a:t>
            </a:r>
            <a:r>
              <a:rPr sz="1000" b="1" spc="-2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subtraction</a:t>
            </a:r>
            <a:r>
              <a:rPr sz="1000" b="1" spc="-3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are</a:t>
            </a:r>
            <a:r>
              <a:rPr sz="1000" b="1" spc="-50" dirty="0">
                <a:latin typeface="Calibri"/>
                <a:cs typeface="Calibri"/>
              </a:rPr>
              <a:t> </a:t>
            </a:r>
            <a:r>
              <a:rPr sz="1000" b="1" dirty="0">
                <a:latin typeface="Calibri"/>
                <a:cs typeface="Calibri"/>
              </a:rPr>
              <a:t>enabled</a:t>
            </a:r>
            <a:r>
              <a:rPr sz="1000" b="1" spc="-35" dirty="0">
                <a:latin typeface="Calibri"/>
                <a:cs typeface="Calibri"/>
              </a:rPr>
              <a:t> </a:t>
            </a:r>
            <a:r>
              <a:rPr sz="1000" b="1" dirty="0">
                <a:latin typeface="Calibri"/>
                <a:cs typeface="Calibri"/>
              </a:rPr>
              <a:t>to</a:t>
            </a:r>
            <a:r>
              <a:rPr sz="1000" b="1" spc="-30"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35" dirty="0">
                <a:latin typeface="Calibri"/>
                <a:cs typeface="Calibri"/>
              </a:rPr>
              <a:t> </a:t>
            </a:r>
            <a:r>
              <a:rPr sz="1000" b="1" dirty="0">
                <a:latin typeface="Calibri"/>
                <a:cs typeface="Calibri"/>
              </a:rPr>
              <a:t>operations</a:t>
            </a:r>
            <a:r>
              <a:rPr sz="1000" b="1" spc="-40" dirty="0">
                <a:latin typeface="Calibri"/>
                <a:cs typeface="Calibri"/>
              </a:rPr>
              <a:t> </a:t>
            </a:r>
            <a:r>
              <a:rPr sz="1000" b="1" spc="-10" dirty="0">
                <a:latin typeface="Calibri"/>
                <a:cs typeface="Calibri"/>
              </a:rPr>
              <a:t>flexibly.</a:t>
            </a:r>
            <a:endParaRPr sz="1000">
              <a:latin typeface="Calibri"/>
              <a:cs typeface="Calibri"/>
            </a:endParaRPr>
          </a:p>
          <a:p>
            <a:pPr marL="3175" algn="ctr">
              <a:lnSpc>
                <a:spcPct val="100000"/>
              </a:lnSpc>
            </a:pPr>
            <a:r>
              <a:rPr sz="1000" b="1" dirty="0">
                <a:latin typeface="Calibri"/>
                <a:cs typeface="Calibri"/>
              </a:rPr>
              <a:t>Addition and</a:t>
            </a:r>
            <a:r>
              <a:rPr sz="1000" b="1" spc="-20" dirty="0">
                <a:latin typeface="Calibri"/>
                <a:cs typeface="Calibri"/>
              </a:rPr>
              <a:t> </a:t>
            </a:r>
            <a:r>
              <a:rPr sz="1000" b="1" spc="-10" dirty="0">
                <a:latin typeface="Calibri"/>
                <a:cs typeface="Calibri"/>
              </a:rPr>
              <a:t>subtraction</a:t>
            </a:r>
            <a:r>
              <a:rPr sz="1000" b="1" spc="-30" dirty="0">
                <a:latin typeface="Calibri"/>
                <a:cs typeface="Calibri"/>
              </a:rPr>
              <a:t> </a:t>
            </a:r>
            <a:r>
              <a:rPr sz="1000" b="1" dirty="0">
                <a:latin typeface="Calibri"/>
                <a:cs typeface="Calibri"/>
              </a:rPr>
              <a:t>should</a:t>
            </a:r>
            <a:r>
              <a:rPr sz="1000" b="1" spc="-10" dirty="0">
                <a:latin typeface="Calibri"/>
                <a:cs typeface="Calibri"/>
              </a:rPr>
              <a:t> </a:t>
            </a:r>
            <a:r>
              <a:rPr sz="1000" b="1" dirty="0">
                <a:latin typeface="Calibri"/>
                <a:cs typeface="Calibri"/>
              </a:rPr>
              <a:t>be</a:t>
            </a:r>
            <a:r>
              <a:rPr sz="1000" b="1" spc="-10" dirty="0">
                <a:latin typeface="Calibri"/>
                <a:cs typeface="Calibri"/>
              </a:rPr>
              <a:t> </a:t>
            </a:r>
            <a:r>
              <a:rPr sz="1000" b="1" dirty="0">
                <a:latin typeface="Calibri"/>
                <a:cs typeface="Calibri"/>
              </a:rPr>
              <a:t>taught</a:t>
            </a:r>
            <a:r>
              <a:rPr sz="1000" b="1" spc="-20" dirty="0">
                <a:latin typeface="Calibri"/>
                <a:cs typeface="Calibri"/>
              </a:rPr>
              <a:t> </a:t>
            </a:r>
            <a:r>
              <a:rPr sz="1000" b="1" spc="-10" dirty="0">
                <a:latin typeface="Calibri"/>
                <a:cs typeface="Calibri"/>
              </a:rPr>
              <a:t>together.</a:t>
            </a:r>
            <a:endParaRPr sz="1000">
              <a:latin typeface="Calibri"/>
              <a:cs typeface="Calibri"/>
            </a:endParaRPr>
          </a:p>
        </p:txBody>
      </p:sp>
      <p:grpSp>
        <p:nvGrpSpPr>
          <p:cNvPr id="350" name="object 350"/>
          <p:cNvGrpSpPr/>
          <p:nvPr/>
        </p:nvGrpSpPr>
        <p:grpSpPr>
          <a:xfrm>
            <a:off x="2049462" y="1839912"/>
            <a:ext cx="2505075" cy="4980305"/>
            <a:chOff x="2049462" y="1839912"/>
            <a:chExt cx="2505075" cy="4980305"/>
          </a:xfrm>
        </p:grpSpPr>
        <p:pic>
          <p:nvPicPr>
            <p:cNvPr id="351" name="object 351"/>
            <p:cNvPicPr/>
            <p:nvPr/>
          </p:nvPicPr>
          <p:blipFill>
            <a:blip r:embed="rId40" cstate="print"/>
            <a:stretch>
              <a:fillRect/>
            </a:stretch>
          </p:blipFill>
          <p:spPr>
            <a:xfrm>
              <a:off x="2049462" y="1839912"/>
              <a:ext cx="2385567" cy="81025"/>
            </a:xfrm>
            <a:prstGeom prst="rect">
              <a:avLst/>
            </a:prstGeom>
          </p:spPr>
        </p:pic>
        <p:pic>
          <p:nvPicPr>
            <p:cNvPr id="352" name="object 352"/>
            <p:cNvPicPr/>
            <p:nvPr/>
          </p:nvPicPr>
          <p:blipFill>
            <a:blip r:embed="rId41" cstate="print"/>
            <a:stretch>
              <a:fillRect/>
            </a:stretch>
          </p:blipFill>
          <p:spPr>
            <a:xfrm>
              <a:off x="2144712" y="6132512"/>
              <a:ext cx="2385567" cy="180975"/>
            </a:xfrm>
            <a:prstGeom prst="rect">
              <a:avLst/>
            </a:prstGeom>
          </p:spPr>
        </p:pic>
        <p:pic>
          <p:nvPicPr>
            <p:cNvPr id="353" name="object 353"/>
            <p:cNvPicPr/>
            <p:nvPr/>
          </p:nvPicPr>
          <p:blipFill>
            <a:blip r:embed="rId42" cstate="print"/>
            <a:stretch>
              <a:fillRect/>
            </a:stretch>
          </p:blipFill>
          <p:spPr>
            <a:xfrm>
              <a:off x="2125683" y="2689288"/>
              <a:ext cx="937419" cy="255014"/>
            </a:xfrm>
            <a:prstGeom prst="rect">
              <a:avLst/>
            </a:prstGeom>
          </p:spPr>
        </p:pic>
        <p:pic>
          <p:nvPicPr>
            <p:cNvPr id="354" name="object 354"/>
            <p:cNvPicPr/>
            <p:nvPr/>
          </p:nvPicPr>
          <p:blipFill>
            <a:blip r:embed="rId43" cstate="print"/>
            <a:stretch>
              <a:fillRect/>
            </a:stretch>
          </p:blipFill>
          <p:spPr>
            <a:xfrm>
              <a:off x="2174875" y="2025586"/>
              <a:ext cx="369887" cy="512762"/>
            </a:xfrm>
            <a:prstGeom prst="rect">
              <a:avLst/>
            </a:prstGeom>
          </p:spPr>
        </p:pic>
        <p:pic>
          <p:nvPicPr>
            <p:cNvPr id="355" name="object 355"/>
            <p:cNvPicPr/>
            <p:nvPr/>
          </p:nvPicPr>
          <p:blipFill>
            <a:blip r:embed="rId44" cstate="print"/>
            <a:stretch>
              <a:fillRect/>
            </a:stretch>
          </p:blipFill>
          <p:spPr>
            <a:xfrm>
              <a:off x="2182876" y="2332037"/>
              <a:ext cx="349250" cy="173037"/>
            </a:xfrm>
            <a:prstGeom prst="rect">
              <a:avLst/>
            </a:prstGeom>
          </p:spPr>
        </p:pic>
        <p:sp>
          <p:nvSpPr>
            <p:cNvPr id="356" name="object 356"/>
            <p:cNvSpPr/>
            <p:nvPr/>
          </p:nvSpPr>
          <p:spPr>
            <a:xfrm>
              <a:off x="4186301" y="3984212"/>
              <a:ext cx="137795" cy="0"/>
            </a:xfrm>
            <a:custGeom>
              <a:avLst/>
              <a:gdLst/>
              <a:ahLst/>
              <a:cxnLst/>
              <a:rect l="l" t="t" r="r" b="b"/>
              <a:pathLst>
                <a:path w="137795">
                  <a:moveTo>
                    <a:pt x="0" y="0"/>
                  </a:moveTo>
                  <a:lnTo>
                    <a:pt x="69723" y="0"/>
                  </a:lnTo>
                </a:path>
                <a:path w="137795">
                  <a:moveTo>
                    <a:pt x="67563" y="0"/>
                  </a:moveTo>
                  <a:lnTo>
                    <a:pt x="137287" y="0"/>
                  </a:lnTo>
                </a:path>
              </a:pathLst>
            </a:custGeom>
            <a:ln w="7937">
              <a:solidFill>
                <a:srgbClr val="000000"/>
              </a:solidFill>
            </a:ln>
          </p:spPr>
          <p:txBody>
            <a:bodyPr wrap="square" lIns="0" tIns="0" rIns="0" bIns="0" rtlCol="0"/>
            <a:lstStyle/>
            <a:p>
              <a:endParaRPr/>
            </a:p>
          </p:txBody>
        </p:sp>
        <p:pic>
          <p:nvPicPr>
            <p:cNvPr id="357" name="object 357"/>
            <p:cNvPicPr/>
            <p:nvPr/>
          </p:nvPicPr>
          <p:blipFill>
            <a:blip r:embed="rId31" cstate="print"/>
            <a:stretch>
              <a:fillRect/>
            </a:stretch>
          </p:blipFill>
          <p:spPr>
            <a:xfrm>
              <a:off x="4178363" y="3919537"/>
              <a:ext cx="376174" cy="96774"/>
            </a:xfrm>
            <a:prstGeom prst="rect">
              <a:avLst/>
            </a:prstGeom>
          </p:spPr>
        </p:pic>
        <p:sp>
          <p:nvSpPr>
            <p:cNvPr id="358" name="object 358"/>
            <p:cNvSpPr/>
            <p:nvPr/>
          </p:nvSpPr>
          <p:spPr>
            <a:xfrm>
              <a:off x="4321429" y="3984212"/>
              <a:ext cx="137795" cy="0"/>
            </a:xfrm>
            <a:custGeom>
              <a:avLst/>
              <a:gdLst/>
              <a:ahLst/>
              <a:cxnLst/>
              <a:rect l="l" t="t" r="r" b="b"/>
              <a:pathLst>
                <a:path w="137795">
                  <a:moveTo>
                    <a:pt x="0" y="0"/>
                  </a:moveTo>
                  <a:lnTo>
                    <a:pt x="69723" y="0"/>
                  </a:lnTo>
                </a:path>
                <a:path w="137795">
                  <a:moveTo>
                    <a:pt x="67563" y="0"/>
                  </a:moveTo>
                  <a:lnTo>
                    <a:pt x="137287" y="0"/>
                  </a:lnTo>
                </a:path>
              </a:pathLst>
            </a:custGeom>
            <a:ln w="7937">
              <a:solidFill>
                <a:srgbClr val="000000"/>
              </a:solidFill>
            </a:ln>
          </p:spPr>
          <p:txBody>
            <a:bodyPr wrap="square" lIns="0" tIns="0" rIns="0" bIns="0" rtlCol="0"/>
            <a:lstStyle/>
            <a:p>
              <a:endParaRPr/>
            </a:p>
          </p:txBody>
        </p:sp>
        <p:pic>
          <p:nvPicPr>
            <p:cNvPr id="359" name="object 359"/>
            <p:cNvPicPr/>
            <p:nvPr/>
          </p:nvPicPr>
          <p:blipFill>
            <a:blip r:embed="rId45" cstate="print"/>
            <a:stretch>
              <a:fillRect/>
            </a:stretch>
          </p:blipFill>
          <p:spPr>
            <a:xfrm>
              <a:off x="4089463" y="3786187"/>
              <a:ext cx="107950" cy="111125"/>
            </a:xfrm>
            <a:prstGeom prst="rect">
              <a:avLst/>
            </a:prstGeom>
          </p:spPr>
        </p:pic>
        <p:sp>
          <p:nvSpPr>
            <p:cNvPr id="360" name="object 360"/>
            <p:cNvSpPr/>
            <p:nvPr/>
          </p:nvSpPr>
          <p:spPr>
            <a:xfrm>
              <a:off x="2171700" y="6408737"/>
              <a:ext cx="1002030" cy="211454"/>
            </a:xfrm>
            <a:custGeom>
              <a:avLst/>
              <a:gdLst/>
              <a:ahLst/>
              <a:cxnLst/>
              <a:rect l="l" t="t" r="r" b="b"/>
              <a:pathLst>
                <a:path w="1002030" h="211454">
                  <a:moveTo>
                    <a:pt x="1001712" y="0"/>
                  </a:moveTo>
                  <a:lnTo>
                    <a:pt x="0" y="0"/>
                  </a:lnTo>
                  <a:lnTo>
                    <a:pt x="0" y="211137"/>
                  </a:lnTo>
                  <a:lnTo>
                    <a:pt x="1001712" y="211137"/>
                  </a:lnTo>
                  <a:lnTo>
                    <a:pt x="1001712" y="0"/>
                  </a:lnTo>
                  <a:close/>
                </a:path>
              </a:pathLst>
            </a:custGeom>
            <a:solidFill>
              <a:srgbClr val="FF6600"/>
            </a:solidFill>
          </p:spPr>
          <p:txBody>
            <a:bodyPr wrap="square" lIns="0" tIns="0" rIns="0" bIns="0" rtlCol="0"/>
            <a:lstStyle/>
            <a:p>
              <a:endParaRPr/>
            </a:p>
          </p:txBody>
        </p:sp>
        <p:sp>
          <p:nvSpPr>
            <p:cNvPr id="361" name="object 361"/>
            <p:cNvSpPr/>
            <p:nvPr/>
          </p:nvSpPr>
          <p:spPr>
            <a:xfrm>
              <a:off x="2171700" y="6408737"/>
              <a:ext cx="1002030" cy="211454"/>
            </a:xfrm>
            <a:custGeom>
              <a:avLst/>
              <a:gdLst/>
              <a:ahLst/>
              <a:cxnLst/>
              <a:rect l="l" t="t" r="r" b="b"/>
              <a:pathLst>
                <a:path w="1002030" h="211454">
                  <a:moveTo>
                    <a:pt x="0" y="211137"/>
                  </a:moveTo>
                  <a:lnTo>
                    <a:pt x="1001712" y="211137"/>
                  </a:lnTo>
                  <a:lnTo>
                    <a:pt x="1001712" y="0"/>
                  </a:lnTo>
                  <a:lnTo>
                    <a:pt x="0" y="0"/>
                  </a:lnTo>
                  <a:lnTo>
                    <a:pt x="0" y="211137"/>
                  </a:lnTo>
                  <a:close/>
                </a:path>
              </a:pathLst>
            </a:custGeom>
            <a:ln w="25400">
              <a:solidFill>
                <a:srgbClr val="000000"/>
              </a:solidFill>
            </a:ln>
          </p:spPr>
          <p:txBody>
            <a:bodyPr wrap="square" lIns="0" tIns="0" rIns="0" bIns="0" rtlCol="0"/>
            <a:lstStyle/>
            <a:p>
              <a:endParaRPr/>
            </a:p>
          </p:txBody>
        </p:sp>
        <p:sp>
          <p:nvSpPr>
            <p:cNvPr id="362" name="object 362"/>
            <p:cNvSpPr/>
            <p:nvPr/>
          </p:nvSpPr>
          <p:spPr>
            <a:xfrm>
              <a:off x="2170176" y="6619873"/>
              <a:ext cx="700405" cy="187325"/>
            </a:xfrm>
            <a:custGeom>
              <a:avLst/>
              <a:gdLst/>
              <a:ahLst/>
              <a:cxnLst/>
              <a:rect l="l" t="t" r="r" b="b"/>
              <a:pathLst>
                <a:path w="700405" h="187325">
                  <a:moveTo>
                    <a:pt x="0" y="187324"/>
                  </a:moveTo>
                  <a:lnTo>
                    <a:pt x="700024" y="187324"/>
                  </a:lnTo>
                  <a:lnTo>
                    <a:pt x="700024" y="0"/>
                  </a:lnTo>
                  <a:lnTo>
                    <a:pt x="0" y="0"/>
                  </a:lnTo>
                  <a:lnTo>
                    <a:pt x="0" y="187324"/>
                  </a:lnTo>
                  <a:close/>
                </a:path>
              </a:pathLst>
            </a:custGeom>
            <a:solidFill>
              <a:srgbClr val="000000"/>
            </a:solidFill>
          </p:spPr>
          <p:txBody>
            <a:bodyPr wrap="square" lIns="0" tIns="0" rIns="0" bIns="0" rtlCol="0"/>
            <a:lstStyle/>
            <a:p>
              <a:endParaRPr/>
            </a:p>
          </p:txBody>
        </p:sp>
        <p:sp>
          <p:nvSpPr>
            <p:cNvPr id="363" name="object 363"/>
            <p:cNvSpPr/>
            <p:nvPr/>
          </p:nvSpPr>
          <p:spPr>
            <a:xfrm>
              <a:off x="2870200" y="6618286"/>
              <a:ext cx="303530" cy="189230"/>
            </a:xfrm>
            <a:custGeom>
              <a:avLst/>
              <a:gdLst/>
              <a:ahLst/>
              <a:cxnLst/>
              <a:rect l="l" t="t" r="r" b="b"/>
              <a:pathLst>
                <a:path w="303530" h="189229">
                  <a:moveTo>
                    <a:pt x="303212" y="0"/>
                  </a:moveTo>
                  <a:lnTo>
                    <a:pt x="0" y="0"/>
                  </a:lnTo>
                  <a:lnTo>
                    <a:pt x="0" y="188912"/>
                  </a:lnTo>
                  <a:lnTo>
                    <a:pt x="303212" y="188912"/>
                  </a:lnTo>
                  <a:lnTo>
                    <a:pt x="303212" y="0"/>
                  </a:lnTo>
                  <a:close/>
                </a:path>
              </a:pathLst>
            </a:custGeom>
            <a:solidFill>
              <a:srgbClr val="FFFFFF"/>
            </a:solidFill>
          </p:spPr>
          <p:txBody>
            <a:bodyPr wrap="square" lIns="0" tIns="0" rIns="0" bIns="0" rtlCol="0"/>
            <a:lstStyle/>
            <a:p>
              <a:endParaRPr/>
            </a:p>
          </p:txBody>
        </p:sp>
        <p:sp>
          <p:nvSpPr>
            <p:cNvPr id="364" name="object 364"/>
            <p:cNvSpPr/>
            <p:nvPr/>
          </p:nvSpPr>
          <p:spPr>
            <a:xfrm>
              <a:off x="2870200" y="6618286"/>
              <a:ext cx="303530" cy="189230"/>
            </a:xfrm>
            <a:custGeom>
              <a:avLst/>
              <a:gdLst/>
              <a:ahLst/>
              <a:cxnLst/>
              <a:rect l="l" t="t" r="r" b="b"/>
              <a:pathLst>
                <a:path w="303530" h="189229">
                  <a:moveTo>
                    <a:pt x="0" y="188912"/>
                  </a:moveTo>
                  <a:lnTo>
                    <a:pt x="303212" y="188912"/>
                  </a:lnTo>
                  <a:lnTo>
                    <a:pt x="303212" y="0"/>
                  </a:lnTo>
                  <a:lnTo>
                    <a:pt x="0" y="0"/>
                  </a:lnTo>
                  <a:lnTo>
                    <a:pt x="0" y="188912"/>
                  </a:lnTo>
                  <a:close/>
                </a:path>
              </a:pathLst>
            </a:custGeom>
            <a:ln w="25400">
              <a:solidFill>
                <a:srgbClr val="000000"/>
              </a:solidFill>
            </a:ln>
          </p:spPr>
          <p:txBody>
            <a:bodyPr wrap="square" lIns="0" tIns="0" rIns="0" bIns="0" rtlCol="0"/>
            <a:lstStyle/>
            <a:p>
              <a:endParaRPr/>
            </a:p>
          </p:txBody>
        </p:sp>
      </p:grpSp>
      <p:sp>
        <p:nvSpPr>
          <p:cNvPr id="365" name="object 365"/>
          <p:cNvSpPr txBox="1"/>
          <p:nvPr/>
        </p:nvSpPr>
        <p:spPr>
          <a:xfrm>
            <a:off x="2130044" y="1055878"/>
            <a:ext cx="2359025" cy="431800"/>
          </a:xfrm>
          <a:prstGeom prst="rect">
            <a:avLst/>
          </a:prstGeom>
        </p:spPr>
        <p:txBody>
          <a:bodyPr vert="horz" wrap="square" lIns="0" tIns="12065" rIns="0" bIns="0" rtlCol="0">
            <a:spAutoFit/>
          </a:bodyPr>
          <a:lstStyle/>
          <a:p>
            <a:pPr marL="35560">
              <a:lnSpc>
                <a:spcPct val="100000"/>
              </a:lnSpc>
              <a:spcBef>
                <a:spcPts val="95"/>
              </a:spcBef>
            </a:pPr>
            <a:r>
              <a:rPr sz="1000" b="1" dirty="0">
                <a:latin typeface="Calibri"/>
                <a:cs typeface="Calibri"/>
              </a:rPr>
              <a:t>5</a:t>
            </a:r>
            <a:r>
              <a:rPr sz="1000" b="1" spc="220" dirty="0">
                <a:latin typeface="Calibri"/>
                <a:cs typeface="Calibri"/>
              </a:rPr>
              <a:t> </a:t>
            </a:r>
            <a:r>
              <a:rPr sz="1000" b="1" dirty="0">
                <a:latin typeface="Calibri"/>
                <a:cs typeface="Calibri"/>
              </a:rPr>
              <a:t>-</a:t>
            </a:r>
            <a:r>
              <a:rPr sz="1000" b="1" spc="-10" dirty="0">
                <a:latin typeface="Calibri"/>
                <a:cs typeface="Calibri"/>
              </a:rPr>
              <a:t> </a:t>
            </a:r>
            <a:r>
              <a:rPr sz="1000" b="1" spc="-50" dirty="0">
                <a:latin typeface="Calibri"/>
                <a:cs typeface="Calibri"/>
              </a:rPr>
              <a:t>3</a:t>
            </a:r>
            <a:endParaRPr sz="1000">
              <a:latin typeface="Calibri"/>
              <a:cs typeface="Calibri"/>
            </a:endParaRPr>
          </a:p>
          <a:p>
            <a:pPr marL="12700">
              <a:lnSpc>
                <a:spcPct val="100000"/>
              </a:lnSpc>
              <a:spcBef>
                <a:spcPts val="800"/>
              </a:spcBef>
              <a:tabLst>
                <a:tab pos="222885" algn="l"/>
                <a:tab pos="452120" algn="l"/>
                <a:tab pos="691515" algn="l"/>
                <a:tab pos="911225" algn="l"/>
                <a:tab pos="1130935" algn="l"/>
                <a:tab pos="1351280" algn="l"/>
                <a:tab pos="1570990" algn="l"/>
                <a:tab pos="1790700" algn="l"/>
                <a:tab pos="2010410" algn="l"/>
                <a:tab pos="2217420" algn="l"/>
              </a:tabLst>
            </a:pPr>
            <a:r>
              <a:rPr sz="1000" spc="-50" dirty="0">
                <a:latin typeface="Calibri"/>
                <a:cs typeface="Calibri"/>
              </a:rPr>
              <a:t>0</a:t>
            </a:r>
            <a:r>
              <a:rPr sz="1000" dirty="0">
                <a:latin typeface="Calibri"/>
                <a:cs typeface="Calibri"/>
              </a:rPr>
              <a:t>	</a:t>
            </a:r>
            <a:r>
              <a:rPr sz="1000" spc="-50" dirty="0">
                <a:latin typeface="Calibri"/>
                <a:cs typeface="Calibri"/>
              </a:rPr>
              <a:t>1</a:t>
            </a:r>
            <a:r>
              <a:rPr sz="1000" dirty="0">
                <a:latin typeface="Calibri"/>
                <a:cs typeface="Calibri"/>
              </a:rPr>
              <a:t>	</a:t>
            </a:r>
            <a:r>
              <a:rPr sz="1000" spc="-50" dirty="0">
                <a:latin typeface="Calibri"/>
                <a:cs typeface="Calibri"/>
              </a:rPr>
              <a:t>2</a:t>
            </a:r>
            <a:r>
              <a:rPr sz="1000" dirty="0">
                <a:latin typeface="Calibri"/>
                <a:cs typeface="Calibri"/>
              </a:rPr>
              <a:t>	</a:t>
            </a:r>
            <a:r>
              <a:rPr sz="1000" spc="-50" dirty="0">
                <a:latin typeface="Calibri"/>
                <a:cs typeface="Calibri"/>
              </a:rPr>
              <a:t>3</a:t>
            </a:r>
            <a:r>
              <a:rPr sz="1000" dirty="0">
                <a:latin typeface="Calibri"/>
                <a:cs typeface="Calibri"/>
              </a:rPr>
              <a:t>	</a:t>
            </a:r>
            <a:r>
              <a:rPr sz="1000" spc="-50" dirty="0">
                <a:latin typeface="Calibri"/>
                <a:cs typeface="Calibri"/>
              </a:rPr>
              <a:t>4</a:t>
            </a:r>
            <a:r>
              <a:rPr sz="1000" dirty="0">
                <a:latin typeface="Calibri"/>
                <a:cs typeface="Calibri"/>
              </a:rPr>
              <a:t>	</a:t>
            </a:r>
            <a:r>
              <a:rPr sz="1000" spc="-50" dirty="0">
                <a:latin typeface="Calibri"/>
                <a:cs typeface="Calibri"/>
              </a:rPr>
              <a:t>5</a:t>
            </a:r>
            <a:r>
              <a:rPr sz="1000" dirty="0">
                <a:latin typeface="Calibri"/>
                <a:cs typeface="Calibri"/>
              </a:rPr>
              <a:t>	</a:t>
            </a:r>
            <a:r>
              <a:rPr sz="1000" spc="-50" dirty="0">
                <a:latin typeface="Calibri"/>
                <a:cs typeface="Calibri"/>
              </a:rPr>
              <a:t>6</a:t>
            </a:r>
            <a:r>
              <a:rPr sz="1000" dirty="0">
                <a:latin typeface="Calibri"/>
                <a:cs typeface="Calibri"/>
              </a:rPr>
              <a:t>	</a:t>
            </a:r>
            <a:r>
              <a:rPr sz="1000" spc="-50" dirty="0">
                <a:latin typeface="Calibri"/>
                <a:cs typeface="Calibri"/>
              </a:rPr>
              <a:t>7</a:t>
            </a:r>
            <a:r>
              <a:rPr sz="1000" dirty="0">
                <a:latin typeface="Calibri"/>
                <a:cs typeface="Calibri"/>
              </a:rPr>
              <a:t>	</a:t>
            </a:r>
            <a:r>
              <a:rPr sz="1000" spc="-50" dirty="0">
                <a:latin typeface="Calibri"/>
                <a:cs typeface="Calibri"/>
              </a:rPr>
              <a:t>8</a:t>
            </a:r>
            <a:r>
              <a:rPr sz="1000" dirty="0">
                <a:latin typeface="Calibri"/>
                <a:cs typeface="Calibri"/>
              </a:rPr>
              <a:t>	</a:t>
            </a:r>
            <a:r>
              <a:rPr sz="1000" spc="-50" dirty="0">
                <a:latin typeface="Calibri"/>
                <a:cs typeface="Calibri"/>
              </a:rPr>
              <a:t>9</a:t>
            </a:r>
            <a:r>
              <a:rPr sz="1000" dirty="0">
                <a:latin typeface="Calibri"/>
                <a:cs typeface="Calibri"/>
              </a:rPr>
              <a:t>	</a:t>
            </a:r>
            <a:r>
              <a:rPr sz="1000" spc="-25" dirty="0">
                <a:latin typeface="Calibri"/>
                <a:cs typeface="Calibri"/>
              </a:rPr>
              <a:t>10</a:t>
            </a:r>
            <a:endParaRPr sz="1000">
              <a:latin typeface="Calibri"/>
              <a:cs typeface="Calibri"/>
            </a:endParaRPr>
          </a:p>
        </p:txBody>
      </p:sp>
      <p:sp>
        <p:nvSpPr>
          <p:cNvPr id="366" name="object 366"/>
          <p:cNvSpPr txBox="1"/>
          <p:nvPr/>
        </p:nvSpPr>
        <p:spPr>
          <a:xfrm>
            <a:off x="2865501" y="3659251"/>
            <a:ext cx="647700" cy="254000"/>
          </a:xfrm>
          <a:prstGeom prst="rect">
            <a:avLst/>
          </a:prstGeom>
          <a:ln w="9525">
            <a:solidFill>
              <a:srgbClr val="000000"/>
            </a:solidFill>
          </a:ln>
        </p:spPr>
        <p:txBody>
          <a:bodyPr vert="horz" wrap="square" lIns="0" tIns="38100" rIns="0" bIns="0" rtlCol="0">
            <a:spAutoFit/>
          </a:bodyPr>
          <a:lstStyle/>
          <a:p>
            <a:pPr marL="179070">
              <a:lnSpc>
                <a:spcPct val="100000"/>
              </a:lnSpc>
              <a:spcBef>
                <a:spcPts val="300"/>
              </a:spcBef>
            </a:pPr>
            <a:r>
              <a:rPr sz="1000" b="1" dirty="0">
                <a:latin typeface="Calibri"/>
                <a:cs typeface="Calibri"/>
              </a:rPr>
              <a:t>10 -</a:t>
            </a:r>
            <a:r>
              <a:rPr sz="1000" b="1" spc="-15" dirty="0">
                <a:latin typeface="Calibri"/>
                <a:cs typeface="Calibri"/>
              </a:rPr>
              <a:t> </a:t>
            </a:r>
            <a:r>
              <a:rPr sz="1000" b="1" spc="-50" dirty="0">
                <a:latin typeface="Calibri"/>
                <a:cs typeface="Calibri"/>
              </a:rPr>
              <a:t>4</a:t>
            </a:r>
            <a:endParaRPr sz="1000">
              <a:latin typeface="Calibri"/>
              <a:cs typeface="Calibri"/>
            </a:endParaRPr>
          </a:p>
        </p:txBody>
      </p:sp>
      <p:sp>
        <p:nvSpPr>
          <p:cNvPr id="367" name="object 367"/>
          <p:cNvSpPr txBox="1"/>
          <p:nvPr/>
        </p:nvSpPr>
        <p:spPr>
          <a:xfrm>
            <a:off x="3876738" y="6618287"/>
            <a:ext cx="511175" cy="160655"/>
          </a:xfrm>
          <a:prstGeom prst="rect">
            <a:avLst/>
          </a:prstGeom>
          <a:ln w="25463">
            <a:solidFill>
              <a:srgbClr val="000000"/>
            </a:solidFill>
          </a:ln>
        </p:spPr>
        <p:txBody>
          <a:bodyPr vert="horz" wrap="square" lIns="0" tIns="0" rIns="0" bIns="0" rtlCol="0">
            <a:spAutoFit/>
          </a:bodyPr>
          <a:lstStyle/>
          <a:p>
            <a:pPr algn="ctr">
              <a:lnSpc>
                <a:spcPts val="1260"/>
              </a:lnSpc>
            </a:pPr>
            <a:r>
              <a:rPr sz="1200" b="1" dirty="0">
                <a:latin typeface="Calibri"/>
                <a:cs typeface="Calibri"/>
              </a:rPr>
              <a:t>7</a:t>
            </a:r>
            <a:endParaRPr sz="1200">
              <a:latin typeface="Calibri"/>
              <a:cs typeface="Calibri"/>
            </a:endParaRPr>
          </a:p>
        </p:txBody>
      </p:sp>
      <p:sp>
        <p:nvSpPr>
          <p:cNvPr id="368" name="object 368"/>
          <p:cNvSpPr txBox="1"/>
          <p:nvPr/>
        </p:nvSpPr>
        <p:spPr>
          <a:xfrm>
            <a:off x="4387881" y="6618287"/>
            <a:ext cx="373380" cy="160655"/>
          </a:xfrm>
          <a:prstGeom prst="rect">
            <a:avLst/>
          </a:prstGeom>
          <a:ln w="25400">
            <a:solidFill>
              <a:srgbClr val="000000"/>
            </a:solidFill>
          </a:ln>
        </p:spPr>
        <p:txBody>
          <a:bodyPr vert="horz" wrap="square" lIns="0" tIns="0" rIns="0" bIns="0" rtlCol="0">
            <a:spAutoFit/>
          </a:bodyPr>
          <a:lstStyle/>
          <a:p>
            <a:pPr marL="1270" algn="ctr">
              <a:lnSpc>
                <a:spcPts val="1260"/>
              </a:lnSpc>
            </a:pPr>
            <a:r>
              <a:rPr sz="1200" b="1" dirty="0">
                <a:latin typeface="Calibri"/>
                <a:cs typeface="Calibri"/>
              </a:rPr>
              <a:t>?</a:t>
            </a:r>
            <a:endParaRPr sz="1200">
              <a:latin typeface="Calibri"/>
              <a:cs typeface="Calibri"/>
            </a:endParaRPr>
          </a:p>
        </p:txBody>
      </p:sp>
      <p:sp>
        <p:nvSpPr>
          <p:cNvPr id="369" name="object 369"/>
          <p:cNvSpPr txBox="1"/>
          <p:nvPr/>
        </p:nvSpPr>
        <p:spPr>
          <a:xfrm>
            <a:off x="3876738" y="6443662"/>
            <a:ext cx="884555" cy="174625"/>
          </a:xfrm>
          <a:prstGeom prst="rect">
            <a:avLst/>
          </a:prstGeom>
          <a:ln w="25400">
            <a:solidFill>
              <a:srgbClr val="000000"/>
            </a:solidFill>
          </a:ln>
        </p:spPr>
        <p:txBody>
          <a:bodyPr vert="horz" wrap="square" lIns="0" tIns="0" rIns="0" bIns="0" rtlCol="0">
            <a:spAutoFit/>
          </a:bodyPr>
          <a:lstStyle/>
          <a:p>
            <a:pPr marL="58419" algn="ctr">
              <a:lnSpc>
                <a:spcPts val="1315"/>
              </a:lnSpc>
            </a:pPr>
            <a:r>
              <a:rPr sz="1200" b="1" spc="-25" dirty="0">
                <a:latin typeface="Calibri"/>
                <a:cs typeface="Calibri"/>
              </a:rPr>
              <a:t>10</a:t>
            </a:r>
            <a:endParaRPr sz="1200">
              <a:latin typeface="Calibri"/>
              <a:cs typeface="Calibri"/>
            </a:endParaRPr>
          </a:p>
        </p:txBody>
      </p:sp>
      <p:sp>
        <p:nvSpPr>
          <p:cNvPr id="370" name="object 370"/>
          <p:cNvSpPr txBox="1"/>
          <p:nvPr/>
        </p:nvSpPr>
        <p:spPr>
          <a:xfrm>
            <a:off x="3211448" y="6357620"/>
            <a:ext cx="568325" cy="444500"/>
          </a:xfrm>
          <a:prstGeom prst="rect">
            <a:avLst/>
          </a:prstGeom>
        </p:spPr>
        <p:txBody>
          <a:bodyPr vert="horz" wrap="square" lIns="0" tIns="12700" rIns="0" bIns="0" rtlCol="0">
            <a:spAutoFit/>
          </a:bodyPr>
          <a:lstStyle/>
          <a:p>
            <a:pPr marL="12700" marR="5080" indent="4445">
              <a:lnSpc>
                <a:spcPct val="137400"/>
              </a:lnSpc>
              <a:spcBef>
                <a:spcPts val="100"/>
              </a:spcBef>
            </a:pPr>
            <a:r>
              <a:rPr sz="1000" spc="-10" dirty="0">
                <a:latin typeface="Calibri"/>
                <a:cs typeface="Calibri"/>
              </a:rPr>
              <a:t>Cuisenaire </a:t>
            </a:r>
            <a:r>
              <a:rPr sz="1000" dirty="0">
                <a:latin typeface="Calibri"/>
                <a:cs typeface="Calibri"/>
              </a:rPr>
              <a:t>Bar</a:t>
            </a:r>
            <a:r>
              <a:rPr sz="1000" spc="-15" dirty="0">
                <a:latin typeface="Calibri"/>
                <a:cs typeface="Calibri"/>
              </a:rPr>
              <a:t> </a:t>
            </a:r>
            <a:r>
              <a:rPr sz="1000" spc="-10" dirty="0">
                <a:latin typeface="Calibri"/>
                <a:cs typeface="Calibri"/>
              </a:rPr>
              <a:t>Model</a:t>
            </a:r>
            <a:endParaRPr sz="1000">
              <a:latin typeface="Calibri"/>
              <a:cs typeface="Calibri"/>
            </a:endParaRPr>
          </a:p>
        </p:txBody>
      </p:sp>
      <p:sp>
        <p:nvSpPr>
          <p:cNvPr id="371" name="object 371"/>
          <p:cNvSpPr txBox="1"/>
          <p:nvPr/>
        </p:nvSpPr>
        <p:spPr>
          <a:xfrm>
            <a:off x="2170938" y="6619874"/>
            <a:ext cx="1002665" cy="187325"/>
          </a:xfrm>
          <a:prstGeom prst="rect">
            <a:avLst/>
          </a:prstGeom>
          <a:ln w="25400">
            <a:solidFill>
              <a:srgbClr val="000000"/>
            </a:solidFill>
          </a:ln>
        </p:spPr>
        <p:txBody>
          <a:bodyPr vert="horz" wrap="square" lIns="0" tIns="24130" rIns="0" bIns="0" rtlCol="0">
            <a:spAutoFit/>
          </a:bodyPr>
          <a:lstStyle/>
          <a:p>
            <a:pPr marR="95250" algn="r">
              <a:lnSpc>
                <a:spcPct val="100000"/>
              </a:lnSpc>
              <a:spcBef>
                <a:spcPts val="190"/>
              </a:spcBef>
            </a:pPr>
            <a:r>
              <a:rPr sz="1050" b="1" dirty="0">
                <a:latin typeface="Arial"/>
                <a:cs typeface="Arial"/>
              </a:rPr>
              <a:t>?</a:t>
            </a:r>
            <a:endParaRPr sz="105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86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3" name="object 3"/>
          <p:cNvSpPr txBox="1"/>
          <p:nvPr/>
        </p:nvSpPr>
        <p:spPr>
          <a:xfrm>
            <a:off x="265277" y="429005"/>
            <a:ext cx="834390" cy="391160"/>
          </a:xfrm>
          <a:prstGeom prst="rect">
            <a:avLst/>
          </a:prstGeom>
        </p:spPr>
        <p:txBody>
          <a:bodyPr vert="horz" wrap="square" lIns="0" tIns="12700" rIns="0" bIns="0" rtlCol="0">
            <a:spAutoFit/>
          </a:bodyPr>
          <a:lstStyle/>
          <a:p>
            <a:pPr marL="12700" marR="5080" indent="4826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a:t>
            </a:r>
            <a:r>
              <a:rPr sz="1200" b="1" spc="15" dirty="0">
                <a:latin typeface="Calibri"/>
                <a:cs typeface="Calibri"/>
              </a:rPr>
              <a:t> </a:t>
            </a:r>
            <a:r>
              <a:rPr sz="1200" b="1" spc="-20" dirty="0">
                <a:latin typeface="Calibri"/>
                <a:cs typeface="Calibri"/>
              </a:rPr>
              <a:t>Year </a:t>
            </a:r>
            <a:r>
              <a:rPr sz="1200" b="1" spc="-10" dirty="0">
                <a:latin typeface="Calibri"/>
                <a:cs typeface="Calibri"/>
              </a:rPr>
              <a:t>Expectations</a:t>
            </a:r>
            <a:endParaRPr sz="1200">
              <a:latin typeface="Calibri"/>
              <a:cs typeface="Calibri"/>
            </a:endParaRPr>
          </a:p>
        </p:txBody>
      </p:sp>
      <p:sp>
        <p:nvSpPr>
          <p:cNvPr id="4" name="object 4"/>
          <p:cNvSpPr txBox="1"/>
          <p:nvPr/>
        </p:nvSpPr>
        <p:spPr>
          <a:xfrm>
            <a:off x="4768722" y="500253"/>
            <a:ext cx="259080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5" dirty="0">
                <a:latin typeface="Calibri"/>
                <a:cs typeface="Calibri"/>
              </a:rPr>
              <a:t> </a:t>
            </a:r>
            <a:r>
              <a:rPr sz="1200" b="1" dirty="0">
                <a:latin typeface="Calibri"/>
                <a:cs typeface="Calibri"/>
              </a:rPr>
              <a:t>Modelling/</a:t>
            </a:r>
            <a:r>
              <a:rPr sz="1200" b="1" spc="45" dirty="0">
                <a:latin typeface="Calibri"/>
                <a:cs typeface="Calibri"/>
              </a:rPr>
              <a:t> </a:t>
            </a:r>
            <a:r>
              <a:rPr sz="1200" b="1" spc="-10" dirty="0">
                <a:latin typeface="Calibri"/>
                <a:cs typeface="Calibri"/>
              </a:rPr>
              <a:t>Children’s</a:t>
            </a:r>
            <a:r>
              <a:rPr sz="1200" b="1" spc="15" dirty="0">
                <a:latin typeface="Calibri"/>
                <a:cs typeface="Calibri"/>
              </a:rPr>
              <a:t> </a:t>
            </a:r>
            <a:r>
              <a:rPr sz="1200" b="1" spc="-10" dirty="0">
                <a:latin typeface="Calibri"/>
                <a:cs typeface="Calibri"/>
              </a:rPr>
              <a:t>Recording</a:t>
            </a:r>
            <a:endParaRPr sz="1200">
              <a:latin typeface="Calibri"/>
              <a:cs typeface="Calibri"/>
            </a:endParaRPr>
          </a:p>
        </p:txBody>
      </p:sp>
      <p:grpSp>
        <p:nvGrpSpPr>
          <p:cNvPr id="5" name="object 5"/>
          <p:cNvGrpSpPr/>
          <p:nvPr/>
        </p:nvGrpSpPr>
        <p:grpSpPr>
          <a:xfrm>
            <a:off x="20637" y="385825"/>
            <a:ext cx="9123680" cy="6491605"/>
            <a:chOff x="20637" y="385825"/>
            <a:chExt cx="9123680" cy="6491605"/>
          </a:xfrm>
        </p:grpSpPr>
        <p:sp>
          <p:nvSpPr>
            <p:cNvPr id="6" name="object 6"/>
            <p:cNvSpPr/>
            <p:nvPr/>
          </p:nvSpPr>
          <p:spPr>
            <a:xfrm>
              <a:off x="20637" y="385825"/>
              <a:ext cx="9123680" cy="495300"/>
            </a:xfrm>
            <a:custGeom>
              <a:avLst/>
              <a:gdLst/>
              <a:ahLst/>
              <a:cxnLst/>
              <a:rect l="l" t="t" r="r" b="b"/>
              <a:pathLst>
                <a:path w="9123680" h="495300">
                  <a:moveTo>
                    <a:pt x="9123350" y="457200"/>
                  </a:moveTo>
                  <a:lnTo>
                    <a:pt x="0" y="457200"/>
                  </a:lnTo>
                  <a:lnTo>
                    <a:pt x="0" y="495300"/>
                  </a:lnTo>
                  <a:lnTo>
                    <a:pt x="9123350" y="495300"/>
                  </a:lnTo>
                  <a:lnTo>
                    <a:pt x="9123350" y="457200"/>
                  </a:lnTo>
                  <a:close/>
                </a:path>
                <a:path w="9123680" h="495300">
                  <a:moveTo>
                    <a:pt x="9123350" y="0"/>
                  </a:moveTo>
                  <a:lnTo>
                    <a:pt x="14287" y="0"/>
                  </a:lnTo>
                  <a:lnTo>
                    <a:pt x="14287" y="38100"/>
                  </a:lnTo>
                  <a:lnTo>
                    <a:pt x="9123350" y="38100"/>
                  </a:lnTo>
                  <a:lnTo>
                    <a:pt x="9123350" y="0"/>
                  </a:lnTo>
                  <a:close/>
                </a:path>
              </a:pathLst>
            </a:custGeom>
            <a:solidFill>
              <a:srgbClr val="000000"/>
            </a:solidFill>
          </p:spPr>
          <p:txBody>
            <a:bodyPr wrap="square" lIns="0" tIns="0" rIns="0" bIns="0" rtlCol="0"/>
            <a:lstStyle/>
            <a:p>
              <a:endParaRPr/>
            </a:p>
          </p:txBody>
        </p:sp>
        <p:sp>
          <p:nvSpPr>
            <p:cNvPr id="7" name="object 7"/>
            <p:cNvSpPr/>
            <p:nvPr/>
          </p:nvSpPr>
          <p:spPr>
            <a:xfrm>
              <a:off x="7812151"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grpSp>
      <p:sp>
        <p:nvSpPr>
          <p:cNvPr id="8" name="object 8"/>
          <p:cNvSpPr txBox="1"/>
          <p:nvPr/>
        </p:nvSpPr>
        <p:spPr>
          <a:xfrm>
            <a:off x="41275" y="981138"/>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3</a:t>
            </a:r>
            <a:endParaRPr sz="1200">
              <a:latin typeface="Calibri"/>
              <a:cs typeface="Calibri"/>
            </a:endParaRPr>
          </a:p>
        </p:txBody>
      </p:sp>
      <p:sp>
        <p:nvSpPr>
          <p:cNvPr id="9" name="object 9"/>
          <p:cNvSpPr txBox="1"/>
          <p:nvPr/>
        </p:nvSpPr>
        <p:spPr>
          <a:xfrm>
            <a:off x="8242172" y="50025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0" name="object 10"/>
          <p:cNvSpPr txBox="1"/>
          <p:nvPr/>
        </p:nvSpPr>
        <p:spPr>
          <a:xfrm>
            <a:off x="7897494" y="1121156"/>
            <a:ext cx="1151890" cy="1062355"/>
          </a:xfrm>
          <a:prstGeom prst="rect">
            <a:avLst/>
          </a:prstGeom>
        </p:spPr>
        <p:txBody>
          <a:bodyPr vert="horz" wrap="square" lIns="0" tIns="13335" rIns="0" bIns="0" rtlCol="0">
            <a:spAutoFit/>
          </a:bodyPr>
          <a:lstStyle/>
          <a:p>
            <a:pPr marL="18415" marR="9525" algn="ctr">
              <a:lnSpc>
                <a:spcPct val="100000"/>
              </a:lnSpc>
              <a:spcBef>
                <a:spcPts val="105"/>
              </a:spcBef>
            </a:pPr>
            <a:r>
              <a:rPr sz="800" dirty="0">
                <a:latin typeface="Calibri"/>
                <a:cs typeface="Calibri"/>
              </a:rPr>
              <a:t>Count</a:t>
            </a:r>
            <a:r>
              <a:rPr sz="800" spc="-30" dirty="0">
                <a:latin typeface="Calibri"/>
                <a:cs typeface="Calibri"/>
              </a:rPr>
              <a:t> </a:t>
            </a:r>
            <a:r>
              <a:rPr sz="800" dirty="0">
                <a:latin typeface="Calibri"/>
                <a:cs typeface="Calibri"/>
              </a:rPr>
              <a:t>back</a:t>
            </a:r>
            <a:r>
              <a:rPr sz="800" spc="-10" dirty="0">
                <a:latin typeface="Calibri"/>
                <a:cs typeface="Calibri"/>
              </a:rPr>
              <a:t> </a:t>
            </a:r>
            <a:r>
              <a:rPr sz="800" dirty="0">
                <a:latin typeface="Calibri"/>
                <a:cs typeface="Calibri"/>
              </a:rPr>
              <a:t>in</a:t>
            </a:r>
            <a:r>
              <a:rPr sz="800" spc="-20" dirty="0">
                <a:latin typeface="Calibri"/>
                <a:cs typeface="Calibri"/>
              </a:rPr>
              <a:t> </a:t>
            </a:r>
            <a:r>
              <a:rPr sz="800" dirty="0">
                <a:latin typeface="Calibri"/>
                <a:cs typeface="Calibri"/>
              </a:rPr>
              <a:t>ones, </a:t>
            </a:r>
            <a:r>
              <a:rPr sz="800" spc="-20" dirty="0">
                <a:latin typeface="Calibri"/>
                <a:cs typeface="Calibri"/>
              </a:rPr>
              <a:t>tens</a:t>
            </a:r>
            <a:r>
              <a:rPr sz="800" spc="500"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hundreds</a:t>
            </a:r>
            <a:r>
              <a:rPr sz="800" spc="-5" dirty="0">
                <a:latin typeface="Calibri"/>
                <a:cs typeface="Calibri"/>
              </a:rPr>
              <a:t> </a:t>
            </a:r>
            <a:r>
              <a:rPr sz="800" spc="-10" dirty="0">
                <a:latin typeface="Calibri"/>
                <a:cs typeface="Calibri"/>
              </a:rPr>
              <a:t>maintaining</a:t>
            </a:r>
            <a:r>
              <a:rPr sz="800" spc="500" dirty="0">
                <a:latin typeface="Calibri"/>
                <a:cs typeface="Calibri"/>
              </a:rPr>
              <a:t> </a:t>
            </a:r>
            <a:r>
              <a:rPr sz="800" dirty="0">
                <a:latin typeface="Calibri"/>
                <a:cs typeface="Calibri"/>
              </a:rPr>
              <a:t>fluency</a:t>
            </a:r>
            <a:r>
              <a:rPr sz="800" spc="-10" dirty="0">
                <a:latin typeface="Calibri"/>
                <a:cs typeface="Calibri"/>
              </a:rPr>
              <a:t> </a:t>
            </a:r>
            <a:r>
              <a:rPr sz="800" dirty="0">
                <a:latin typeface="Calibri"/>
                <a:cs typeface="Calibri"/>
              </a:rPr>
              <a:t>through</a:t>
            </a:r>
            <a:r>
              <a:rPr sz="800" spc="-35" dirty="0">
                <a:latin typeface="Calibri"/>
                <a:cs typeface="Calibri"/>
              </a:rPr>
              <a:t> </a:t>
            </a:r>
            <a:r>
              <a:rPr sz="800" dirty="0">
                <a:latin typeface="Calibri"/>
                <a:cs typeface="Calibri"/>
              </a:rPr>
              <a:t>varied</a:t>
            </a:r>
            <a:r>
              <a:rPr sz="800" spc="-25" dirty="0">
                <a:latin typeface="Calibri"/>
                <a:cs typeface="Calibri"/>
              </a:rPr>
              <a:t> and</a:t>
            </a:r>
            <a:r>
              <a:rPr sz="800" spc="500" dirty="0">
                <a:latin typeface="Calibri"/>
                <a:cs typeface="Calibri"/>
              </a:rPr>
              <a:t> </a:t>
            </a:r>
            <a:r>
              <a:rPr sz="800" dirty="0">
                <a:latin typeface="Calibri"/>
                <a:cs typeface="Calibri"/>
              </a:rPr>
              <a:t>frequent</a:t>
            </a:r>
            <a:r>
              <a:rPr sz="800" spc="-30" dirty="0">
                <a:latin typeface="Calibri"/>
                <a:cs typeface="Calibri"/>
              </a:rPr>
              <a:t> </a:t>
            </a:r>
            <a:r>
              <a:rPr sz="800" spc="-10" dirty="0">
                <a:latin typeface="Calibri"/>
                <a:cs typeface="Calibri"/>
              </a:rPr>
              <a:t>practice</a:t>
            </a:r>
            <a:endParaRPr sz="800">
              <a:latin typeface="Calibri"/>
              <a:cs typeface="Calibri"/>
            </a:endParaRPr>
          </a:p>
          <a:p>
            <a:pPr marL="65405" marR="58419" indent="50165">
              <a:lnSpc>
                <a:spcPct val="100000"/>
              </a:lnSpc>
              <a:spcBef>
                <a:spcPts val="475"/>
              </a:spcBef>
            </a:pPr>
            <a:r>
              <a:rPr sz="800" dirty="0">
                <a:latin typeface="Calibri"/>
                <a:cs typeface="Calibri"/>
              </a:rPr>
              <a:t>Switch</a:t>
            </a:r>
            <a:r>
              <a:rPr sz="800" spc="-25" dirty="0">
                <a:latin typeface="Calibri"/>
                <a:cs typeface="Calibri"/>
              </a:rPr>
              <a:t> </a:t>
            </a:r>
            <a:r>
              <a:rPr sz="800" dirty="0">
                <a:latin typeface="Calibri"/>
                <a:cs typeface="Calibri"/>
              </a:rPr>
              <a:t>count</a:t>
            </a:r>
            <a:r>
              <a:rPr sz="800" spc="-20" dirty="0">
                <a:latin typeface="Calibri"/>
                <a:cs typeface="Calibri"/>
              </a:rPr>
              <a:t> </a:t>
            </a:r>
            <a:r>
              <a:rPr sz="800" spc="-10" dirty="0">
                <a:latin typeface="Calibri"/>
                <a:cs typeface="Calibri"/>
              </a:rPr>
              <a:t>between</a:t>
            </a:r>
            <a:r>
              <a:rPr sz="800" spc="500" dirty="0">
                <a:latin typeface="Calibri"/>
                <a:cs typeface="Calibri"/>
              </a:rPr>
              <a:t> </a:t>
            </a:r>
            <a:r>
              <a:rPr sz="800" dirty="0">
                <a:latin typeface="Calibri"/>
                <a:cs typeface="Calibri"/>
              </a:rPr>
              <a:t>hundreds,</a:t>
            </a:r>
            <a:r>
              <a:rPr sz="800" spc="-15" dirty="0">
                <a:latin typeface="Calibri"/>
                <a:cs typeface="Calibri"/>
              </a:rPr>
              <a:t> </a:t>
            </a:r>
            <a:r>
              <a:rPr sz="800" dirty="0">
                <a:latin typeface="Calibri"/>
                <a:cs typeface="Calibri"/>
              </a:rPr>
              <a:t>tens</a:t>
            </a:r>
            <a:r>
              <a:rPr sz="800" spc="-30" dirty="0">
                <a:latin typeface="Calibri"/>
                <a:cs typeface="Calibri"/>
              </a:rPr>
              <a:t> </a:t>
            </a:r>
            <a:r>
              <a:rPr sz="800" dirty="0">
                <a:latin typeface="Calibri"/>
                <a:cs typeface="Calibri"/>
              </a:rPr>
              <a:t>and</a:t>
            </a:r>
            <a:r>
              <a:rPr sz="800" spc="-15" dirty="0">
                <a:latin typeface="Calibri"/>
                <a:cs typeface="Calibri"/>
              </a:rPr>
              <a:t> </a:t>
            </a:r>
            <a:r>
              <a:rPr sz="800" spc="-20" dirty="0">
                <a:latin typeface="Calibri"/>
                <a:cs typeface="Calibri"/>
              </a:rPr>
              <a:t>ones</a:t>
            </a:r>
            <a:endParaRPr sz="800">
              <a:latin typeface="Calibri"/>
              <a:cs typeface="Calibri"/>
            </a:endParaRPr>
          </a:p>
          <a:p>
            <a:pPr marL="12700">
              <a:lnSpc>
                <a:spcPct val="100000"/>
              </a:lnSpc>
            </a:pPr>
            <a:r>
              <a:rPr sz="800" dirty="0">
                <a:latin typeface="Calibri"/>
                <a:cs typeface="Calibri"/>
              </a:rPr>
              <a:t>e.g</a:t>
            </a:r>
            <a:r>
              <a:rPr sz="800" spc="-15" dirty="0">
                <a:latin typeface="Calibri"/>
                <a:cs typeface="Calibri"/>
              </a:rPr>
              <a:t> </a:t>
            </a:r>
            <a:r>
              <a:rPr sz="800" dirty="0">
                <a:latin typeface="Calibri"/>
                <a:cs typeface="Calibri"/>
              </a:rPr>
              <a:t>500,</a:t>
            </a:r>
            <a:r>
              <a:rPr sz="800" spc="-35" dirty="0">
                <a:latin typeface="Calibri"/>
                <a:cs typeface="Calibri"/>
              </a:rPr>
              <a:t> </a:t>
            </a:r>
            <a:r>
              <a:rPr sz="800" dirty="0">
                <a:latin typeface="Calibri"/>
                <a:cs typeface="Calibri"/>
              </a:rPr>
              <a:t>400,</a:t>
            </a:r>
            <a:r>
              <a:rPr sz="800" spc="-40" dirty="0">
                <a:latin typeface="Calibri"/>
                <a:cs typeface="Calibri"/>
              </a:rPr>
              <a:t> </a:t>
            </a:r>
            <a:r>
              <a:rPr sz="800" dirty="0">
                <a:latin typeface="Calibri"/>
                <a:cs typeface="Calibri"/>
              </a:rPr>
              <a:t>300,</a:t>
            </a:r>
            <a:r>
              <a:rPr sz="800" spc="-25" dirty="0">
                <a:latin typeface="Calibri"/>
                <a:cs typeface="Calibri"/>
              </a:rPr>
              <a:t> </a:t>
            </a:r>
            <a:r>
              <a:rPr sz="800" dirty="0">
                <a:latin typeface="Calibri"/>
                <a:cs typeface="Calibri"/>
              </a:rPr>
              <a:t>290,</a:t>
            </a:r>
            <a:r>
              <a:rPr sz="800" spc="-35" dirty="0">
                <a:latin typeface="Calibri"/>
                <a:cs typeface="Calibri"/>
              </a:rPr>
              <a:t> </a:t>
            </a:r>
            <a:r>
              <a:rPr sz="800" spc="-20" dirty="0">
                <a:latin typeface="Calibri"/>
                <a:cs typeface="Calibri"/>
              </a:rPr>
              <a:t>280,</a:t>
            </a:r>
            <a:endParaRPr sz="800">
              <a:latin typeface="Calibri"/>
              <a:cs typeface="Calibri"/>
            </a:endParaRPr>
          </a:p>
          <a:p>
            <a:pPr marL="198120">
              <a:lnSpc>
                <a:spcPct val="100000"/>
              </a:lnSpc>
            </a:pPr>
            <a:r>
              <a:rPr sz="800" dirty="0">
                <a:latin typeface="Calibri"/>
                <a:cs typeface="Calibri"/>
              </a:rPr>
              <a:t>270,</a:t>
            </a:r>
            <a:r>
              <a:rPr sz="800" spc="-35" dirty="0">
                <a:latin typeface="Calibri"/>
                <a:cs typeface="Calibri"/>
              </a:rPr>
              <a:t> </a:t>
            </a:r>
            <a:r>
              <a:rPr sz="800" dirty="0">
                <a:latin typeface="Calibri"/>
                <a:cs typeface="Calibri"/>
              </a:rPr>
              <a:t>269,</a:t>
            </a:r>
            <a:r>
              <a:rPr sz="800" spc="-35" dirty="0">
                <a:latin typeface="Calibri"/>
                <a:cs typeface="Calibri"/>
              </a:rPr>
              <a:t> </a:t>
            </a:r>
            <a:r>
              <a:rPr sz="800" dirty="0">
                <a:latin typeface="Calibri"/>
                <a:cs typeface="Calibri"/>
              </a:rPr>
              <a:t>268,</a:t>
            </a:r>
            <a:r>
              <a:rPr sz="800" spc="-25" dirty="0">
                <a:latin typeface="Calibri"/>
                <a:cs typeface="Calibri"/>
              </a:rPr>
              <a:t> 267</a:t>
            </a:r>
            <a:endParaRPr sz="800">
              <a:latin typeface="Calibri"/>
              <a:cs typeface="Calibri"/>
            </a:endParaRPr>
          </a:p>
        </p:txBody>
      </p:sp>
      <p:sp>
        <p:nvSpPr>
          <p:cNvPr id="11" name="object 11"/>
          <p:cNvSpPr txBox="1"/>
          <p:nvPr/>
        </p:nvSpPr>
        <p:spPr>
          <a:xfrm>
            <a:off x="34925" y="4340288"/>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4</a:t>
            </a:r>
            <a:endParaRPr sz="1200">
              <a:latin typeface="Calibri"/>
              <a:cs typeface="Calibri"/>
            </a:endParaRPr>
          </a:p>
        </p:txBody>
      </p:sp>
      <p:sp>
        <p:nvSpPr>
          <p:cNvPr id="13" name="object 13"/>
          <p:cNvSpPr txBox="1"/>
          <p:nvPr/>
        </p:nvSpPr>
        <p:spPr>
          <a:xfrm>
            <a:off x="127507" y="1695957"/>
            <a:ext cx="1098550" cy="1245870"/>
          </a:xfrm>
          <a:prstGeom prst="rect">
            <a:avLst/>
          </a:prstGeom>
        </p:spPr>
        <p:txBody>
          <a:bodyPr vert="horz" wrap="square" lIns="0" tIns="13335" rIns="0" bIns="0" rtlCol="0">
            <a:spAutoFit/>
          </a:bodyPr>
          <a:lstStyle/>
          <a:p>
            <a:pPr marL="12065" marR="5080" algn="ctr">
              <a:lnSpc>
                <a:spcPct val="100000"/>
              </a:lnSpc>
              <a:spcBef>
                <a:spcPts val="105"/>
              </a:spcBef>
            </a:pPr>
            <a:r>
              <a:rPr sz="800" dirty="0">
                <a:latin typeface="Calibri"/>
                <a:cs typeface="Calibri"/>
              </a:rPr>
              <a:t>Subtract</a:t>
            </a:r>
            <a:r>
              <a:rPr sz="800" spc="-30"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with</a:t>
            </a:r>
            <a:r>
              <a:rPr sz="800" spc="-30" dirty="0">
                <a:latin typeface="Calibri"/>
                <a:cs typeface="Calibri"/>
              </a:rPr>
              <a:t> </a:t>
            </a:r>
            <a:r>
              <a:rPr sz="800" spc="-25" dirty="0">
                <a:latin typeface="Calibri"/>
                <a:cs typeface="Calibri"/>
              </a:rPr>
              <a:t>up</a:t>
            </a:r>
            <a:r>
              <a:rPr sz="800" spc="500" dirty="0">
                <a:latin typeface="Calibri"/>
                <a:cs typeface="Calibri"/>
              </a:rPr>
              <a:t> </a:t>
            </a:r>
            <a:r>
              <a:rPr sz="800" dirty="0">
                <a:latin typeface="Calibri"/>
                <a:cs typeface="Calibri"/>
              </a:rPr>
              <a:t>to</a:t>
            </a:r>
            <a:r>
              <a:rPr sz="800" spc="5" dirty="0">
                <a:latin typeface="Calibri"/>
                <a:cs typeface="Calibri"/>
              </a:rPr>
              <a:t> </a:t>
            </a:r>
            <a:r>
              <a:rPr sz="800" spc="-10" dirty="0">
                <a:latin typeface="Calibri"/>
                <a:cs typeface="Calibri"/>
              </a:rPr>
              <a:t>three-digits</a:t>
            </a:r>
            <a:endParaRPr sz="800">
              <a:latin typeface="Calibri"/>
              <a:cs typeface="Calibri"/>
            </a:endParaRPr>
          </a:p>
          <a:p>
            <a:pPr marL="68580" marR="61594" algn="ctr">
              <a:lnSpc>
                <a:spcPct val="100000"/>
              </a:lnSpc>
              <a:spcBef>
                <a:spcPts val="475"/>
              </a:spcBef>
            </a:pPr>
            <a:r>
              <a:rPr sz="800" dirty="0">
                <a:latin typeface="Calibri"/>
                <a:cs typeface="Calibri"/>
              </a:rPr>
              <a:t>(formal</a:t>
            </a:r>
            <a:r>
              <a:rPr sz="800" spc="-40" dirty="0">
                <a:latin typeface="Calibri"/>
                <a:cs typeface="Calibri"/>
              </a:rPr>
              <a:t> </a:t>
            </a:r>
            <a:r>
              <a:rPr sz="800" dirty="0">
                <a:latin typeface="Calibri"/>
                <a:cs typeface="Calibri"/>
              </a:rPr>
              <a:t>written</a:t>
            </a:r>
            <a:r>
              <a:rPr sz="800" spc="-25" dirty="0">
                <a:latin typeface="Calibri"/>
                <a:cs typeface="Calibri"/>
              </a:rPr>
              <a:t> </a:t>
            </a:r>
            <a:r>
              <a:rPr sz="800" spc="-10" dirty="0">
                <a:latin typeface="Calibri"/>
                <a:cs typeface="Calibri"/>
              </a:rPr>
              <a:t>column</a:t>
            </a:r>
            <a:r>
              <a:rPr sz="800" spc="500" dirty="0">
                <a:latin typeface="Calibri"/>
                <a:cs typeface="Calibri"/>
              </a:rPr>
              <a:t> </a:t>
            </a:r>
            <a:r>
              <a:rPr sz="800" spc="-10" dirty="0">
                <a:latin typeface="Calibri"/>
                <a:cs typeface="Calibri"/>
              </a:rPr>
              <a:t>method)</a:t>
            </a:r>
            <a:endParaRPr sz="800">
              <a:latin typeface="Calibri"/>
              <a:cs typeface="Calibri"/>
            </a:endParaRPr>
          </a:p>
          <a:p>
            <a:pPr marL="20320" marR="12700" algn="ctr">
              <a:lnSpc>
                <a:spcPct val="100000"/>
              </a:lnSpc>
              <a:spcBef>
                <a:spcPts val="480"/>
              </a:spcBef>
            </a:pPr>
            <a:r>
              <a:rPr sz="800" dirty="0">
                <a:latin typeface="Calibri"/>
                <a:cs typeface="Calibri"/>
              </a:rPr>
              <a:t>Children</a:t>
            </a:r>
            <a:r>
              <a:rPr sz="800" spc="-20" dirty="0">
                <a:latin typeface="Calibri"/>
                <a:cs typeface="Calibri"/>
              </a:rPr>
              <a:t> </a:t>
            </a:r>
            <a:r>
              <a:rPr sz="800" dirty="0">
                <a:latin typeface="Calibri"/>
                <a:cs typeface="Calibri"/>
              </a:rPr>
              <a:t>apply,</a:t>
            </a:r>
            <a:r>
              <a:rPr sz="800" spc="-20" dirty="0">
                <a:latin typeface="Calibri"/>
                <a:cs typeface="Calibri"/>
              </a:rPr>
              <a:t> </a:t>
            </a:r>
            <a:r>
              <a:rPr sz="800" spc="-10" dirty="0">
                <a:latin typeface="Calibri"/>
                <a:cs typeface="Calibri"/>
              </a:rPr>
              <a:t>develop</a:t>
            </a:r>
            <a:r>
              <a:rPr sz="800" spc="50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secure</a:t>
            </a:r>
            <a:r>
              <a:rPr sz="800" spc="-20" dirty="0">
                <a:latin typeface="Calibri"/>
                <a:cs typeface="Calibri"/>
              </a:rPr>
              <a:t> </a:t>
            </a:r>
            <a:r>
              <a:rPr sz="800" spc="-10" dirty="0">
                <a:latin typeface="Calibri"/>
                <a:cs typeface="Calibri"/>
              </a:rPr>
              <a:t>their</a:t>
            </a:r>
            <a:r>
              <a:rPr sz="800" spc="500" dirty="0">
                <a:latin typeface="Calibri"/>
                <a:cs typeface="Calibri"/>
              </a:rPr>
              <a:t> </a:t>
            </a:r>
            <a:r>
              <a:rPr sz="800" spc="-10" dirty="0">
                <a:latin typeface="Calibri"/>
                <a:cs typeface="Calibri"/>
              </a:rPr>
              <a:t>understanding</a:t>
            </a:r>
            <a:r>
              <a:rPr sz="800" spc="35" dirty="0">
                <a:latin typeface="Calibri"/>
                <a:cs typeface="Calibri"/>
              </a:rPr>
              <a:t> </a:t>
            </a:r>
            <a:r>
              <a:rPr sz="800" dirty="0">
                <a:latin typeface="Calibri"/>
                <a:cs typeface="Calibri"/>
              </a:rPr>
              <a:t>of</a:t>
            </a:r>
            <a:r>
              <a:rPr sz="800" spc="35" dirty="0">
                <a:latin typeface="Calibri"/>
                <a:cs typeface="Calibri"/>
              </a:rPr>
              <a:t> </a:t>
            </a:r>
            <a:r>
              <a:rPr sz="800" spc="-20" dirty="0">
                <a:latin typeface="Calibri"/>
                <a:cs typeface="Calibri"/>
              </a:rPr>
              <a:t>place</a:t>
            </a:r>
            <a:r>
              <a:rPr sz="800" spc="500" dirty="0">
                <a:latin typeface="Calibri"/>
                <a:cs typeface="Calibri"/>
              </a:rPr>
              <a:t> </a:t>
            </a:r>
            <a:r>
              <a:rPr sz="800" dirty="0">
                <a:latin typeface="Calibri"/>
                <a:cs typeface="Calibri"/>
              </a:rPr>
              <a:t>value</a:t>
            </a:r>
            <a:r>
              <a:rPr sz="800" spc="-25" dirty="0">
                <a:latin typeface="Calibri"/>
                <a:cs typeface="Calibri"/>
              </a:rPr>
              <a:t> </a:t>
            </a:r>
            <a:r>
              <a:rPr sz="800" dirty="0">
                <a:latin typeface="Calibri"/>
                <a:cs typeface="Calibri"/>
              </a:rPr>
              <a:t>and</a:t>
            </a:r>
            <a:r>
              <a:rPr sz="800" spc="-10" dirty="0">
                <a:latin typeface="Calibri"/>
                <a:cs typeface="Calibri"/>
              </a:rPr>
              <a:t> </a:t>
            </a:r>
            <a:r>
              <a:rPr sz="800" dirty="0">
                <a:latin typeface="Calibri"/>
                <a:cs typeface="Calibri"/>
              </a:rPr>
              <a:t>begin</a:t>
            </a:r>
            <a:r>
              <a:rPr sz="800" spc="-5" dirty="0">
                <a:latin typeface="Calibri"/>
                <a:cs typeface="Calibri"/>
              </a:rPr>
              <a:t> </a:t>
            </a:r>
            <a:r>
              <a:rPr sz="800" dirty="0">
                <a:latin typeface="Calibri"/>
                <a:cs typeface="Calibri"/>
              </a:rPr>
              <a:t>to</a:t>
            </a:r>
            <a:r>
              <a:rPr sz="800" spc="-15" dirty="0">
                <a:latin typeface="Calibri"/>
                <a:cs typeface="Calibri"/>
              </a:rPr>
              <a:t> </a:t>
            </a:r>
            <a:r>
              <a:rPr sz="800" spc="-10" dirty="0">
                <a:latin typeface="Calibri"/>
                <a:cs typeface="Calibri"/>
              </a:rPr>
              <a:t>record</a:t>
            </a:r>
            <a:r>
              <a:rPr sz="800" spc="500" dirty="0">
                <a:latin typeface="Calibri"/>
                <a:cs typeface="Calibri"/>
              </a:rPr>
              <a:t> </a:t>
            </a:r>
            <a:r>
              <a:rPr sz="800" dirty="0">
                <a:latin typeface="Calibri"/>
                <a:cs typeface="Calibri"/>
              </a:rPr>
              <a:t>in</a:t>
            </a:r>
            <a:r>
              <a:rPr sz="800" spc="-5" dirty="0">
                <a:latin typeface="Calibri"/>
                <a:cs typeface="Calibri"/>
              </a:rPr>
              <a:t> </a:t>
            </a:r>
            <a:r>
              <a:rPr sz="800" spc="-10" dirty="0">
                <a:latin typeface="Calibri"/>
                <a:cs typeface="Calibri"/>
              </a:rPr>
              <a:t>columns</a:t>
            </a:r>
            <a:endParaRPr sz="800">
              <a:latin typeface="Calibri"/>
              <a:cs typeface="Calibri"/>
            </a:endParaRPr>
          </a:p>
        </p:txBody>
      </p:sp>
      <p:sp>
        <p:nvSpPr>
          <p:cNvPr id="14" name="object 14"/>
          <p:cNvSpPr txBox="1"/>
          <p:nvPr/>
        </p:nvSpPr>
        <p:spPr>
          <a:xfrm>
            <a:off x="7947786" y="2243708"/>
            <a:ext cx="1029969" cy="391795"/>
          </a:xfrm>
          <a:prstGeom prst="rect">
            <a:avLst/>
          </a:prstGeom>
        </p:spPr>
        <p:txBody>
          <a:bodyPr vert="horz" wrap="square" lIns="0" tIns="13335" rIns="0" bIns="0" rtlCol="0">
            <a:spAutoFit/>
          </a:bodyPr>
          <a:lstStyle/>
          <a:p>
            <a:pPr marL="152400" marR="5080" indent="-140335">
              <a:lnSpc>
                <a:spcPct val="100000"/>
              </a:lnSpc>
              <a:spcBef>
                <a:spcPts val="105"/>
              </a:spcBef>
            </a:pPr>
            <a:r>
              <a:rPr sz="800" dirty="0">
                <a:latin typeface="Calibri"/>
                <a:cs typeface="Calibri"/>
              </a:rPr>
              <a:t>Mentally</a:t>
            </a:r>
            <a:r>
              <a:rPr sz="800" spc="-15" dirty="0">
                <a:latin typeface="Calibri"/>
                <a:cs typeface="Calibri"/>
              </a:rPr>
              <a:t> </a:t>
            </a:r>
            <a:r>
              <a:rPr sz="800" dirty="0">
                <a:latin typeface="Calibri"/>
                <a:cs typeface="Calibri"/>
              </a:rPr>
              <a:t>subtract</a:t>
            </a:r>
            <a:r>
              <a:rPr sz="800" spc="-25" dirty="0">
                <a:latin typeface="Calibri"/>
                <a:cs typeface="Calibri"/>
              </a:rPr>
              <a:t> </a:t>
            </a:r>
            <a:r>
              <a:rPr sz="800" dirty="0">
                <a:latin typeface="Calibri"/>
                <a:cs typeface="Calibri"/>
              </a:rPr>
              <a:t>HTU</a:t>
            </a:r>
            <a:r>
              <a:rPr sz="800" spc="-45" dirty="0">
                <a:latin typeface="Calibri"/>
                <a:cs typeface="Calibri"/>
              </a:rPr>
              <a:t> </a:t>
            </a:r>
            <a:r>
              <a:rPr sz="800" spc="-50" dirty="0">
                <a:latin typeface="Calibri"/>
                <a:cs typeface="Calibri"/>
              </a:rPr>
              <a:t>+</a:t>
            </a:r>
            <a:r>
              <a:rPr sz="800" spc="500" dirty="0">
                <a:latin typeface="Calibri"/>
                <a:cs typeface="Calibri"/>
              </a:rPr>
              <a:t> </a:t>
            </a:r>
            <a:r>
              <a:rPr sz="800" dirty="0">
                <a:latin typeface="Calibri"/>
                <a:cs typeface="Calibri"/>
              </a:rPr>
              <a:t>ones,</a:t>
            </a:r>
            <a:r>
              <a:rPr sz="800" spc="-10" dirty="0">
                <a:latin typeface="Calibri"/>
                <a:cs typeface="Calibri"/>
              </a:rPr>
              <a:t> </a:t>
            </a:r>
            <a:r>
              <a:rPr sz="800" dirty="0">
                <a:latin typeface="Calibri"/>
                <a:cs typeface="Calibri"/>
              </a:rPr>
              <a:t>HTU</a:t>
            </a:r>
            <a:r>
              <a:rPr sz="800" spc="-20" dirty="0">
                <a:latin typeface="Calibri"/>
                <a:cs typeface="Calibri"/>
              </a:rPr>
              <a:t> </a:t>
            </a:r>
            <a:r>
              <a:rPr sz="800" dirty="0">
                <a:latin typeface="Calibri"/>
                <a:cs typeface="Calibri"/>
              </a:rPr>
              <a:t>+</a:t>
            </a:r>
            <a:r>
              <a:rPr sz="800" spc="-10" dirty="0">
                <a:latin typeface="Calibri"/>
                <a:cs typeface="Calibri"/>
              </a:rPr>
              <a:t> tens,</a:t>
            </a:r>
            <a:r>
              <a:rPr sz="800" spc="500" dirty="0">
                <a:latin typeface="Calibri"/>
                <a:cs typeface="Calibri"/>
              </a:rPr>
              <a:t> </a:t>
            </a:r>
            <a:r>
              <a:rPr sz="800" dirty="0">
                <a:latin typeface="Calibri"/>
                <a:cs typeface="Calibri"/>
              </a:rPr>
              <a:t>HTU</a:t>
            </a:r>
            <a:r>
              <a:rPr sz="800" spc="-25" dirty="0">
                <a:latin typeface="Calibri"/>
                <a:cs typeface="Calibri"/>
              </a:rPr>
              <a:t> </a:t>
            </a:r>
            <a:r>
              <a:rPr sz="800" dirty="0">
                <a:latin typeface="Calibri"/>
                <a:cs typeface="Calibri"/>
              </a:rPr>
              <a:t>+</a:t>
            </a:r>
            <a:r>
              <a:rPr sz="800" spc="-5" dirty="0">
                <a:latin typeface="Calibri"/>
                <a:cs typeface="Calibri"/>
              </a:rPr>
              <a:t> </a:t>
            </a:r>
            <a:r>
              <a:rPr sz="800" spc="-10" dirty="0">
                <a:latin typeface="Calibri"/>
                <a:cs typeface="Calibri"/>
              </a:rPr>
              <a:t>hundreds</a:t>
            </a:r>
            <a:endParaRPr sz="800">
              <a:latin typeface="Calibri"/>
              <a:cs typeface="Calibri"/>
            </a:endParaRPr>
          </a:p>
        </p:txBody>
      </p:sp>
      <p:sp>
        <p:nvSpPr>
          <p:cNvPr id="15" name="object 15"/>
          <p:cNvSpPr txBox="1"/>
          <p:nvPr/>
        </p:nvSpPr>
        <p:spPr>
          <a:xfrm>
            <a:off x="7896859" y="2705862"/>
            <a:ext cx="1186815" cy="696595"/>
          </a:xfrm>
          <a:prstGeom prst="rect">
            <a:avLst/>
          </a:prstGeom>
        </p:spPr>
        <p:txBody>
          <a:bodyPr vert="horz" wrap="square" lIns="0" tIns="13335" rIns="0" bIns="0" rtlCol="0">
            <a:spAutoFit/>
          </a:bodyPr>
          <a:lstStyle/>
          <a:p>
            <a:pPr marL="12700" marR="5080" algn="ctr">
              <a:lnSpc>
                <a:spcPct val="100000"/>
              </a:lnSpc>
              <a:spcBef>
                <a:spcPts val="105"/>
              </a:spcBef>
            </a:pPr>
            <a:r>
              <a:rPr sz="800" dirty="0">
                <a:latin typeface="Calibri"/>
                <a:cs typeface="Calibri"/>
              </a:rPr>
              <a:t>Perform</a:t>
            </a:r>
            <a:r>
              <a:rPr sz="800" spc="-30" dirty="0">
                <a:latin typeface="Calibri"/>
                <a:cs typeface="Calibri"/>
              </a:rPr>
              <a:t> </a:t>
            </a:r>
            <a:r>
              <a:rPr sz="800" dirty="0">
                <a:latin typeface="Calibri"/>
                <a:cs typeface="Calibri"/>
              </a:rPr>
              <a:t>mental</a:t>
            </a:r>
            <a:r>
              <a:rPr sz="800" spc="-20" dirty="0">
                <a:latin typeface="Calibri"/>
                <a:cs typeface="Calibri"/>
              </a:rPr>
              <a:t> </a:t>
            </a:r>
            <a:r>
              <a:rPr sz="800" spc="-10" dirty="0">
                <a:latin typeface="Calibri"/>
                <a:cs typeface="Calibri"/>
              </a:rPr>
              <a:t>calculations</a:t>
            </a:r>
            <a:r>
              <a:rPr sz="800" spc="500"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two-</a:t>
            </a:r>
            <a:r>
              <a:rPr sz="800" dirty="0">
                <a:latin typeface="Calibri"/>
                <a:cs typeface="Calibri"/>
              </a:rPr>
              <a:t>digit </a:t>
            </a:r>
            <a:r>
              <a:rPr sz="800" spc="-10" dirty="0">
                <a:latin typeface="Calibri"/>
                <a:cs typeface="Calibri"/>
              </a:rPr>
              <a:t>numbers</a:t>
            </a:r>
            <a:endParaRPr sz="800">
              <a:latin typeface="Calibri"/>
              <a:cs typeface="Calibri"/>
            </a:endParaRPr>
          </a:p>
          <a:p>
            <a:pPr marL="22860" marR="13335" algn="ctr">
              <a:lnSpc>
                <a:spcPct val="100000"/>
              </a:lnSpc>
              <a:spcBef>
                <a:spcPts val="475"/>
              </a:spcBef>
            </a:pPr>
            <a:r>
              <a:rPr sz="800" dirty="0">
                <a:latin typeface="Calibri"/>
                <a:cs typeface="Calibri"/>
              </a:rPr>
              <a:t>Find</a:t>
            </a:r>
            <a:r>
              <a:rPr sz="800" spc="-20" dirty="0">
                <a:latin typeface="Calibri"/>
                <a:cs typeface="Calibri"/>
              </a:rPr>
              <a:t> </a:t>
            </a:r>
            <a:r>
              <a:rPr sz="800" dirty="0">
                <a:latin typeface="Calibri"/>
                <a:cs typeface="Calibri"/>
              </a:rPr>
              <a:t>ten</a:t>
            </a:r>
            <a:r>
              <a:rPr sz="800" spc="-15" dirty="0">
                <a:latin typeface="Calibri"/>
                <a:cs typeface="Calibri"/>
              </a:rPr>
              <a:t> </a:t>
            </a:r>
            <a:r>
              <a:rPr sz="800" dirty="0">
                <a:latin typeface="Calibri"/>
                <a:cs typeface="Calibri"/>
              </a:rPr>
              <a:t>and</a:t>
            </a:r>
            <a:r>
              <a:rPr sz="800" spc="-10" dirty="0">
                <a:latin typeface="Calibri"/>
                <a:cs typeface="Calibri"/>
              </a:rPr>
              <a:t> </a:t>
            </a:r>
            <a:r>
              <a:rPr sz="800" dirty="0">
                <a:latin typeface="Calibri"/>
                <a:cs typeface="Calibri"/>
              </a:rPr>
              <a:t>a</a:t>
            </a:r>
            <a:r>
              <a:rPr sz="800" spc="-15" dirty="0">
                <a:latin typeface="Calibri"/>
                <a:cs typeface="Calibri"/>
              </a:rPr>
              <a:t> </a:t>
            </a:r>
            <a:r>
              <a:rPr sz="800" dirty="0">
                <a:latin typeface="Calibri"/>
                <a:cs typeface="Calibri"/>
              </a:rPr>
              <a:t>hundred</a:t>
            </a:r>
            <a:r>
              <a:rPr sz="800" spc="5" dirty="0">
                <a:latin typeface="Calibri"/>
                <a:cs typeface="Calibri"/>
              </a:rPr>
              <a:t> </a:t>
            </a:r>
            <a:r>
              <a:rPr sz="800" spc="-20" dirty="0">
                <a:latin typeface="Calibri"/>
                <a:cs typeface="Calibri"/>
              </a:rPr>
              <a:t>less</a:t>
            </a:r>
            <a:r>
              <a:rPr sz="800" spc="500" dirty="0">
                <a:latin typeface="Calibri"/>
                <a:cs typeface="Calibri"/>
              </a:rPr>
              <a:t> </a:t>
            </a:r>
            <a:r>
              <a:rPr sz="800" dirty="0">
                <a:latin typeface="Calibri"/>
                <a:cs typeface="Calibri"/>
              </a:rPr>
              <a:t>than</a:t>
            </a:r>
            <a:r>
              <a:rPr sz="800" spc="-10" dirty="0">
                <a:latin typeface="Calibri"/>
                <a:cs typeface="Calibri"/>
              </a:rPr>
              <a:t> </a:t>
            </a:r>
            <a:r>
              <a:rPr sz="800" dirty="0">
                <a:latin typeface="Calibri"/>
                <a:cs typeface="Calibri"/>
              </a:rPr>
              <a:t>a</a:t>
            </a:r>
            <a:r>
              <a:rPr sz="800" spc="-25" dirty="0">
                <a:latin typeface="Calibri"/>
                <a:cs typeface="Calibri"/>
              </a:rPr>
              <a:t> </a:t>
            </a:r>
            <a:r>
              <a:rPr sz="800" dirty="0">
                <a:latin typeface="Calibri"/>
                <a:cs typeface="Calibri"/>
              </a:rPr>
              <a:t>number</a:t>
            </a:r>
            <a:r>
              <a:rPr sz="800" spc="-10" dirty="0">
                <a:latin typeface="Calibri"/>
                <a:cs typeface="Calibri"/>
              </a:rPr>
              <a:t> </a:t>
            </a:r>
            <a:r>
              <a:rPr sz="800" dirty="0">
                <a:latin typeface="Calibri"/>
                <a:cs typeface="Calibri"/>
              </a:rPr>
              <a:t>with</a:t>
            </a:r>
            <a:r>
              <a:rPr sz="800" spc="-15" dirty="0">
                <a:latin typeface="Calibri"/>
                <a:cs typeface="Calibri"/>
              </a:rPr>
              <a:t> </a:t>
            </a:r>
            <a:r>
              <a:rPr sz="800" dirty="0">
                <a:latin typeface="Calibri"/>
                <a:cs typeface="Calibri"/>
              </a:rPr>
              <a:t>up</a:t>
            </a:r>
            <a:r>
              <a:rPr sz="800" spc="-15" dirty="0">
                <a:latin typeface="Calibri"/>
                <a:cs typeface="Calibri"/>
              </a:rPr>
              <a:t> </a:t>
            </a:r>
            <a:r>
              <a:rPr sz="800" spc="-25" dirty="0">
                <a:latin typeface="Calibri"/>
                <a:cs typeface="Calibri"/>
              </a:rPr>
              <a:t>to</a:t>
            </a:r>
            <a:r>
              <a:rPr sz="800" spc="500" dirty="0">
                <a:latin typeface="Calibri"/>
                <a:cs typeface="Calibri"/>
              </a:rPr>
              <a:t> </a:t>
            </a:r>
            <a:r>
              <a:rPr sz="800" spc="-10" dirty="0">
                <a:latin typeface="Calibri"/>
                <a:cs typeface="Calibri"/>
              </a:rPr>
              <a:t>three-digits</a:t>
            </a:r>
            <a:endParaRPr sz="800">
              <a:latin typeface="Calibri"/>
              <a:cs typeface="Calibri"/>
            </a:endParaRPr>
          </a:p>
        </p:txBody>
      </p:sp>
      <p:sp>
        <p:nvSpPr>
          <p:cNvPr id="16" name="object 16"/>
          <p:cNvSpPr txBox="1"/>
          <p:nvPr/>
        </p:nvSpPr>
        <p:spPr>
          <a:xfrm>
            <a:off x="5091429" y="4412741"/>
            <a:ext cx="193040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Column</a:t>
            </a:r>
            <a:r>
              <a:rPr sz="1000" b="1" i="1" spc="-20" dirty="0">
                <a:latin typeface="Calibri"/>
                <a:cs typeface="Calibri"/>
              </a:rPr>
              <a:t> </a:t>
            </a:r>
            <a:r>
              <a:rPr sz="1000" b="1" i="1" spc="-10" dirty="0">
                <a:latin typeface="Calibri"/>
                <a:cs typeface="Calibri"/>
              </a:rPr>
              <a:t>subtraction</a:t>
            </a:r>
            <a:r>
              <a:rPr sz="1000" b="1" i="1" spc="5" dirty="0">
                <a:latin typeface="Calibri"/>
                <a:cs typeface="Calibri"/>
              </a:rPr>
              <a:t> </a:t>
            </a:r>
            <a:r>
              <a:rPr sz="1000" b="1" i="1" dirty="0">
                <a:latin typeface="Calibri"/>
                <a:cs typeface="Calibri"/>
              </a:rPr>
              <a:t>(with</a:t>
            </a:r>
            <a:r>
              <a:rPr sz="1000" b="1" i="1" spc="5" dirty="0">
                <a:latin typeface="Calibri"/>
                <a:cs typeface="Calibri"/>
              </a:rPr>
              <a:t> </a:t>
            </a:r>
            <a:r>
              <a:rPr sz="1000" b="1" i="1" spc="-10" dirty="0">
                <a:latin typeface="Calibri"/>
                <a:cs typeface="Calibri"/>
              </a:rPr>
              <a:t>exchange)</a:t>
            </a:r>
            <a:endParaRPr sz="1000" dirty="0">
              <a:latin typeface="Calibri"/>
              <a:cs typeface="Calibri"/>
            </a:endParaRPr>
          </a:p>
        </p:txBody>
      </p:sp>
      <p:sp>
        <p:nvSpPr>
          <p:cNvPr id="17" name="object 17"/>
          <p:cNvSpPr txBox="1"/>
          <p:nvPr/>
        </p:nvSpPr>
        <p:spPr>
          <a:xfrm>
            <a:off x="8030082" y="4396866"/>
            <a:ext cx="885825" cy="269875"/>
          </a:xfrm>
          <a:prstGeom prst="rect">
            <a:avLst/>
          </a:prstGeom>
        </p:spPr>
        <p:txBody>
          <a:bodyPr vert="horz" wrap="square" lIns="0" tIns="12700" rIns="0" bIns="0" rtlCol="0">
            <a:spAutoFit/>
          </a:bodyPr>
          <a:lstStyle/>
          <a:p>
            <a:pPr algn="ctr">
              <a:lnSpc>
                <a:spcPct val="100000"/>
              </a:lnSpc>
              <a:spcBef>
                <a:spcPts val="100"/>
              </a:spcBef>
            </a:pPr>
            <a:r>
              <a:rPr sz="800" dirty="0">
                <a:latin typeface="Calibri"/>
                <a:cs typeface="Calibri"/>
              </a:rPr>
              <a:t>Count</a:t>
            </a:r>
            <a:r>
              <a:rPr sz="800" spc="-15" dirty="0">
                <a:latin typeface="Calibri"/>
                <a:cs typeface="Calibri"/>
              </a:rPr>
              <a:t> </a:t>
            </a:r>
            <a:r>
              <a:rPr sz="800" dirty="0">
                <a:latin typeface="Calibri"/>
                <a:cs typeface="Calibri"/>
              </a:rPr>
              <a:t>back in</a:t>
            </a:r>
            <a:r>
              <a:rPr sz="800" spc="-10" dirty="0">
                <a:latin typeface="Calibri"/>
                <a:cs typeface="Calibri"/>
              </a:rPr>
              <a:t> </a:t>
            </a:r>
            <a:r>
              <a:rPr sz="800" dirty="0">
                <a:latin typeface="Calibri"/>
                <a:cs typeface="Calibri"/>
              </a:rPr>
              <a:t>6,</a:t>
            </a:r>
            <a:r>
              <a:rPr sz="800" spc="-20" dirty="0">
                <a:latin typeface="Calibri"/>
                <a:cs typeface="Calibri"/>
              </a:rPr>
              <a:t> </a:t>
            </a:r>
            <a:r>
              <a:rPr sz="800" dirty="0">
                <a:latin typeface="Calibri"/>
                <a:cs typeface="Calibri"/>
              </a:rPr>
              <a:t>7,</a:t>
            </a:r>
            <a:r>
              <a:rPr sz="800" spc="-20" dirty="0">
                <a:latin typeface="Calibri"/>
                <a:cs typeface="Calibri"/>
              </a:rPr>
              <a:t> </a:t>
            </a:r>
            <a:r>
              <a:rPr sz="800" spc="-25" dirty="0">
                <a:latin typeface="Calibri"/>
                <a:cs typeface="Calibri"/>
              </a:rPr>
              <a:t>9,</a:t>
            </a:r>
            <a:endParaRPr sz="800">
              <a:latin typeface="Calibri"/>
              <a:cs typeface="Calibri"/>
            </a:endParaRPr>
          </a:p>
          <a:p>
            <a:pPr marL="635" algn="ctr">
              <a:lnSpc>
                <a:spcPct val="100000"/>
              </a:lnSpc>
              <a:spcBef>
                <a:spcPts val="5"/>
              </a:spcBef>
            </a:pPr>
            <a:r>
              <a:rPr sz="800" dirty="0">
                <a:latin typeface="Calibri"/>
                <a:cs typeface="Calibri"/>
              </a:rPr>
              <a:t>25</a:t>
            </a:r>
            <a:r>
              <a:rPr sz="800" spc="-30" dirty="0">
                <a:latin typeface="Calibri"/>
                <a:cs typeface="Calibri"/>
              </a:rPr>
              <a:t> </a:t>
            </a:r>
            <a:r>
              <a:rPr sz="800" dirty="0">
                <a:latin typeface="Calibri"/>
                <a:cs typeface="Calibri"/>
              </a:rPr>
              <a:t>and</a:t>
            </a:r>
            <a:r>
              <a:rPr sz="800" spc="5" dirty="0">
                <a:latin typeface="Calibri"/>
                <a:cs typeface="Calibri"/>
              </a:rPr>
              <a:t> </a:t>
            </a:r>
            <a:r>
              <a:rPr sz="800" spc="-20" dirty="0">
                <a:latin typeface="Calibri"/>
                <a:cs typeface="Calibri"/>
              </a:rPr>
              <a:t>1000</a:t>
            </a:r>
            <a:endParaRPr sz="800">
              <a:latin typeface="Calibri"/>
              <a:cs typeface="Calibri"/>
            </a:endParaRPr>
          </a:p>
        </p:txBody>
      </p:sp>
      <p:sp>
        <p:nvSpPr>
          <p:cNvPr id="18" name="object 18"/>
          <p:cNvSpPr txBox="1"/>
          <p:nvPr/>
        </p:nvSpPr>
        <p:spPr>
          <a:xfrm>
            <a:off x="7942580" y="5608421"/>
            <a:ext cx="1035685" cy="513715"/>
          </a:xfrm>
          <a:prstGeom prst="rect">
            <a:avLst/>
          </a:prstGeom>
        </p:spPr>
        <p:txBody>
          <a:bodyPr vert="horz" wrap="square" lIns="0" tIns="12700" rIns="0" bIns="0" rtlCol="0">
            <a:spAutoFit/>
          </a:bodyPr>
          <a:lstStyle/>
          <a:p>
            <a:pPr marL="12700" marR="5080" indent="1905" algn="ctr">
              <a:lnSpc>
                <a:spcPct val="100000"/>
              </a:lnSpc>
              <a:spcBef>
                <a:spcPts val="100"/>
              </a:spcBef>
            </a:pPr>
            <a:r>
              <a:rPr sz="800" dirty="0">
                <a:latin typeface="Calibri"/>
                <a:cs typeface="Calibri"/>
              </a:rPr>
              <a:t>Continue</a:t>
            </a:r>
            <a:r>
              <a:rPr sz="800" spc="-20" dirty="0">
                <a:latin typeface="Calibri"/>
                <a:cs typeface="Calibri"/>
              </a:rPr>
              <a:t> </a:t>
            </a:r>
            <a:r>
              <a:rPr sz="800" dirty="0">
                <a:latin typeface="Calibri"/>
                <a:cs typeface="Calibri"/>
              </a:rPr>
              <a:t>to</a:t>
            </a:r>
            <a:r>
              <a:rPr sz="800" spc="-25" dirty="0">
                <a:latin typeface="Calibri"/>
                <a:cs typeface="Calibri"/>
              </a:rPr>
              <a:t> </a:t>
            </a:r>
            <a:r>
              <a:rPr sz="800" spc="-10" dirty="0">
                <a:latin typeface="Calibri"/>
                <a:cs typeface="Calibri"/>
              </a:rPr>
              <a:t>practise</a:t>
            </a:r>
            <a:r>
              <a:rPr sz="800" spc="500" dirty="0">
                <a:latin typeface="Calibri"/>
                <a:cs typeface="Calibri"/>
              </a:rPr>
              <a:t> </a:t>
            </a:r>
            <a:r>
              <a:rPr sz="800" dirty="0">
                <a:latin typeface="Calibri"/>
                <a:cs typeface="Calibri"/>
              </a:rPr>
              <a:t>mental</a:t>
            </a:r>
            <a:r>
              <a:rPr sz="800" spc="-55" dirty="0">
                <a:latin typeface="Calibri"/>
                <a:cs typeface="Calibri"/>
              </a:rPr>
              <a:t> </a:t>
            </a:r>
            <a:r>
              <a:rPr sz="800" dirty="0">
                <a:latin typeface="Calibri"/>
                <a:cs typeface="Calibri"/>
              </a:rPr>
              <a:t>calculations</a:t>
            </a:r>
            <a:r>
              <a:rPr sz="800" spc="-5"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increasingly</a:t>
            </a:r>
            <a:r>
              <a:rPr sz="800" spc="-35" dirty="0">
                <a:latin typeface="Calibri"/>
                <a:cs typeface="Calibri"/>
              </a:rPr>
              <a:t> </a:t>
            </a:r>
            <a:r>
              <a:rPr sz="800" spc="-10" dirty="0">
                <a:latin typeface="Calibri"/>
                <a:cs typeface="Calibri"/>
              </a:rPr>
              <a:t>large</a:t>
            </a:r>
            <a:r>
              <a:rPr sz="800" spc="500" dirty="0">
                <a:latin typeface="Calibri"/>
                <a:cs typeface="Calibri"/>
              </a:rPr>
              <a:t> </a:t>
            </a:r>
            <a:r>
              <a:rPr sz="800" dirty="0">
                <a:latin typeface="Calibri"/>
                <a:cs typeface="Calibri"/>
              </a:rPr>
              <a:t>numbers</a:t>
            </a:r>
            <a:r>
              <a:rPr sz="800" spc="-20"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aid</a:t>
            </a:r>
            <a:r>
              <a:rPr sz="800" spc="-10" dirty="0">
                <a:latin typeface="Calibri"/>
                <a:cs typeface="Calibri"/>
              </a:rPr>
              <a:t> fluency</a:t>
            </a:r>
            <a:endParaRPr sz="800">
              <a:latin typeface="Calibri"/>
              <a:cs typeface="Calibri"/>
            </a:endParaRPr>
          </a:p>
        </p:txBody>
      </p:sp>
      <p:sp>
        <p:nvSpPr>
          <p:cNvPr id="19" name="object 19"/>
          <p:cNvSpPr txBox="1"/>
          <p:nvPr/>
        </p:nvSpPr>
        <p:spPr>
          <a:xfrm>
            <a:off x="101600" y="4795520"/>
            <a:ext cx="1165860" cy="1550670"/>
          </a:xfrm>
          <a:prstGeom prst="rect">
            <a:avLst/>
          </a:prstGeom>
        </p:spPr>
        <p:txBody>
          <a:bodyPr vert="horz" wrap="square" lIns="0" tIns="12700" rIns="0" bIns="0" rtlCol="0">
            <a:spAutoFit/>
          </a:bodyPr>
          <a:lstStyle/>
          <a:p>
            <a:pPr marL="45720" marR="38100" algn="ctr">
              <a:lnSpc>
                <a:spcPct val="100000"/>
              </a:lnSpc>
              <a:spcBef>
                <a:spcPts val="100"/>
              </a:spcBef>
            </a:pPr>
            <a:r>
              <a:rPr sz="800" dirty="0">
                <a:latin typeface="Calibri"/>
                <a:cs typeface="Calibri"/>
              </a:rPr>
              <a:t>Subtract</a:t>
            </a:r>
            <a:r>
              <a:rPr sz="800" spc="-30"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with</a:t>
            </a:r>
            <a:r>
              <a:rPr sz="800" spc="-30" dirty="0">
                <a:latin typeface="Calibri"/>
                <a:cs typeface="Calibri"/>
              </a:rPr>
              <a:t> </a:t>
            </a:r>
            <a:r>
              <a:rPr sz="800" spc="-25" dirty="0">
                <a:latin typeface="Calibri"/>
                <a:cs typeface="Calibri"/>
              </a:rPr>
              <a:t>up</a:t>
            </a:r>
            <a:r>
              <a:rPr sz="800" spc="500" dirty="0">
                <a:latin typeface="Calibri"/>
                <a:cs typeface="Calibri"/>
              </a:rPr>
              <a:t> </a:t>
            </a:r>
            <a:r>
              <a:rPr sz="800" dirty="0">
                <a:latin typeface="Calibri"/>
                <a:cs typeface="Calibri"/>
              </a:rPr>
              <a:t>to </a:t>
            </a:r>
            <a:r>
              <a:rPr sz="800" spc="-10" dirty="0">
                <a:latin typeface="Calibri"/>
                <a:cs typeface="Calibri"/>
              </a:rPr>
              <a:t>four-digits</a:t>
            </a:r>
            <a:endParaRPr sz="800">
              <a:latin typeface="Calibri"/>
              <a:cs typeface="Calibri"/>
            </a:endParaRPr>
          </a:p>
          <a:p>
            <a:pPr marL="102235" marR="94615" algn="ctr">
              <a:lnSpc>
                <a:spcPct val="100000"/>
              </a:lnSpc>
              <a:spcBef>
                <a:spcPts val="484"/>
              </a:spcBef>
            </a:pPr>
            <a:r>
              <a:rPr sz="800" dirty="0">
                <a:latin typeface="Calibri"/>
                <a:cs typeface="Calibri"/>
              </a:rPr>
              <a:t>(formal</a:t>
            </a:r>
            <a:r>
              <a:rPr sz="800" spc="-40" dirty="0">
                <a:latin typeface="Calibri"/>
                <a:cs typeface="Calibri"/>
              </a:rPr>
              <a:t> </a:t>
            </a:r>
            <a:r>
              <a:rPr sz="800" dirty="0">
                <a:latin typeface="Calibri"/>
                <a:cs typeface="Calibri"/>
              </a:rPr>
              <a:t>written</a:t>
            </a:r>
            <a:r>
              <a:rPr sz="800" spc="-25" dirty="0">
                <a:latin typeface="Calibri"/>
                <a:cs typeface="Calibri"/>
              </a:rPr>
              <a:t> </a:t>
            </a:r>
            <a:r>
              <a:rPr sz="800" spc="-10" dirty="0">
                <a:latin typeface="Calibri"/>
                <a:cs typeface="Calibri"/>
              </a:rPr>
              <a:t>column</a:t>
            </a:r>
            <a:r>
              <a:rPr sz="800" spc="500" dirty="0">
                <a:latin typeface="Calibri"/>
                <a:cs typeface="Calibri"/>
              </a:rPr>
              <a:t> </a:t>
            </a:r>
            <a:r>
              <a:rPr sz="800" spc="-10" dirty="0">
                <a:latin typeface="Calibri"/>
                <a:cs typeface="Calibri"/>
              </a:rPr>
              <a:t>method)</a:t>
            </a:r>
            <a:endParaRPr sz="800">
              <a:latin typeface="Calibri"/>
              <a:cs typeface="Calibri"/>
            </a:endParaRPr>
          </a:p>
          <a:p>
            <a:pPr marL="34925" marR="27305" algn="ctr">
              <a:lnSpc>
                <a:spcPct val="100000"/>
              </a:lnSpc>
              <a:spcBef>
                <a:spcPts val="480"/>
              </a:spcBef>
            </a:pPr>
            <a:r>
              <a:rPr sz="800" dirty="0">
                <a:latin typeface="Calibri"/>
                <a:cs typeface="Calibri"/>
              </a:rPr>
              <a:t>Understand</a:t>
            </a:r>
            <a:r>
              <a:rPr sz="800" spc="-40" dirty="0">
                <a:latin typeface="Calibri"/>
                <a:cs typeface="Calibri"/>
              </a:rPr>
              <a:t> </a:t>
            </a:r>
            <a:r>
              <a:rPr sz="800" dirty="0">
                <a:latin typeface="Calibri"/>
                <a:cs typeface="Calibri"/>
              </a:rPr>
              <a:t>subtraction</a:t>
            </a:r>
            <a:r>
              <a:rPr sz="800" spc="-30" dirty="0">
                <a:latin typeface="Calibri"/>
                <a:cs typeface="Calibri"/>
              </a:rPr>
              <a:t> </a:t>
            </a:r>
            <a:r>
              <a:rPr sz="800" spc="-25" dirty="0">
                <a:latin typeface="Calibri"/>
                <a:cs typeface="Calibri"/>
              </a:rPr>
              <a:t>as</a:t>
            </a:r>
            <a:r>
              <a:rPr sz="800" spc="500" dirty="0">
                <a:latin typeface="Calibri"/>
                <a:cs typeface="Calibri"/>
              </a:rPr>
              <a:t> </a:t>
            </a:r>
            <a:r>
              <a:rPr sz="800" dirty="0">
                <a:latin typeface="Calibri"/>
                <a:cs typeface="Calibri"/>
              </a:rPr>
              <a:t>the</a:t>
            </a:r>
            <a:r>
              <a:rPr sz="800" spc="-30" dirty="0">
                <a:latin typeface="Calibri"/>
                <a:cs typeface="Calibri"/>
              </a:rPr>
              <a:t> </a:t>
            </a:r>
            <a:r>
              <a:rPr sz="800" dirty="0">
                <a:latin typeface="Calibri"/>
                <a:cs typeface="Calibri"/>
              </a:rPr>
              <a:t>inverse</a:t>
            </a:r>
            <a:r>
              <a:rPr sz="800" spc="-10" dirty="0">
                <a:latin typeface="Calibri"/>
                <a:cs typeface="Calibri"/>
              </a:rPr>
              <a:t> </a:t>
            </a:r>
            <a:r>
              <a:rPr sz="800" dirty="0">
                <a:latin typeface="Calibri"/>
                <a:cs typeface="Calibri"/>
              </a:rPr>
              <a:t>of</a:t>
            </a:r>
            <a:r>
              <a:rPr sz="800" spc="-20" dirty="0">
                <a:latin typeface="Calibri"/>
                <a:cs typeface="Calibri"/>
              </a:rPr>
              <a:t> </a:t>
            </a:r>
            <a:r>
              <a:rPr sz="800" spc="-10" dirty="0">
                <a:latin typeface="Calibri"/>
                <a:cs typeface="Calibri"/>
              </a:rPr>
              <a:t>addition</a:t>
            </a:r>
            <a:endParaRPr sz="800">
              <a:latin typeface="Calibri"/>
              <a:cs typeface="Calibri"/>
            </a:endParaRPr>
          </a:p>
          <a:p>
            <a:pPr marL="12700" marR="5080" indent="-1905" algn="ctr">
              <a:lnSpc>
                <a:spcPct val="100000"/>
              </a:lnSpc>
              <a:spcBef>
                <a:spcPts val="480"/>
              </a:spcBef>
            </a:pPr>
            <a:r>
              <a:rPr sz="800" dirty="0">
                <a:latin typeface="Calibri"/>
                <a:cs typeface="Calibri"/>
              </a:rPr>
              <a:t>Solve</a:t>
            </a:r>
            <a:r>
              <a:rPr sz="800" spc="-10" dirty="0">
                <a:latin typeface="Calibri"/>
                <a:cs typeface="Calibri"/>
              </a:rPr>
              <a:t> two-</a:t>
            </a:r>
            <a:r>
              <a:rPr sz="800" dirty="0">
                <a:latin typeface="Calibri"/>
                <a:cs typeface="Calibri"/>
              </a:rPr>
              <a:t>step</a:t>
            </a:r>
            <a:r>
              <a:rPr sz="800" spc="5" dirty="0">
                <a:latin typeface="Calibri"/>
                <a:cs typeface="Calibri"/>
              </a:rPr>
              <a:t> </a:t>
            </a:r>
            <a:r>
              <a:rPr sz="800" spc="-10" dirty="0">
                <a:latin typeface="Calibri"/>
                <a:cs typeface="Calibri"/>
              </a:rPr>
              <a:t>problems</a:t>
            </a:r>
            <a:r>
              <a:rPr sz="800" spc="500" dirty="0">
                <a:latin typeface="Calibri"/>
                <a:cs typeface="Calibri"/>
              </a:rPr>
              <a:t> </a:t>
            </a:r>
            <a:r>
              <a:rPr sz="800" dirty="0">
                <a:latin typeface="Calibri"/>
                <a:cs typeface="Calibri"/>
              </a:rPr>
              <a:t>deciding</a:t>
            </a:r>
            <a:r>
              <a:rPr sz="800" spc="-15" dirty="0">
                <a:latin typeface="Calibri"/>
                <a:cs typeface="Calibri"/>
              </a:rPr>
              <a:t> </a:t>
            </a:r>
            <a:r>
              <a:rPr sz="800" dirty="0">
                <a:latin typeface="Calibri"/>
                <a:cs typeface="Calibri"/>
              </a:rPr>
              <a:t>upon</a:t>
            </a:r>
            <a:r>
              <a:rPr sz="800" spc="-20" dirty="0">
                <a:latin typeface="Calibri"/>
                <a:cs typeface="Calibri"/>
              </a:rPr>
              <a:t> </a:t>
            </a:r>
            <a:r>
              <a:rPr sz="800" spc="-25" dirty="0">
                <a:latin typeface="Calibri"/>
                <a:cs typeface="Calibri"/>
              </a:rPr>
              <a:t>the</a:t>
            </a:r>
            <a:r>
              <a:rPr sz="800" spc="500" dirty="0">
                <a:latin typeface="Calibri"/>
                <a:cs typeface="Calibri"/>
              </a:rPr>
              <a:t> </a:t>
            </a:r>
            <a:r>
              <a:rPr sz="800" dirty="0">
                <a:latin typeface="Calibri"/>
                <a:cs typeface="Calibri"/>
              </a:rPr>
              <a:t>appropriate</a:t>
            </a:r>
            <a:r>
              <a:rPr sz="800" spc="-40" dirty="0">
                <a:latin typeface="Calibri"/>
                <a:cs typeface="Calibri"/>
              </a:rPr>
              <a:t> </a:t>
            </a:r>
            <a:r>
              <a:rPr sz="800" dirty="0">
                <a:latin typeface="Calibri"/>
                <a:cs typeface="Calibri"/>
              </a:rPr>
              <a:t>operations</a:t>
            </a:r>
            <a:r>
              <a:rPr sz="800" spc="-25" dirty="0">
                <a:latin typeface="Calibri"/>
                <a:cs typeface="Calibri"/>
              </a:rPr>
              <a:t> and</a:t>
            </a:r>
            <a:r>
              <a:rPr sz="800" spc="500" dirty="0">
                <a:latin typeface="Calibri"/>
                <a:cs typeface="Calibri"/>
              </a:rPr>
              <a:t> </a:t>
            </a:r>
            <a:r>
              <a:rPr sz="800" dirty="0">
                <a:latin typeface="Calibri"/>
                <a:cs typeface="Calibri"/>
              </a:rPr>
              <a:t>methods</a:t>
            </a:r>
            <a:r>
              <a:rPr sz="800" spc="-25" dirty="0">
                <a:latin typeface="Calibri"/>
                <a:cs typeface="Calibri"/>
              </a:rPr>
              <a:t> </a:t>
            </a:r>
            <a:r>
              <a:rPr sz="800" dirty="0">
                <a:latin typeface="Calibri"/>
                <a:cs typeface="Calibri"/>
              </a:rPr>
              <a:t>and</a:t>
            </a:r>
            <a:r>
              <a:rPr sz="800" spc="-15" dirty="0">
                <a:latin typeface="Calibri"/>
                <a:cs typeface="Calibri"/>
              </a:rPr>
              <a:t> </a:t>
            </a:r>
            <a:r>
              <a:rPr sz="800" spc="-10" dirty="0">
                <a:latin typeface="Calibri"/>
                <a:cs typeface="Calibri"/>
              </a:rPr>
              <a:t>justifying</a:t>
            </a:r>
            <a:r>
              <a:rPr sz="800" spc="500" dirty="0">
                <a:latin typeface="Calibri"/>
                <a:cs typeface="Calibri"/>
              </a:rPr>
              <a:t> </a:t>
            </a:r>
            <a:r>
              <a:rPr sz="800" dirty="0">
                <a:latin typeface="Calibri"/>
                <a:cs typeface="Calibri"/>
              </a:rPr>
              <a:t>choices</a:t>
            </a:r>
            <a:r>
              <a:rPr sz="800" spc="-15" dirty="0">
                <a:latin typeface="Calibri"/>
                <a:cs typeface="Calibri"/>
              </a:rPr>
              <a:t> </a:t>
            </a:r>
            <a:r>
              <a:rPr sz="800" spc="-20" dirty="0">
                <a:latin typeface="Calibri"/>
                <a:cs typeface="Calibri"/>
              </a:rPr>
              <a:t>made</a:t>
            </a:r>
            <a:endParaRPr sz="800">
              <a:latin typeface="Calibri"/>
              <a:cs typeface="Calibri"/>
            </a:endParaRPr>
          </a:p>
        </p:txBody>
      </p:sp>
      <p:sp>
        <p:nvSpPr>
          <p:cNvPr id="25" name="object 25"/>
          <p:cNvSpPr/>
          <p:nvPr/>
        </p:nvSpPr>
        <p:spPr>
          <a:xfrm>
            <a:off x="7812151" y="4149725"/>
            <a:ext cx="1332230" cy="0"/>
          </a:xfrm>
          <a:custGeom>
            <a:avLst/>
            <a:gdLst/>
            <a:ahLst/>
            <a:cxnLst/>
            <a:rect l="l" t="t" r="r" b="b"/>
            <a:pathLst>
              <a:path w="1332229">
                <a:moveTo>
                  <a:pt x="0" y="0"/>
                </a:moveTo>
                <a:lnTo>
                  <a:pt x="1331849" y="0"/>
                </a:lnTo>
              </a:path>
            </a:pathLst>
          </a:custGeom>
          <a:ln w="38100">
            <a:solidFill>
              <a:srgbClr val="000000"/>
            </a:solidFill>
          </a:ln>
        </p:spPr>
        <p:txBody>
          <a:bodyPr wrap="square" lIns="0" tIns="0" rIns="0" bIns="0" rtlCol="0"/>
          <a:lstStyle/>
          <a:p>
            <a:endParaRPr/>
          </a:p>
        </p:txBody>
      </p:sp>
      <p:sp>
        <p:nvSpPr>
          <p:cNvPr id="27" name="object 27"/>
          <p:cNvSpPr txBox="1"/>
          <p:nvPr/>
        </p:nvSpPr>
        <p:spPr>
          <a:xfrm>
            <a:off x="4825746" y="884377"/>
            <a:ext cx="2447290" cy="270510"/>
          </a:xfrm>
          <a:prstGeom prst="rect">
            <a:avLst/>
          </a:prstGeom>
        </p:spPr>
        <p:txBody>
          <a:bodyPr vert="horz" wrap="square" lIns="0" tIns="13335" rIns="0" bIns="0" rtlCol="0">
            <a:spAutoFit/>
          </a:bodyPr>
          <a:lstStyle/>
          <a:p>
            <a:pPr algn="ctr">
              <a:lnSpc>
                <a:spcPct val="100000"/>
              </a:lnSpc>
              <a:spcBef>
                <a:spcPts val="105"/>
              </a:spcBef>
            </a:pPr>
            <a:r>
              <a:rPr sz="800" b="1" i="1" dirty="0">
                <a:latin typeface="Calibri"/>
                <a:cs typeface="Calibri"/>
              </a:rPr>
              <a:t>Children</a:t>
            </a:r>
            <a:r>
              <a:rPr sz="800" b="1" i="1" spc="-5" dirty="0">
                <a:latin typeface="Calibri"/>
                <a:cs typeface="Calibri"/>
              </a:rPr>
              <a:t> </a:t>
            </a:r>
            <a:r>
              <a:rPr sz="800" b="1" i="1" dirty="0">
                <a:latin typeface="Calibri"/>
                <a:cs typeface="Calibri"/>
              </a:rPr>
              <a:t>SHOULD</a:t>
            </a:r>
            <a:r>
              <a:rPr sz="800" b="1" i="1" spc="-30" dirty="0">
                <a:latin typeface="Calibri"/>
                <a:cs typeface="Calibri"/>
              </a:rPr>
              <a:t> </a:t>
            </a:r>
            <a:r>
              <a:rPr sz="800" b="1" i="1" dirty="0">
                <a:latin typeface="Calibri"/>
                <a:cs typeface="Calibri"/>
              </a:rPr>
              <a:t>use</a:t>
            </a:r>
            <a:r>
              <a:rPr sz="800" b="1" i="1" spc="-20" dirty="0">
                <a:latin typeface="Calibri"/>
                <a:cs typeface="Calibri"/>
              </a:rPr>
              <a:t> </a:t>
            </a:r>
            <a:r>
              <a:rPr sz="800" b="1" i="1" spc="-10" dirty="0">
                <a:latin typeface="Calibri"/>
                <a:cs typeface="Calibri"/>
              </a:rPr>
              <a:t>manipulatives</a:t>
            </a:r>
            <a:r>
              <a:rPr sz="800" b="1" i="1" spc="5" dirty="0">
                <a:latin typeface="Calibri"/>
                <a:cs typeface="Calibri"/>
              </a:rPr>
              <a:t> </a:t>
            </a:r>
            <a:r>
              <a:rPr sz="800" b="1" i="1" spc="-10" dirty="0">
                <a:latin typeface="Calibri"/>
                <a:cs typeface="Calibri"/>
              </a:rPr>
              <a:t>alongside</a:t>
            </a:r>
            <a:r>
              <a:rPr sz="800" b="1" i="1" spc="25" dirty="0">
                <a:latin typeface="Calibri"/>
                <a:cs typeface="Calibri"/>
              </a:rPr>
              <a:t> </a:t>
            </a:r>
            <a:r>
              <a:rPr sz="800" b="1" i="1" spc="-10" dirty="0">
                <a:latin typeface="Calibri"/>
                <a:cs typeface="Calibri"/>
              </a:rPr>
              <a:t>algorithms</a:t>
            </a:r>
            <a:endParaRPr sz="800">
              <a:latin typeface="Calibri"/>
              <a:cs typeface="Calibri"/>
            </a:endParaRPr>
          </a:p>
          <a:p>
            <a:pPr algn="ctr">
              <a:lnSpc>
                <a:spcPct val="100000"/>
              </a:lnSpc>
            </a:pPr>
            <a:r>
              <a:rPr sz="800" b="1" i="1" dirty="0">
                <a:latin typeface="Calibri"/>
                <a:cs typeface="Calibri"/>
              </a:rPr>
              <a:t>to</a:t>
            </a:r>
            <a:r>
              <a:rPr sz="800" b="1" i="1" spc="-35" dirty="0">
                <a:latin typeface="Calibri"/>
                <a:cs typeface="Calibri"/>
              </a:rPr>
              <a:t> </a:t>
            </a:r>
            <a:r>
              <a:rPr sz="800" b="1" i="1" dirty="0">
                <a:latin typeface="Calibri"/>
                <a:cs typeface="Calibri"/>
              </a:rPr>
              <a:t>transition</a:t>
            </a:r>
            <a:r>
              <a:rPr sz="800" b="1" i="1" spc="-10" dirty="0">
                <a:latin typeface="Calibri"/>
                <a:cs typeface="Calibri"/>
              </a:rPr>
              <a:t> </a:t>
            </a:r>
            <a:r>
              <a:rPr sz="800" b="1" i="1" dirty="0">
                <a:latin typeface="Calibri"/>
                <a:cs typeface="Calibri"/>
              </a:rPr>
              <a:t>between</a:t>
            </a:r>
            <a:r>
              <a:rPr sz="800" b="1" i="1" spc="-40" dirty="0">
                <a:latin typeface="Calibri"/>
                <a:cs typeface="Calibri"/>
              </a:rPr>
              <a:t> </a:t>
            </a:r>
            <a:r>
              <a:rPr sz="800" b="1" i="1" dirty="0">
                <a:latin typeface="Calibri"/>
                <a:cs typeface="Calibri"/>
              </a:rPr>
              <a:t>practical</a:t>
            </a:r>
            <a:r>
              <a:rPr sz="800" b="1" i="1" spc="-30" dirty="0">
                <a:latin typeface="Calibri"/>
                <a:cs typeface="Calibri"/>
              </a:rPr>
              <a:t> </a:t>
            </a:r>
            <a:r>
              <a:rPr sz="800" b="1" i="1" dirty="0">
                <a:latin typeface="Calibri"/>
                <a:cs typeface="Calibri"/>
              </a:rPr>
              <a:t>and</a:t>
            </a:r>
            <a:r>
              <a:rPr sz="800" b="1" i="1" spc="-20" dirty="0">
                <a:latin typeface="Calibri"/>
                <a:cs typeface="Calibri"/>
              </a:rPr>
              <a:t> </a:t>
            </a:r>
            <a:r>
              <a:rPr sz="800" b="1" i="1" spc="-10" dirty="0">
                <a:latin typeface="Calibri"/>
                <a:cs typeface="Calibri"/>
              </a:rPr>
              <a:t>abstract</a:t>
            </a:r>
            <a:endParaRPr sz="800">
              <a:latin typeface="Calibri"/>
              <a:cs typeface="Calibri"/>
            </a:endParaRPr>
          </a:p>
        </p:txBody>
      </p:sp>
      <p:sp>
        <p:nvSpPr>
          <p:cNvPr id="40" name="object 40"/>
          <p:cNvSpPr txBox="1"/>
          <p:nvPr/>
        </p:nvSpPr>
        <p:spPr>
          <a:xfrm>
            <a:off x="4364101" y="5922962"/>
            <a:ext cx="936625" cy="284480"/>
          </a:xfrm>
          <a:prstGeom prst="rect">
            <a:avLst/>
          </a:prstGeom>
          <a:ln w="9525">
            <a:solidFill>
              <a:srgbClr val="000000"/>
            </a:solidFill>
          </a:ln>
        </p:spPr>
        <p:txBody>
          <a:bodyPr vert="horz" wrap="square" lIns="0" tIns="38100" rIns="0" bIns="0" rtlCol="0">
            <a:spAutoFit/>
          </a:bodyPr>
          <a:lstStyle/>
          <a:p>
            <a:pPr marL="194310">
              <a:lnSpc>
                <a:spcPct val="100000"/>
              </a:lnSpc>
              <a:spcBef>
                <a:spcPts val="300"/>
              </a:spcBef>
            </a:pPr>
            <a:r>
              <a:rPr sz="1200" b="1" dirty="0">
                <a:latin typeface="Calibri"/>
                <a:cs typeface="Calibri"/>
              </a:rPr>
              <a:t>723</a:t>
            </a:r>
            <a:r>
              <a:rPr sz="1200" b="1" spc="10" dirty="0">
                <a:latin typeface="Calibri"/>
                <a:cs typeface="Calibri"/>
              </a:rPr>
              <a:t> </a:t>
            </a:r>
            <a:r>
              <a:rPr sz="1200" b="1" dirty="0">
                <a:latin typeface="Calibri"/>
                <a:cs typeface="Calibri"/>
              </a:rPr>
              <a:t>-</a:t>
            </a:r>
            <a:r>
              <a:rPr sz="1200" b="1" spc="-25" dirty="0">
                <a:latin typeface="Calibri"/>
                <a:cs typeface="Calibri"/>
              </a:rPr>
              <a:t>367</a:t>
            </a:r>
            <a:endParaRPr sz="1200">
              <a:latin typeface="Calibri"/>
              <a:cs typeface="Calibri"/>
            </a:endParaRPr>
          </a:p>
        </p:txBody>
      </p:sp>
      <p:sp>
        <p:nvSpPr>
          <p:cNvPr id="41" name="object 41"/>
          <p:cNvSpPr txBox="1"/>
          <p:nvPr/>
        </p:nvSpPr>
        <p:spPr>
          <a:xfrm>
            <a:off x="5445378" y="5817950"/>
            <a:ext cx="654050" cy="523240"/>
          </a:xfrm>
          <a:prstGeom prst="rect">
            <a:avLst/>
          </a:prstGeom>
        </p:spPr>
        <p:txBody>
          <a:bodyPr vert="horz" wrap="square" lIns="0" tIns="78105" rIns="0" bIns="0" rtlCol="0">
            <a:spAutoFit/>
          </a:bodyPr>
          <a:lstStyle/>
          <a:p>
            <a:pPr marL="12700">
              <a:lnSpc>
                <a:spcPct val="100000"/>
              </a:lnSpc>
              <a:spcBef>
                <a:spcPts val="615"/>
              </a:spcBef>
            </a:pPr>
            <a:r>
              <a:rPr sz="1200" b="1" dirty="0">
                <a:latin typeface="Calibri"/>
                <a:cs typeface="Calibri"/>
              </a:rPr>
              <a:t>-</a:t>
            </a:r>
            <a:r>
              <a:rPr sz="1200" b="1" spc="270" dirty="0">
                <a:latin typeface="Calibri"/>
                <a:cs typeface="Calibri"/>
              </a:rPr>
              <a:t> </a:t>
            </a:r>
            <a:r>
              <a:rPr sz="1200" b="1" u="sng" dirty="0">
                <a:uFill>
                  <a:solidFill>
                    <a:srgbClr val="000000"/>
                  </a:solidFill>
                </a:uFill>
                <a:latin typeface="Calibri"/>
                <a:cs typeface="Calibri"/>
              </a:rPr>
              <a:t>3</a:t>
            </a:r>
            <a:r>
              <a:rPr sz="1200" b="1" u="sng" spc="140" dirty="0">
                <a:uFill>
                  <a:solidFill>
                    <a:srgbClr val="000000"/>
                  </a:solidFill>
                </a:uFill>
                <a:latin typeface="Calibri"/>
                <a:cs typeface="Calibri"/>
              </a:rPr>
              <a:t>  </a:t>
            </a:r>
            <a:r>
              <a:rPr sz="1200" b="1" u="sng" dirty="0">
                <a:uFill>
                  <a:solidFill>
                    <a:srgbClr val="000000"/>
                  </a:solidFill>
                </a:uFill>
                <a:latin typeface="Calibri"/>
                <a:cs typeface="Calibri"/>
              </a:rPr>
              <a:t>6</a:t>
            </a:r>
            <a:r>
              <a:rPr sz="1200" b="1" u="sng" spc="135" dirty="0">
                <a:uFill>
                  <a:solidFill>
                    <a:srgbClr val="000000"/>
                  </a:solidFill>
                </a:uFill>
                <a:latin typeface="Calibri"/>
                <a:cs typeface="Calibri"/>
              </a:rPr>
              <a:t>  </a:t>
            </a:r>
            <a:r>
              <a:rPr sz="1200" b="1" u="sng" spc="-50" dirty="0">
                <a:uFill>
                  <a:solidFill>
                    <a:srgbClr val="000000"/>
                  </a:solidFill>
                </a:uFill>
                <a:latin typeface="Calibri"/>
                <a:cs typeface="Calibri"/>
              </a:rPr>
              <a:t>7</a:t>
            </a:r>
            <a:r>
              <a:rPr sz="1200" b="1" u="sng" spc="500" dirty="0">
                <a:uFill>
                  <a:solidFill>
                    <a:srgbClr val="000000"/>
                  </a:solidFill>
                </a:uFill>
                <a:latin typeface="Calibri"/>
                <a:cs typeface="Calibri"/>
              </a:rPr>
              <a:t> </a:t>
            </a:r>
            <a:endParaRPr sz="1200">
              <a:latin typeface="Calibri"/>
              <a:cs typeface="Calibri"/>
            </a:endParaRPr>
          </a:p>
          <a:p>
            <a:pPr marL="156845">
              <a:lnSpc>
                <a:spcPct val="100000"/>
              </a:lnSpc>
              <a:spcBef>
                <a:spcPts val="520"/>
              </a:spcBef>
            </a:pPr>
            <a:r>
              <a:rPr sz="1200" b="1" dirty="0">
                <a:latin typeface="Calibri"/>
                <a:cs typeface="Calibri"/>
              </a:rPr>
              <a:t>3</a:t>
            </a:r>
            <a:r>
              <a:rPr sz="1200" b="1" spc="280" dirty="0">
                <a:latin typeface="Calibri"/>
                <a:cs typeface="Calibri"/>
              </a:rPr>
              <a:t> </a:t>
            </a:r>
            <a:r>
              <a:rPr sz="1200" b="1" dirty="0">
                <a:latin typeface="Calibri"/>
                <a:cs typeface="Calibri"/>
              </a:rPr>
              <a:t>5</a:t>
            </a:r>
            <a:r>
              <a:rPr sz="1200" b="1" spc="140" dirty="0">
                <a:latin typeface="Calibri"/>
                <a:cs typeface="Calibri"/>
              </a:rPr>
              <a:t>  </a:t>
            </a:r>
            <a:r>
              <a:rPr sz="1200" b="1" spc="-50" dirty="0">
                <a:latin typeface="Calibri"/>
                <a:cs typeface="Calibri"/>
              </a:rPr>
              <a:t>6</a:t>
            </a:r>
            <a:endParaRPr sz="1200">
              <a:latin typeface="Calibri"/>
              <a:cs typeface="Calibri"/>
            </a:endParaRPr>
          </a:p>
        </p:txBody>
      </p:sp>
      <p:sp>
        <p:nvSpPr>
          <p:cNvPr id="42" name="object 42"/>
          <p:cNvSpPr/>
          <p:nvPr/>
        </p:nvSpPr>
        <p:spPr>
          <a:xfrm>
            <a:off x="5581650" y="5734050"/>
            <a:ext cx="504825" cy="647700"/>
          </a:xfrm>
          <a:custGeom>
            <a:avLst/>
            <a:gdLst/>
            <a:ahLst/>
            <a:cxnLst/>
            <a:rect l="l" t="t" r="r" b="b"/>
            <a:pathLst>
              <a:path w="504825" h="647700">
                <a:moveTo>
                  <a:pt x="1650" y="647700"/>
                </a:moveTo>
                <a:lnTo>
                  <a:pt x="504825" y="647700"/>
                </a:lnTo>
              </a:path>
              <a:path w="504825" h="647700">
                <a:moveTo>
                  <a:pt x="142875" y="144462"/>
                </a:moveTo>
                <a:lnTo>
                  <a:pt x="214375" y="0"/>
                </a:lnTo>
              </a:path>
              <a:path w="504825" h="647700">
                <a:moveTo>
                  <a:pt x="0" y="144462"/>
                </a:moveTo>
                <a:lnTo>
                  <a:pt x="73025" y="0"/>
                </a:lnTo>
              </a:path>
            </a:pathLst>
          </a:custGeom>
          <a:ln w="9525">
            <a:solidFill>
              <a:srgbClr val="000000"/>
            </a:solidFill>
          </a:ln>
        </p:spPr>
        <p:txBody>
          <a:bodyPr wrap="square" lIns="0" tIns="0" rIns="0" bIns="0" rtlCol="0"/>
          <a:lstStyle/>
          <a:p>
            <a:endParaRPr/>
          </a:p>
        </p:txBody>
      </p:sp>
      <p:sp>
        <p:nvSpPr>
          <p:cNvPr id="43" name="object 43"/>
          <p:cNvSpPr txBox="1"/>
          <p:nvPr/>
        </p:nvSpPr>
        <p:spPr>
          <a:xfrm>
            <a:off x="5445378" y="5616346"/>
            <a:ext cx="571500" cy="292735"/>
          </a:xfrm>
          <a:prstGeom prst="rect">
            <a:avLst/>
          </a:prstGeom>
        </p:spPr>
        <p:txBody>
          <a:bodyPr vert="horz" wrap="square" lIns="0" tIns="12065" rIns="0" bIns="0" rtlCol="0">
            <a:spAutoFit/>
          </a:bodyPr>
          <a:lstStyle/>
          <a:p>
            <a:pPr marL="12700">
              <a:lnSpc>
                <a:spcPts val="935"/>
              </a:lnSpc>
              <a:spcBef>
                <a:spcPts val="95"/>
              </a:spcBef>
              <a:tabLst>
                <a:tab pos="229870" algn="l"/>
              </a:tabLst>
            </a:pPr>
            <a:r>
              <a:rPr sz="1000" b="1" spc="-50" dirty="0">
                <a:latin typeface="Calibri"/>
                <a:cs typeface="Calibri"/>
              </a:rPr>
              <a:t>6</a:t>
            </a:r>
            <a:r>
              <a:rPr sz="1000" b="1" dirty="0">
                <a:latin typeface="Calibri"/>
                <a:cs typeface="Calibri"/>
              </a:rPr>
              <a:t>	11</a:t>
            </a:r>
            <a:r>
              <a:rPr sz="1000" b="1" spc="434" dirty="0">
                <a:latin typeface="Calibri"/>
                <a:cs typeface="Calibri"/>
              </a:rPr>
              <a:t> </a:t>
            </a:r>
            <a:r>
              <a:rPr sz="1000" b="1" spc="-50" dirty="0">
                <a:latin typeface="Calibri"/>
                <a:cs typeface="Calibri"/>
              </a:rPr>
              <a:t>1</a:t>
            </a:r>
            <a:endParaRPr sz="1000">
              <a:latin typeface="Calibri"/>
              <a:cs typeface="Calibri"/>
            </a:endParaRPr>
          </a:p>
          <a:p>
            <a:pPr marL="117475">
              <a:lnSpc>
                <a:spcPts val="1175"/>
              </a:lnSpc>
            </a:pPr>
            <a:r>
              <a:rPr sz="1200" b="1" dirty="0">
                <a:latin typeface="Calibri"/>
                <a:cs typeface="Calibri"/>
              </a:rPr>
              <a:t>7</a:t>
            </a:r>
            <a:r>
              <a:rPr sz="1200" b="1" spc="135" dirty="0">
                <a:latin typeface="Calibri"/>
                <a:cs typeface="Calibri"/>
              </a:rPr>
              <a:t>  </a:t>
            </a:r>
            <a:r>
              <a:rPr sz="1200" b="1" dirty="0">
                <a:latin typeface="Calibri"/>
                <a:cs typeface="Calibri"/>
              </a:rPr>
              <a:t>2</a:t>
            </a:r>
            <a:r>
              <a:rPr sz="1200" b="1" spc="140" dirty="0">
                <a:latin typeface="Calibri"/>
                <a:cs typeface="Calibri"/>
              </a:rPr>
              <a:t>  </a:t>
            </a:r>
            <a:r>
              <a:rPr sz="1200" b="1" spc="-50" dirty="0">
                <a:latin typeface="Calibri"/>
                <a:cs typeface="Calibri"/>
              </a:rPr>
              <a:t>3</a:t>
            </a:r>
            <a:endParaRPr sz="1200">
              <a:latin typeface="Calibri"/>
              <a:cs typeface="Calibri"/>
            </a:endParaRPr>
          </a:p>
        </p:txBody>
      </p:sp>
      <p:sp>
        <p:nvSpPr>
          <p:cNvPr id="44" name="object 44"/>
          <p:cNvSpPr txBox="1"/>
          <p:nvPr/>
        </p:nvSpPr>
        <p:spPr>
          <a:xfrm>
            <a:off x="7946517" y="4733671"/>
            <a:ext cx="1043940" cy="391795"/>
          </a:xfrm>
          <a:prstGeom prst="rect">
            <a:avLst/>
          </a:prstGeom>
        </p:spPr>
        <p:txBody>
          <a:bodyPr vert="horz" wrap="square" lIns="0" tIns="12700" rIns="0" bIns="0" rtlCol="0">
            <a:spAutoFit/>
          </a:bodyPr>
          <a:lstStyle/>
          <a:p>
            <a:pPr marL="12700" marR="5080" algn="ctr">
              <a:lnSpc>
                <a:spcPct val="100000"/>
              </a:lnSpc>
              <a:spcBef>
                <a:spcPts val="100"/>
              </a:spcBef>
            </a:pPr>
            <a:r>
              <a:rPr sz="800" dirty="0">
                <a:latin typeface="Calibri"/>
                <a:cs typeface="Calibri"/>
              </a:rPr>
              <a:t>Count</a:t>
            </a:r>
            <a:r>
              <a:rPr sz="800" spc="-35" dirty="0">
                <a:latin typeface="Calibri"/>
                <a:cs typeface="Calibri"/>
              </a:rPr>
              <a:t> </a:t>
            </a:r>
            <a:r>
              <a:rPr sz="800" dirty="0">
                <a:latin typeface="Calibri"/>
                <a:cs typeface="Calibri"/>
              </a:rPr>
              <a:t>back</a:t>
            </a:r>
            <a:r>
              <a:rPr sz="800" spc="-20" dirty="0">
                <a:latin typeface="Calibri"/>
                <a:cs typeface="Calibri"/>
              </a:rPr>
              <a:t> </a:t>
            </a:r>
            <a:r>
              <a:rPr sz="800" dirty="0">
                <a:latin typeface="Calibri"/>
                <a:cs typeface="Calibri"/>
              </a:rPr>
              <a:t>through</a:t>
            </a:r>
            <a:r>
              <a:rPr sz="800" spc="-20" dirty="0">
                <a:latin typeface="Calibri"/>
                <a:cs typeface="Calibri"/>
              </a:rPr>
              <a:t> zero</a:t>
            </a:r>
            <a:r>
              <a:rPr sz="800" spc="500" dirty="0">
                <a:latin typeface="Calibri"/>
                <a:cs typeface="Calibri"/>
              </a:rPr>
              <a:t> </a:t>
            </a:r>
            <a:r>
              <a:rPr sz="800" dirty="0">
                <a:latin typeface="Calibri"/>
                <a:cs typeface="Calibri"/>
              </a:rPr>
              <a:t>to</a:t>
            </a:r>
            <a:r>
              <a:rPr sz="800" spc="-40" dirty="0">
                <a:latin typeface="Calibri"/>
                <a:cs typeface="Calibri"/>
              </a:rPr>
              <a:t> </a:t>
            </a:r>
            <a:r>
              <a:rPr sz="800" dirty="0">
                <a:latin typeface="Calibri"/>
                <a:cs typeface="Calibri"/>
              </a:rPr>
              <a:t>include</a:t>
            </a:r>
            <a:r>
              <a:rPr sz="800" spc="-10" dirty="0">
                <a:latin typeface="Calibri"/>
                <a:cs typeface="Calibri"/>
              </a:rPr>
              <a:t> negative</a:t>
            </a:r>
            <a:r>
              <a:rPr sz="800" spc="500" dirty="0">
                <a:latin typeface="Calibri"/>
                <a:cs typeface="Calibri"/>
              </a:rPr>
              <a:t> </a:t>
            </a:r>
            <a:r>
              <a:rPr sz="800" spc="-10" dirty="0">
                <a:latin typeface="Calibri"/>
                <a:cs typeface="Calibri"/>
              </a:rPr>
              <a:t>numbers</a:t>
            </a:r>
            <a:endParaRPr sz="800">
              <a:latin typeface="Calibri"/>
              <a:cs typeface="Calibri"/>
            </a:endParaRPr>
          </a:p>
        </p:txBody>
      </p:sp>
      <p:sp>
        <p:nvSpPr>
          <p:cNvPr id="45" name="object 45"/>
          <p:cNvSpPr txBox="1"/>
          <p:nvPr/>
        </p:nvSpPr>
        <p:spPr>
          <a:xfrm>
            <a:off x="8037321" y="5205222"/>
            <a:ext cx="888365" cy="269875"/>
          </a:xfrm>
          <a:prstGeom prst="rect">
            <a:avLst/>
          </a:prstGeom>
        </p:spPr>
        <p:txBody>
          <a:bodyPr vert="horz" wrap="square" lIns="0" tIns="12700" rIns="0" bIns="0" rtlCol="0">
            <a:spAutoFit/>
          </a:bodyPr>
          <a:lstStyle/>
          <a:p>
            <a:pPr marL="279400" marR="5080" indent="-266700">
              <a:lnSpc>
                <a:spcPct val="100000"/>
              </a:lnSpc>
              <a:spcBef>
                <a:spcPts val="100"/>
              </a:spcBef>
            </a:pPr>
            <a:r>
              <a:rPr sz="800" dirty="0">
                <a:latin typeface="Calibri"/>
                <a:cs typeface="Calibri"/>
              </a:rPr>
              <a:t>Find</a:t>
            </a:r>
            <a:r>
              <a:rPr sz="800" spc="-25" dirty="0">
                <a:latin typeface="Calibri"/>
                <a:cs typeface="Calibri"/>
              </a:rPr>
              <a:t> </a:t>
            </a:r>
            <a:r>
              <a:rPr sz="800" dirty="0">
                <a:latin typeface="Calibri"/>
                <a:cs typeface="Calibri"/>
              </a:rPr>
              <a:t>1000</a:t>
            </a:r>
            <a:r>
              <a:rPr sz="800" spc="-45" dirty="0">
                <a:latin typeface="Calibri"/>
                <a:cs typeface="Calibri"/>
              </a:rPr>
              <a:t> </a:t>
            </a:r>
            <a:r>
              <a:rPr sz="800" dirty="0">
                <a:latin typeface="Calibri"/>
                <a:cs typeface="Calibri"/>
              </a:rPr>
              <a:t>less</a:t>
            </a:r>
            <a:r>
              <a:rPr sz="800" spc="-5" dirty="0">
                <a:latin typeface="Calibri"/>
                <a:cs typeface="Calibri"/>
              </a:rPr>
              <a:t> </a:t>
            </a:r>
            <a:r>
              <a:rPr sz="800" dirty="0">
                <a:latin typeface="Calibri"/>
                <a:cs typeface="Calibri"/>
              </a:rPr>
              <a:t>than</a:t>
            </a:r>
            <a:r>
              <a:rPr sz="800" spc="-15" dirty="0">
                <a:latin typeface="Calibri"/>
                <a:cs typeface="Calibri"/>
              </a:rPr>
              <a:t> </a:t>
            </a:r>
            <a:r>
              <a:rPr sz="800" spc="-50" dirty="0">
                <a:latin typeface="Calibri"/>
                <a:cs typeface="Calibri"/>
              </a:rPr>
              <a:t>a</a:t>
            </a:r>
            <a:r>
              <a:rPr sz="800" spc="500" dirty="0">
                <a:latin typeface="Calibri"/>
                <a:cs typeface="Calibri"/>
              </a:rPr>
              <a:t> </a:t>
            </a:r>
            <a:r>
              <a:rPr sz="800" spc="-10" dirty="0">
                <a:latin typeface="Calibri"/>
                <a:cs typeface="Calibri"/>
              </a:rPr>
              <a:t>number</a:t>
            </a:r>
            <a:endParaRPr sz="800">
              <a:latin typeface="Calibri"/>
              <a:cs typeface="Calibri"/>
            </a:endParaRPr>
          </a:p>
        </p:txBody>
      </p:sp>
      <p:sp>
        <p:nvSpPr>
          <p:cNvPr id="51" name="object 51"/>
          <p:cNvSpPr txBox="1"/>
          <p:nvPr/>
        </p:nvSpPr>
        <p:spPr>
          <a:xfrm>
            <a:off x="6813931" y="5817950"/>
            <a:ext cx="702310" cy="523240"/>
          </a:xfrm>
          <a:prstGeom prst="rect">
            <a:avLst/>
          </a:prstGeom>
        </p:spPr>
        <p:txBody>
          <a:bodyPr vert="horz" wrap="square" lIns="0" tIns="78105" rIns="0" bIns="0" rtlCol="0">
            <a:spAutoFit/>
          </a:bodyPr>
          <a:lstStyle/>
          <a:p>
            <a:pPr marR="5080" algn="r">
              <a:lnSpc>
                <a:spcPct val="100000"/>
              </a:lnSpc>
              <a:spcBef>
                <a:spcPts val="615"/>
              </a:spcBef>
            </a:pPr>
            <a:r>
              <a:rPr sz="1200" b="1" dirty="0">
                <a:latin typeface="Calibri"/>
                <a:cs typeface="Calibri"/>
              </a:rPr>
              <a:t>-</a:t>
            </a:r>
            <a:r>
              <a:rPr sz="1200" b="1" spc="270" dirty="0">
                <a:latin typeface="Calibri"/>
                <a:cs typeface="Calibri"/>
              </a:rPr>
              <a:t> </a:t>
            </a:r>
            <a:r>
              <a:rPr sz="1200" b="1" u="sng" dirty="0">
                <a:uFill>
                  <a:solidFill>
                    <a:srgbClr val="000000"/>
                  </a:solidFill>
                </a:uFill>
                <a:latin typeface="Calibri"/>
                <a:cs typeface="Calibri"/>
              </a:rPr>
              <a:t>£3</a:t>
            </a:r>
            <a:r>
              <a:rPr sz="1200" b="1" u="sng" spc="5" dirty="0">
                <a:uFill>
                  <a:solidFill>
                    <a:srgbClr val="000000"/>
                  </a:solidFill>
                </a:uFill>
                <a:latin typeface="Calibri"/>
                <a:cs typeface="Calibri"/>
              </a:rPr>
              <a:t> </a:t>
            </a:r>
            <a:r>
              <a:rPr sz="1200" b="1" u="sng" dirty="0">
                <a:uFill>
                  <a:solidFill>
                    <a:srgbClr val="000000"/>
                  </a:solidFill>
                </a:uFill>
                <a:latin typeface="Calibri"/>
                <a:cs typeface="Calibri"/>
              </a:rPr>
              <a:t>.</a:t>
            </a:r>
            <a:r>
              <a:rPr sz="1200" b="1" u="sng" spc="275" dirty="0">
                <a:uFill>
                  <a:solidFill>
                    <a:srgbClr val="000000"/>
                  </a:solidFill>
                </a:uFill>
                <a:latin typeface="Calibri"/>
                <a:cs typeface="Calibri"/>
              </a:rPr>
              <a:t> </a:t>
            </a:r>
            <a:r>
              <a:rPr sz="1200" b="1" u="sng" dirty="0">
                <a:uFill>
                  <a:solidFill>
                    <a:srgbClr val="000000"/>
                  </a:solidFill>
                </a:uFill>
                <a:latin typeface="Calibri"/>
                <a:cs typeface="Calibri"/>
              </a:rPr>
              <a:t>6</a:t>
            </a:r>
            <a:r>
              <a:rPr sz="1200" b="1" u="sng" spc="140" dirty="0">
                <a:uFill>
                  <a:solidFill>
                    <a:srgbClr val="000000"/>
                  </a:solidFill>
                </a:uFill>
                <a:latin typeface="Calibri"/>
                <a:cs typeface="Calibri"/>
              </a:rPr>
              <a:t>  </a:t>
            </a:r>
            <a:r>
              <a:rPr sz="1200" b="1" u="sng" spc="-50" dirty="0">
                <a:uFill>
                  <a:solidFill>
                    <a:srgbClr val="000000"/>
                  </a:solidFill>
                </a:uFill>
                <a:latin typeface="Calibri"/>
                <a:cs typeface="Calibri"/>
              </a:rPr>
              <a:t>7</a:t>
            </a:r>
            <a:endParaRPr sz="1200">
              <a:latin typeface="Calibri"/>
              <a:cs typeface="Calibri"/>
            </a:endParaRPr>
          </a:p>
          <a:p>
            <a:pPr marR="10795" algn="r">
              <a:lnSpc>
                <a:spcPct val="100000"/>
              </a:lnSpc>
              <a:spcBef>
                <a:spcPts val="520"/>
              </a:spcBef>
            </a:pPr>
            <a:r>
              <a:rPr sz="1200" b="1" dirty="0">
                <a:latin typeface="Calibri"/>
                <a:cs typeface="Calibri"/>
              </a:rPr>
              <a:t>£3</a:t>
            </a:r>
            <a:r>
              <a:rPr sz="1200" b="1" spc="5" dirty="0">
                <a:latin typeface="Calibri"/>
                <a:cs typeface="Calibri"/>
              </a:rPr>
              <a:t> </a:t>
            </a:r>
            <a:r>
              <a:rPr sz="1200" b="1" dirty="0">
                <a:latin typeface="Calibri"/>
                <a:cs typeface="Calibri"/>
              </a:rPr>
              <a:t>.</a:t>
            </a:r>
            <a:r>
              <a:rPr sz="1200" b="1" spc="280" dirty="0">
                <a:latin typeface="Calibri"/>
                <a:cs typeface="Calibri"/>
              </a:rPr>
              <a:t> </a:t>
            </a:r>
            <a:r>
              <a:rPr sz="1200" b="1" dirty="0">
                <a:latin typeface="Calibri"/>
                <a:cs typeface="Calibri"/>
              </a:rPr>
              <a:t>5</a:t>
            </a:r>
            <a:r>
              <a:rPr sz="1200" b="1" spc="280" dirty="0">
                <a:latin typeface="Calibri"/>
                <a:cs typeface="Calibri"/>
              </a:rPr>
              <a:t> </a:t>
            </a:r>
            <a:r>
              <a:rPr sz="1200" b="1" spc="-50" dirty="0">
                <a:latin typeface="Calibri"/>
                <a:cs typeface="Calibri"/>
              </a:rPr>
              <a:t>6</a:t>
            </a:r>
            <a:endParaRPr sz="1200">
              <a:latin typeface="Calibri"/>
              <a:cs typeface="Calibri"/>
            </a:endParaRPr>
          </a:p>
        </p:txBody>
      </p:sp>
      <p:sp>
        <p:nvSpPr>
          <p:cNvPr id="52" name="object 52"/>
          <p:cNvSpPr/>
          <p:nvPr/>
        </p:nvSpPr>
        <p:spPr>
          <a:xfrm>
            <a:off x="6950075" y="5734050"/>
            <a:ext cx="504825" cy="647700"/>
          </a:xfrm>
          <a:custGeom>
            <a:avLst/>
            <a:gdLst/>
            <a:ahLst/>
            <a:cxnLst/>
            <a:rect l="l" t="t" r="r" b="b"/>
            <a:pathLst>
              <a:path w="504825" h="647700">
                <a:moveTo>
                  <a:pt x="1650" y="647700"/>
                </a:moveTo>
                <a:lnTo>
                  <a:pt x="504825" y="647700"/>
                </a:lnTo>
              </a:path>
              <a:path w="504825" h="647700">
                <a:moveTo>
                  <a:pt x="217550" y="144462"/>
                </a:moveTo>
                <a:lnTo>
                  <a:pt x="288925" y="0"/>
                </a:lnTo>
              </a:path>
              <a:path w="504825" h="647700">
                <a:moveTo>
                  <a:pt x="0" y="144462"/>
                </a:moveTo>
                <a:lnTo>
                  <a:pt x="73025" y="0"/>
                </a:lnTo>
              </a:path>
            </a:pathLst>
          </a:custGeom>
          <a:ln w="9525">
            <a:solidFill>
              <a:srgbClr val="000000"/>
            </a:solidFill>
          </a:ln>
        </p:spPr>
        <p:txBody>
          <a:bodyPr wrap="square" lIns="0" tIns="0" rIns="0" bIns="0" rtlCol="0"/>
          <a:lstStyle/>
          <a:p>
            <a:endParaRPr/>
          </a:p>
        </p:txBody>
      </p:sp>
      <p:sp>
        <p:nvSpPr>
          <p:cNvPr id="53" name="object 53"/>
          <p:cNvSpPr txBox="1"/>
          <p:nvPr/>
        </p:nvSpPr>
        <p:spPr>
          <a:xfrm>
            <a:off x="6813931" y="5616346"/>
            <a:ext cx="690245" cy="292735"/>
          </a:xfrm>
          <a:prstGeom prst="rect">
            <a:avLst/>
          </a:prstGeom>
        </p:spPr>
        <p:txBody>
          <a:bodyPr vert="horz" wrap="square" lIns="0" tIns="12065" rIns="0" bIns="0" rtlCol="0">
            <a:spAutoFit/>
          </a:bodyPr>
          <a:lstStyle/>
          <a:p>
            <a:pPr marL="12700">
              <a:lnSpc>
                <a:spcPts val="935"/>
              </a:lnSpc>
              <a:spcBef>
                <a:spcPts val="95"/>
              </a:spcBef>
              <a:tabLst>
                <a:tab pos="229870" algn="l"/>
              </a:tabLst>
            </a:pPr>
            <a:r>
              <a:rPr sz="1000" b="1" spc="-50" dirty="0">
                <a:latin typeface="Calibri"/>
                <a:cs typeface="Calibri"/>
              </a:rPr>
              <a:t>6</a:t>
            </a:r>
            <a:r>
              <a:rPr sz="1000" b="1" dirty="0">
                <a:latin typeface="Calibri"/>
                <a:cs typeface="Calibri"/>
              </a:rPr>
              <a:t>	11</a:t>
            </a:r>
            <a:r>
              <a:rPr sz="1000" b="1" spc="434" dirty="0">
                <a:latin typeface="Calibri"/>
                <a:cs typeface="Calibri"/>
              </a:rPr>
              <a:t> </a:t>
            </a:r>
            <a:r>
              <a:rPr sz="1000" b="1" spc="-50" dirty="0">
                <a:latin typeface="Calibri"/>
                <a:cs typeface="Calibri"/>
              </a:rPr>
              <a:t>1</a:t>
            </a:r>
            <a:endParaRPr sz="1000">
              <a:latin typeface="Calibri"/>
              <a:cs typeface="Calibri"/>
            </a:endParaRPr>
          </a:p>
          <a:p>
            <a:pPr marL="117475">
              <a:lnSpc>
                <a:spcPts val="1175"/>
              </a:lnSpc>
            </a:pPr>
            <a:r>
              <a:rPr sz="1200" b="1" dirty="0">
                <a:latin typeface="Calibri"/>
                <a:cs typeface="Calibri"/>
              </a:rPr>
              <a:t>£7</a:t>
            </a:r>
            <a:r>
              <a:rPr sz="1200" b="1" spc="5" dirty="0">
                <a:latin typeface="Calibri"/>
                <a:cs typeface="Calibri"/>
              </a:rPr>
              <a:t> </a:t>
            </a:r>
            <a:r>
              <a:rPr sz="1200" b="1" dirty="0">
                <a:latin typeface="Calibri"/>
                <a:cs typeface="Calibri"/>
              </a:rPr>
              <a:t>.</a:t>
            </a:r>
            <a:r>
              <a:rPr sz="1200" b="1" spc="275" dirty="0">
                <a:latin typeface="Calibri"/>
                <a:cs typeface="Calibri"/>
              </a:rPr>
              <a:t> </a:t>
            </a:r>
            <a:r>
              <a:rPr sz="1200" b="1" dirty="0">
                <a:latin typeface="Calibri"/>
                <a:cs typeface="Calibri"/>
              </a:rPr>
              <a:t>2</a:t>
            </a:r>
            <a:r>
              <a:rPr sz="1200" b="1" spc="135" dirty="0">
                <a:latin typeface="Calibri"/>
                <a:cs typeface="Calibri"/>
              </a:rPr>
              <a:t>  </a:t>
            </a:r>
            <a:r>
              <a:rPr sz="1200" b="1" spc="-50" dirty="0">
                <a:latin typeface="Calibri"/>
                <a:cs typeface="Calibri"/>
              </a:rPr>
              <a:t>3</a:t>
            </a:r>
            <a:endParaRPr sz="1200">
              <a:latin typeface="Calibri"/>
              <a:cs typeface="Calibri"/>
            </a:endParaRPr>
          </a:p>
        </p:txBody>
      </p:sp>
      <p:grpSp>
        <p:nvGrpSpPr>
          <p:cNvPr id="54" name="object 54"/>
          <p:cNvGrpSpPr/>
          <p:nvPr/>
        </p:nvGrpSpPr>
        <p:grpSpPr>
          <a:xfrm>
            <a:off x="15875" y="381000"/>
            <a:ext cx="4219575" cy="6466205"/>
            <a:chOff x="15875" y="381000"/>
            <a:chExt cx="4219575" cy="6466205"/>
          </a:xfrm>
        </p:grpSpPr>
        <p:sp>
          <p:nvSpPr>
            <p:cNvPr id="55" name="object 55"/>
            <p:cNvSpPr/>
            <p:nvPr/>
          </p:nvSpPr>
          <p:spPr>
            <a:xfrm>
              <a:off x="34925" y="400050"/>
              <a:ext cx="4181475" cy="6428105"/>
            </a:xfrm>
            <a:custGeom>
              <a:avLst/>
              <a:gdLst/>
              <a:ahLst/>
              <a:cxnLst/>
              <a:rect l="l" t="t" r="r" b="b"/>
              <a:pathLst>
                <a:path w="4181475" h="6428105">
                  <a:moveTo>
                    <a:pt x="0" y="3892550"/>
                  </a:moveTo>
                  <a:lnTo>
                    <a:pt x="1363726" y="3892550"/>
                  </a:lnTo>
                </a:path>
                <a:path w="4181475" h="6428105">
                  <a:moveTo>
                    <a:pt x="4181475" y="0"/>
                  </a:moveTo>
                  <a:lnTo>
                    <a:pt x="4176776" y="6427787"/>
                  </a:lnTo>
                </a:path>
              </a:pathLst>
            </a:custGeom>
            <a:ln w="38100">
              <a:solidFill>
                <a:srgbClr val="000000"/>
              </a:solidFill>
            </a:ln>
          </p:spPr>
          <p:txBody>
            <a:bodyPr wrap="square" lIns="0" tIns="0" rIns="0" bIns="0" rtlCol="0"/>
            <a:lstStyle/>
            <a:p>
              <a:endParaRPr/>
            </a:p>
          </p:txBody>
        </p:sp>
        <p:pic>
          <p:nvPicPr>
            <p:cNvPr id="56" name="object 56"/>
            <p:cNvPicPr/>
            <p:nvPr/>
          </p:nvPicPr>
          <p:blipFill>
            <a:blip r:embed="rId2" cstate="print"/>
            <a:stretch>
              <a:fillRect/>
            </a:stretch>
          </p:blipFill>
          <p:spPr>
            <a:xfrm>
              <a:off x="1654175" y="941323"/>
              <a:ext cx="1004887" cy="1619250"/>
            </a:xfrm>
            <a:prstGeom prst="rect">
              <a:avLst/>
            </a:prstGeom>
          </p:spPr>
        </p:pic>
        <p:pic>
          <p:nvPicPr>
            <p:cNvPr id="57" name="object 57"/>
            <p:cNvPicPr/>
            <p:nvPr/>
          </p:nvPicPr>
          <p:blipFill>
            <a:blip r:embed="rId3" cstate="print"/>
            <a:stretch>
              <a:fillRect/>
            </a:stretch>
          </p:blipFill>
          <p:spPr>
            <a:xfrm>
              <a:off x="1811401" y="2609850"/>
              <a:ext cx="2054225" cy="1539875"/>
            </a:xfrm>
            <a:prstGeom prst="rect">
              <a:avLst/>
            </a:prstGeom>
          </p:spPr>
        </p:pic>
        <p:sp>
          <p:nvSpPr>
            <p:cNvPr id="58" name="object 58"/>
            <p:cNvSpPr/>
            <p:nvPr/>
          </p:nvSpPr>
          <p:spPr>
            <a:xfrm>
              <a:off x="2904108" y="3077972"/>
              <a:ext cx="43180" cy="67310"/>
            </a:xfrm>
            <a:custGeom>
              <a:avLst/>
              <a:gdLst/>
              <a:ahLst/>
              <a:cxnLst/>
              <a:rect l="l" t="t" r="r" b="b"/>
              <a:pathLst>
                <a:path w="43180" h="67310">
                  <a:moveTo>
                    <a:pt x="8763" y="0"/>
                  </a:moveTo>
                  <a:lnTo>
                    <a:pt x="0" y="62229"/>
                  </a:lnTo>
                  <a:lnTo>
                    <a:pt x="34163" y="67055"/>
                  </a:lnTo>
                  <a:lnTo>
                    <a:pt x="42926" y="4825"/>
                  </a:lnTo>
                  <a:lnTo>
                    <a:pt x="8763" y="0"/>
                  </a:lnTo>
                  <a:close/>
                </a:path>
              </a:pathLst>
            </a:custGeom>
            <a:solidFill>
              <a:srgbClr val="BADFE2"/>
            </a:solidFill>
          </p:spPr>
          <p:txBody>
            <a:bodyPr wrap="square" lIns="0" tIns="0" rIns="0" bIns="0" rtlCol="0"/>
            <a:lstStyle/>
            <a:p>
              <a:endParaRPr/>
            </a:p>
          </p:txBody>
        </p:sp>
        <p:sp>
          <p:nvSpPr>
            <p:cNvPr id="59" name="object 59"/>
            <p:cNvSpPr/>
            <p:nvPr/>
          </p:nvSpPr>
          <p:spPr>
            <a:xfrm>
              <a:off x="2904108" y="3140201"/>
              <a:ext cx="44450" cy="17780"/>
            </a:xfrm>
            <a:custGeom>
              <a:avLst/>
              <a:gdLst/>
              <a:ahLst/>
              <a:cxnLst/>
              <a:rect l="l" t="t" r="r" b="b"/>
              <a:pathLst>
                <a:path w="44450" h="17780">
                  <a:moveTo>
                    <a:pt x="0" y="0"/>
                  </a:moveTo>
                  <a:lnTo>
                    <a:pt x="9779" y="12953"/>
                  </a:lnTo>
                  <a:lnTo>
                    <a:pt x="44068" y="17780"/>
                  </a:lnTo>
                  <a:lnTo>
                    <a:pt x="34163" y="4825"/>
                  </a:lnTo>
                  <a:lnTo>
                    <a:pt x="0" y="0"/>
                  </a:lnTo>
                  <a:close/>
                </a:path>
              </a:pathLst>
            </a:custGeom>
            <a:solidFill>
              <a:srgbClr val="95B4B6"/>
            </a:solidFill>
          </p:spPr>
          <p:txBody>
            <a:bodyPr wrap="square" lIns="0" tIns="0" rIns="0" bIns="0" rtlCol="0"/>
            <a:lstStyle/>
            <a:p>
              <a:endParaRPr/>
            </a:p>
          </p:txBody>
        </p:sp>
        <p:sp>
          <p:nvSpPr>
            <p:cNvPr id="60" name="object 60"/>
            <p:cNvSpPr/>
            <p:nvPr/>
          </p:nvSpPr>
          <p:spPr>
            <a:xfrm>
              <a:off x="2938272" y="3082798"/>
              <a:ext cx="19050" cy="75565"/>
            </a:xfrm>
            <a:custGeom>
              <a:avLst/>
              <a:gdLst/>
              <a:ahLst/>
              <a:cxnLst/>
              <a:rect l="l" t="t" r="r" b="b"/>
              <a:pathLst>
                <a:path w="19050" h="75564">
                  <a:moveTo>
                    <a:pt x="8762" y="0"/>
                  </a:moveTo>
                  <a:lnTo>
                    <a:pt x="0" y="62229"/>
                  </a:lnTo>
                  <a:lnTo>
                    <a:pt x="9905" y="75184"/>
                  </a:lnTo>
                  <a:lnTo>
                    <a:pt x="18668" y="12953"/>
                  </a:lnTo>
                  <a:lnTo>
                    <a:pt x="8762" y="0"/>
                  </a:lnTo>
                  <a:close/>
                </a:path>
              </a:pathLst>
            </a:custGeom>
            <a:solidFill>
              <a:srgbClr val="C7E6E8"/>
            </a:solidFill>
          </p:spPr>
          <p:txBody>
            <a:bodyPr wrap="square" lIns="0" tIns="0" rIns="0" bIns="0" rtlCol="0"/>
            <a:lstStyle/>
            <a:p>
              <a:endParaRPr/>
            </a:p>
          </p:txBody>
        </p:sp>
        <p:sp>
          <p:nvSpPr>
            <p:cNvPr id="61" name="object 61"/>
            <p:cNvSpPr/>
            <p:nvPr/>
          </p:nvSpPr>
          <p:spPr>
            <a:xfrm>
              <a:off x="2904108" y="3077972"/>
              <a:ext cx="53340" cy="80010"/>
            </a:xfrm>
            <a:custGeom>
              <a:avLst/>
              <a:gdLst/>
              <a:ahLst/>
              <a:cxnLst/>
              <a:rect l="l" t="t" r="r" b="b"/>
              <a:pathLst>
                <a:path w="53339" h="80010">
                  <a:moveTo>
                    <a:pt x="42926" y="4825"/>
                  </a:moveTo>
                  <a:lnTo>
                    <a:pt x="52832" y="17779"/>
                  </a:lnTo>
                  <a:lnTo>
                    <a:pt x="44068" y="80010"/>
                  </a:lnTo>
                  <a:lnTo>
                    <a:pt x="9779" y="75183"/>
                  </a:lnTo>
                  <a:lnTo>
                    <a:pt x="0" y="62229"/>
                  </a:lnTo>
                  <a:lnTo>
                    <a:pt x="8763" y="0"/>
                  </a:lnTo>
                  <a:lnTo>
                    <a:pt x="42926" y="4825"/>
                  </a:lnTo>
                  <a:close/>
                </a:path>
                <a:path w="53339" h="80010">
                  <a:moveTo>
                    <a:pt x="42926" y="4825"/>
                  </a:moveTo>
                  <a:lnTo>
                    <a:pt x="34163" y="67055"/>
                  </a:lnTo>
                  <a:lnTo>
                    <a:pt x="44068" y="80010"/>
                  </a:lnTo>
                </a:path>
                <a:path w="53339" h="80010">
                  <a:moveTo>
                    <a:pt x="34163" y="67055"/>
                  </a:moveTo>
                  <a:lnTo>
                    <a:pt x="0" y="62229"/>
                  </a:lnTo>
                </a:path>
              </a:pathLst>
            </a:custGeom>
            <a:ln w="9525">
              <a:solidFill>
                <a:srgbClr val="000000"/>
              </a:solidFill>
            </a:ln>
          </p:spPr>
          <p:txBody>
            <a:bodyPr wrap="square" lIns="0" tIns="0" rIns="0" bIns="0" rtlCol="0"/>
            <a:lstStyle/>
            <a:p>
              <a:endParaRPr/>
            </a:p>
          </p:txBody>
        </p:sp>
        <p:sp>
          <p:nvSpPr>
            <p:cNvPr id="62" name="object 62"/>
            <p:cNvSpPr/>
            <p:nvPr/>
          </p:nvSpPr>
          <p:spPr>
            <a:xfrm>
              <a:off x="2895854" y="3137026"/>
              <a:ext cx="43180" cy="67310"/>
            </a:xfrm>
            <a:custGeom>
              <a:avLst/>
              <a:gdLst/>
              <a:ahLst/>
              <a:cxnLst/>
              <a:rect l="l" t="t" r="r" b="b"/>
              <a:pathLst>
                <a:path w="43180" h="67310">
                  <a:moveTo>
                    <a:pt x="8762" y="0"/>
                  </a:moveTo>
                  <a:lnTo>
                    <a:pt x="0" y="62230"/>
                  </a:lnTo>
                  <a:lnTo>
                    <a:pt x="34162" y="67056"/>
                  </a:lnTo>
                  <a:lnTo>
                    <a:pt x="42925" y="4825"/>
                  </a:lnTo>
                  <a:lnTo>
                    <a:pt x="8762" y="0"/>
                  </a:lnTo>
                  <a:close/>
                </a:path>
              </a:pathLst>
            </a:custGeom>
            <a:solidFill>
              <a:srgbClr val="BADFE2"/>
            </a:solidFill>
          </p:spPr>
          <p:txBody>
            <a:bodyPr wrap="square" lIns="0" tIns="0" rIns="0" bIns="0" rtlCol="0"/>
            <a:lstStyle/>
            <a:p>
              <a:endParaRPr/>
            </a:p>
          </p:txBody>
        </p:sp>
        <p:sp>
          <p:nvSpPr>
            <p:cNvPr id="63" name="object 63"/>
            <p:cNvSpPr/>
            <p:nvPr/>
          </p:nvSpPr>
          <p:spPr>
            <a:xfrm>
              <a:off x="2895854" y="3199257"/>
              <a:ext cx="44450" cy="17780"/>
            </a:xfrm>
            <a:custGeom>
              <a:avLst/>
              <a:gdLst/>
              <a:ahLst/>
              <a:cxnLst/>
              <a:rect l="l" t="t" r="r" b="b"/>
              <a:pathLst>
                <a:path w="44450" h="17780">
                  <a:moveTo>
                    <a:pt x="0" y="0"/>
                  </a:moveTo>
                  <a:lnTo>
                    <a:pt x="9778" y="12953"/>
                  </a:lnTo>
                  <a:lnTo>
                    <a:pt x="43941" y="17779"/>
                  </a:lnTo>
                  <a:lnTo>
                    <a:pt x="34162" y="4825"/>
                  </a:lnTo>
                  <a:lnTo>
                    <a:pt x="0" y="0"/>
                  </a:lnTo>
                  <a:close/>
                </a:path>
              </a:pathLst>
            </a:custGeom>
            <a:solidFill>
              <a:srgbClr val="95B4B6"/>
            </a:solidFill>
          </p:spPr>
          <p:txBody>
            <a:bodyPr wrap="square" lIns="0" tIns="0" rIns="0" bIns="0" rtlCol="0"/>
            <a:lstStyle/>
            <a:p>
              <a:endParaRPr/>
            </a:p>
          </p:txBody>
        </p:sp>
        <p:sp>
          <p:nvSpPr>
            <p:cNvPr id="64" name="object 64"/>
            <p:cNvSpPr/>
            <p:nvPr/>
          </p:nvSpPr>
          <p:spPr>
            <a:xfrm>
              <a:off x="2930017" y="3141852"/>
              <a:ext cx="19050" cy="75565"/>
            </a:xfrm>
            <a:custGeom>
              <a:avLst/>
              <a:gdLst/>
              <a:ahLst/>
              <a:cxnLst/>
              <a:rect l="l" t="t" r="r" b="b"/>
              <a:pathLst>
                <a:path w="19050" h="75564">
                  <a:moveTo>
                    <a:pt x="8762" y="0"/>
                  </a:moveTo>
                  <a:lnTo>
                    <a:pt x="0" y="62230"/>
                  </a:lnTo>
                  <a:lnTo>
                    <a:pt x="9778" y="75184"/>
                  </a:lnTo>
                  <a:lnTo>
                    <a:pt x="18541" y="12954"/>
                  </a:lnTo>
                  <a:lnTo>
                    <a:pt x="8762" y="0"/>
                  </a:lnTo>
                  <a:close/>
                </a:path>
              </a:pathLst>
            </a:custGeom>
            <a:solidFill>
              <a:srgbClr val="C7E6E8"/>
            </a:solidFill>
          </p:spPr>
          <p:txBody>
            <a:bodyPr wrap="square" lIns="0" tIns="0" rIns="0" bIns="0" rtlCol="0"/>
            <a:lstStyle/>
            <a:p>
              <a:endParaRPr/>
            </a:p>
          </p:txBody>
        </p:sp>
        <p:sp>
          <p:nvSpPr>
            <p:cNvPr id="65" name="object 65"/>
            <p:cNvSpPr/>
            <p:nvPr/>
          </p:nvSpPr>
          <p:spPr>
            <a:xfrm>
              <a:off x="2895854" y="3137026"/>
              <a:ext cx="52705" cy="80010"/>
            </a:xfrm>
            <a:custGeom>
              <a:avLst/>
              <a:gdLst/>
              <a:ahLst/>
              <a:cxnLst/>
              <a:rect l="l" t="t" r="r" b="b"/>
              <a:pathLst>
                <a:path w="52705" h="80010">
                  <a:moveTo>
                    <a:pt x="42925" y="4825"/>
                  </a:moveTo>
                  <a:lnTo>
                    <a:pt x="52704" y="17780"/>
                  </a:lnTo>
                  <a:lnTo>
                    <a:pt x="43941" y="80010"/>
                  </a:lnTo>
                  <a:lnTo>
                    <a:pt x="9778" y="75184"/>
                  </a:lnTo>
                  <a:lnTo>
                    <a:pt x="0" y="62230"/>
                  </a:lnTo>
                  <a:lnTo>
                    <a:pt x="8762" y="0"/>
                  </a:lnTo>
                  <a:lnTo>
                    <a:pt x="42925" y="4825"/>
                  </a:lnTo>
                </a:path>
                <a:path w="52705" h="80010">
                  <a:moveTo>
                    <a:pt x="42925" y="4825"/>
                  </a:moveTo>
                  <a:lnTo>
                    <a:pt x="34162" y="67056"/>
                  </a:lnTo>
                  <a:lnTo>
                    <a:pt x="43941" y="80010"/>
                  </a:lnTo>
                </a:path>
                <a:path w="52705" h="80010">
                  <a:moveTo>
                    <a:pt x="34162" y="67056"/>
                  </a:moveTo>
                  <a:lnTo>
                    <a:pt x="0" y="62230"/>
                  </a:lnTo>
                </a:path>
              </a:pathLst>
            </a:custGeom>
            <a:ln w="9525">
              <a:solidFill>
                <a:srgbClr val="000000"/>
              </a:solidFill>
            </a:ln>
          </p:spPr>
          <p:txBody>
            <a:bodyPr wrap="square" lIns="0" tIns="0" rIns="0" bIns="0" rtlCol="0"/>
            <a:lstStyle/>
            <a:p>
              <a:endParaRPr/>
            </a:p>
          </p:txBody>
        </p:sp>
        <p:sp>
          <p:nvSpPr>
            <p:cNvPr id="66" name="object 66"/>
            <p:cNvSpPr/>
            <p:nvPr/>
          </p:nvSpPr>
          <p:spPr>
            <a:xfrm>
              <a:off x="2887598" y="3195701"/>
              <a:ext cx="43180" cy="67310"/>
            </a:xfrm>
            <a:custGeom>
              <a:avLst/>
              <a:gdLst/>
              <a:ahLst/>
              <a:cxnLst/>
              <a:rect l="l" t="t" r="r" b="b"/>
              <a:pathLst>
                <a:path w="43180" h="67310">
                  <a:moveTo>
                    <a:pt x="8762" y="0"/>
                  </a:moveTo>
                  <a:lnTo>
                    <a:pt x="0" y="62357"/>
                  </a:lnTo>
                  <a:lnTo>
                    <a:pt x="34162" y="67183"/>
                  </a:lnTo>
                  <a:lnTo>
                    <a:pt x="42925" y="4825"/>
                  </a:lnTo>
                  <a:lnTo>
                    <a:pt x="8762" y="0"/>
                  </a:lnTo>
                  <a:close/>
                </a:path>
              </a:pathLst>
            </a:custGeom>
            <a:solidFill>
              <a:srgbClr val="BADFE2"/>
            </a:solidFill>
          </p:spPr>
          <p:txBody>
            <a:bodyPr wrap="square" lIns="0" tIns="0" rIns="0" bIns="0" rtlCol="0"/>
            <a:lstStyle/>
            <a:p>
              <a:endParaRPr/>
            </a:p>
          </p:txBody>
        </p:sp>
        <p:sp>
          <p:nvSpPr>
            <p:cNvPr id="67" name="object 67"/>
            <p:cNvSpPr/>
            <p:nvPr/>
          </p:nvSpPr>
          <p:spPr>
            <a:xfrm>
              <a:off x="2887598" y="3258057"/>
              <a:ext cx="44450" cy="17780"/>
            </a:xfrm>
            <a:custGeom>
              <a:avLst/>
              <a:gdLst/>
              <a:ahLst/>
              <a:cxnLst/>
              <a:rect l="l" t="t" r="r" b="b"/>
              <a:pathLst>
                <a:path w="44450" h="17779">
                  <a:moveTo>
                    <a:pt x="0" y="0"/>
                  </a:moveTo>
                  <a:lnTo>
                    <a:pt x="9778" y="12953"/>
                  </a:lnTo>
                  <a:lnTo>
                    <a:pt x="43942" y="17779"/>
                  </a:lnTo>
                  <a:lnTo>
                    <a:pt x="34162" y="4825"/>
                  </a:lnTo>
                  <a:lnTo>
                    <a:pt x="0" y="0"/>
                  </a:lnTo>
                  <a:close/>
                </a:path>
              </a:pathLst>
            </a:custGeom>
            <a:solidFill>
              <a:srgbClr val="95B4B6"/>
            </a:solidFill>
          </p:spPr>
          <p:txBody>
            <a:bodyPr wrap="square" lIns="0" tIns="0" rIns="0" bIns="0" rtlCol="0"/>
            <a:lstStyle/>
            <a:p>
              <a:endParaRPr/>
            </a:p>
          </p:txBody>
        </p:sp>
        <p:sp>
          <p:nvSpPr>
            <p:cNvPr id="68" name="object 68"/>
            <p:cNvSpPr/>
            <p:nvPr/>
          </p:nvSpPr>
          <p:spPr>
            <a:xfrm>
              <a:off x="2921761" y="3200526"/>
              <a:ext cx="19050" cy="75565"/>
            </a:xfrm>
            <a:custGeom>
              <a:avLst/>
              <a:gdLst/>
              <a:ahLst/>
              <a:cxnLst/>
              <a:rect l="l" t="t" r="r" b="b"/>
              <a:pathLst>
                <a:path w="19050" h="75564">
                  <a:moveTo>
                    <a:pt x="8762" y="0"/>
                  </a:moveTo>
                  <a:lnTo>
                    <a:pt x="0" y="62357"/>
                  </a:lnTo>
                  <a:lnTo>
                    <a:pt x="9779" y="75311"/>
                  </a:lnTo>
                  <a:lnTo>
                    <a:pt x="18542" y="13081"/>
                  </a:lnTo>
                  <a:lnTo>
                    <a:pt x="8762" y="0"/>
                  </a:lnTo>
                  <a:close/>
                </a:path>
              </a:pathLst>
            </a:custGeom>
            <a:solidFill>
              <a:srgbClr val="C7E6E8"/>
            </a:solidFill>
          </p:spPr>
          <p:txBody>
            <a:bodyPr wrap="square" lIns="0" tIns="0" rIns="0" bIns="0" rtlCol="0"/>
            <a:lstStyle/>
            <a:p>
              <a:endParaRPr/>
            </a:p>
          </p:txBody>
        </p:sp>
        <p:sp>
          <p:nvSpPr>
            <p:cNvPr id="69" name="object 69"/>
            <p:cNvSpPr/>
            <p:nvPr/>
          </p:nvSpPr>
          <p:spPr>
            <a:xfrm>
              <a:off x="2887598" y="3195701"/>
              <a:ext cx="52705" cy="80645"/>
            </a:xfrm>
            <a:custGeom>
              <a:avLst/>
              <a:gdLst/>
              <a:ahLst/>
              <a:cxnLst/>
              <a:rect l="l" t="t" r="r" b="b"/>
              <a:pathLst>
                <a:path w="52705" h="80645">
                  <a:moveTo>
                    <a:pt x="42925" y="4825"/>
                  </a:moveTo>
                  <a:lnTo>
                    <a:pt x="52705" y="17907"/>
                  </a:lnTo>
                  <a:lnTo>
                    <a:pt x="43942" y="80137"/>
                  </a:lnTo>
                  <a:lnTo>
                    <a:pt x="9778" y="75311"/>
                  </a:lnTo>
                  <a:lnTo>
                    <a:pt x="0" y="62357"/>
                  </a:lnTo>
                  <a:lnTo>
                    <a:pt x="8762" y="0"/>
                  </a:lnTo>
                  <a:lnTo>
                    <a:pt x="42925" y="4825"/>
                  </a:lnTo>
                  <a:close/>
                </a:path>
                <a:path w="52705" h="80645">
                  <a:moveTo>
                    <a:pt x="42925" y="4825"/>
                  </a:moveTo>
                  <a:lnTo>
                    <a:pt x="34162" y="67183"/>
                  </a:lnTo>
                  <a:lnTo>
                    <a:pt x="43942" y="80137"/>
                  </a:lnTo>
                </a:path>
                <a:path w="52705" h="80645">
                  <a:moveTo>
                    <a:pt x="34162" y="67183"/>
                  </a:moveTo>
                  <a:lnTo>
                    <a:pt x="0" y="62357"/>
                  </a:lnTo>
                </a:path>
              </a:pathLst>
            </a:custGeom>
            <a:ln w="9525">
              <a:solidFill>
                <a:srgbClr val="000000"/>
              </a:solidFill>
            </a:ln>
          </p:spPr>
          <p:txBody>
            <a:bodyPr wrap="square" lIns="0" tIns="0" rIns="0" bIns="0" rtlCol="0"/>
            <a:lstStyle/>
            <a:p>
              <a:endParaRPr/>
            </a:p>
          </p:txBody>
        </p:sp>
        <p:sp>
          <p:nvSpPr>
            <p:cNvPr id="70" name="object 70"/>
            <p:cNvSpPr/>
            <p:nvPr/>
          </p:nvSpPr>
          <p:spPr>
            <a:xfrm>
              <a:off x="2879217" y="3254755"/>
              <a:ext cx="43180" cy="67310"/>
            </a:xfrm>
            <a:custGeom>
              <a:avLst/>
              <a:gdLst/>
              <a:ahLst/>
              <a:cxnLst/>
              <a:rect l="l" t="t" r="r" b="b"/>
              <a:pathLst>
                <a:path w="43180" h="67310">
                  <a:moveTo>
                    <a:pt x="8762" y="0"/>
                  </a:moveTo>
                  <a:lnTo>
                    <a:pt x="0" y="62357"/>
                  </a:lnTo>
                  <a:lnTo>
                    <a:pt x="34162" y="67183"/>
                  </a:lnTo>
                  <a:lnTo>
                    <a:pt x="42925" y="4826"/>
                  </a:lnTo>
                  <a:lnTo>
                    <a:pt x="8762" y="0"/>
                  </a:lnTo>
                  <a:close/>
                </a:path>
              </a:pathLst>
            </a:custGeom>
            <a:solidFill>
              <a:srgbClr val="BADFE2"/>
            </a:solidFill>
          </p:spPr>
          <p:txBody>
            <a:bodyPr wrap="square" lIns="0" tIns="0" rIns="0" bIns="0" rtlCol="0"/>
            <a:lstStyle/>
            <a:p>
              <a:endParaRPr/>
            </a:p>
          </p:txBody>
        </p:sp>
        <p:sp>
          <p:nvSpPr>
            <p:cNvPr id="71" name="object 71"/>
            <p:cNvSpPr/>
            <p:nvPr/>
          </p:nvSpPr>
          <p:spPr>
            <a:xfrm>
              <a:off x="2879217" y="3317113"/>
              <a:ext cx="44450" cy="17780"/>
            </a:xfrm>
            <a:custGeom>
              <a:avLst/>
              <a:gdLst/>
              <a:ahLst/>
              <a:cxnLst/>
              <a:rect l="l" t="t" r="r" b="b"/>
              <a:pathLst>
                <a:path w="44450" h="17779">
                  <a:moveTo>
                    <a:pt x="0" y="0"/>
                  </a:moveTo>
                  <a:lnTo>
                    <a:pt x="9778" y="12953"/>
                  </a:lnTo>
                  <a:lnTo>
                    <a:pt x="44068" y="17779"/>
                  </a:lnTo>
                  <a:lnTo>
                    <a:pt x="34162" y="4825"/>
                  </a:lnTo>
                  <a:lnTo>
                    <a:pt x="0" y="0"/>
                  </a:lnTo>
                  <a:close/>
                </a:path>
              </a:pathLst>
            </a:custGeom>
            <a:solidFill>
              <a:srgbClr val="95B4B6"/>
            </a:solidFill>
          </p:spPr>
          <p:txBody>
            <a:bodyPr wrap="square" lIns="0" tIns="0" rIns="0" bIns="0" rtlCol="0"/>
            <a:lstStyle/>
            <a:p>
              <a:endParaRPr/>
            </a:p>
          </p:txBody>
        </p:sp>
        <p:sp>
          <p:nvSpPr>
            <p:cNvPr id="72" name="object 72"/>
            <p:cNvSpPr/>
            <p:nvPr/>
          </p:nvSpPr>
          <p:spPr>
            <a:xfrm>
              <a:off x="2913379" y="3259582"/>
              <a:ext cx="19050" cy="75565"/>
            </a:xfrm>
            <a:custGeom>
              <a:avLst/>
              <a:gdLst/>
              <a:ahLst/>
              <a:cxnLst/>
              <a:rect l="l" t="t" r="r" b="b"/>
              <a:pathLst>
                <a:path w="19050" h="75564">
                  <a:moveTo>
                    <a:pt x="8762" y="0"/>
                  </a:moveTo>
                  <a:lnTo>
                    <a:pt x="0" y="62356"/>
                  </a:lnTo>
                  <a:lnTo>
                    <a:pt x="9906" y="75310"/>
                  </a:lnTo>
                  <a:lnTo>
                    <a:pt x="18668" y="13080"/>
                  </a:lnTo>
                  <a:lnTo>
                    <a:pt x="8762" y="0"/>
                  </a:lnTo>
                  <a:close/>
                </a:path>
              </a:pathLst>
            </a:custGeom>
            <a:solidFill>
              <a:srgbClr val="C7E6E8"/>
            </a:solidFill>
          </p:spPr>
          <p:txBody>
            <a:bodyPr wrap="square" lIns="0" tIns="0" rIns="0" bIns="0" rtlCol="0"/>
            <a:lstStyle/>
            <a:p>
              <a:endParaRPr/>
            </a:p>
          </p:txBody>
        </p:sp>
        <p:sp>
          <p:nvSpPr>
            <p:cNvPr id="73" name="object 73"/>
            <p:cNvSpPr/>
            <p:nvPr/>
          </p:nvSpPr>
          <p:spPr>
            <a:xfrm>
              <a:off x="2879217" y="3254755"/>
              <a:ext cx="53340" cy="80645"/>
            </a:xfrm>
            <a:custGeom>
              <a:avLst/>
              <a:gdLst/>
              <a:ahLst/>
              <a:cxnLst/>
              <a:rect l="l" t="t" r="r" b="b"/>
              <a:pathLst>
                <a:path w="53339" h="80645">
                  <a:moveTo>
                    <a:pt x="42925" y="4826"/>
                  </a:moveTo>
                  <a:lnTo>
                    <a:pt x="52831" y="17907"/>
                  </a:lnTo>
                  <a:lnTo>
                    <a:pt x="44068" y="80137"/>
                  </a:lnTo>
                  <a:lnTo>
                    <a:pt x="9778" y="75311"/>
                  </a:lnTo>
                  <a:lnTo>
                    <a:pt x="0" y="62357"/>
                  </a:lnTo>
                  <a:lnTo>
                    <a:pt x="8762" y="0"/>
                  </a:lnTo>
                  <a:lnTo>
                    <a:pt x="42925" y="4826"/>
                  </a:lnTo>
                </a:path>
                <a:path w="53339" h="80645">
                  <a:moveTo>
                    <a:pt x="42925" y="4826"/>
                  </a:moveTo>
                  <a:lnTo>
                    <a:pt x="34162" y="67183"/>
                  </a:lnTo>
                  <a:lnTo>
                    <a:pt x="44068" y="80137"/>
                  </a:lnTo>
                </a:path>
                <a:path w="53339" h="80645">
                  <a:moveTo>
                    <a:pt x="34162" y="67183"/>
                  </a:moveTo>
                  <a:lnTo>
                    <a:pt x="0" y="62357"/>
                  </a:lnTo>
                </a:path>
              </a:pathLst>
            </a:custGeom>
            <a:ln w="9525">
              <a:solidFill>
                <a:srgbClr val="000000"/>
              </a:solidFill>
            </a:ln>
          </p:spPr>
          <p:txBody>
            <a:bodyPr wrap="square" lIns="0" tIns="0" rIns="0" bIns="0" rtlCol="0"/>
            <a:lstStyle/>
            <a:p>
              <a:endParaRPr/>
            </a:p>
          </p:txBody>
        </p:sp>
        <p:sp>
          <p:nvSpPr>
            <p:cNvPr id="74" name="object 74"/>
            <p:cNvSpPr/>
            <p:nvPr/>
          </p:nvSpPr>
          <p:spPr>
            <a:xfrm>
              <a:off x="2870961" y="3313557"/>
              <a:ext cx="43180" cy="67310"/>
            </a:xfrm>
            <a:custGeom>
              <a:avLst/>
              <a:gdLst/>
              <a:ahLst/>
              <a:cxnLst/>
              <a:rect l="l" t="t" r="r" b="b"/>
              <a:pathLst>
                <a:path w="43180" h="67310">
                  <a:moveTo>
                    <a:pt x="8762" y="0"/>
                  </a:moveTo>
                  <a:lnTo>
                    <a:pt x="0" y="62229"/>
                  </a:lnTo>
                  <a:lnTo>
                    <a:pt x="34162" y="67055"/>
                  </a:lnTo>
                  <a:lnTo>
                    <a:pt x="42925" y="4825"/>
                  </a:lnTo>
                  <a:lnTo>
                    <a:pt x="8762" y="0"/>
                  </a:lnTo>
                  <a:close/>
                </a:path>
              </a:pathLst>
            </a:custGeom>
            <a:solidFill>
              <a:srgbClr val="BADFE2"/>
            </a:solidFill>
          </p:spPr>
          <p:txBody>
            <a:bodyPr wrap="square" lIns="0" tIns="0" rIns="0" bIns="0" rtlCol="0"/>
            <a:lstStyle/>
            <a:p>
              <a:endParaRPr/>
            </a:p>
          </p:txBody>
        </p:sp>
        <p:sp>
          <p:nvSpPr>
            <p:cNvPr id="75" name="object 75"/>
            <p:cNvSpPr/>
            <p:nvPr/>
          </p:nvSpPr>
          <p:spPr>
            <a:xfrm>
              <a:off x="2870961" y="3375786"/>
              <a:ext cx="44450" cy="18415"/>
            </a:xfrm>
            <a:custGeom>
              <a:avLst/>
              <a:gdLst/>
              <a:ahLst/>
              <a:cxnLst/>
              <a:rect l="l" t="t" r="r" b="b"/>
              <a:pathLst>
                <a:path w="44450" h="18414">
                  <a:moveTo>
                    <a:pt x="0" y="0"/>
                  </a:moveTo>
                  <a:lnTo>
                    <a:pt x="9779" y="13080"/>
                  </a:lnTo>
                  <a:lnTo>
                    <a:pt x="43942" y="17907"/>
                  </a:lnTo>
                  <a:lnTo>
                    <a:pt x="34162" y="4825"/>
                  </a:lnTo>
                  <a:lnTo>
                    <a:pt x="0" y="0"/>
                  </a:lnTo>
                  <a:close/>
                </a:path>
              </a:pathLst>
            </a:custGeom>
            <a:solidFill>
              <a:srgbClr val="95B4B6"/>
            </a:solidFill>
          </p:spPr>
          <p:txBody>
            <a:bodyPr wrap="square" lIns="0" tIns="0" rIns="0" bIns="0" rtlCol="0"/>
            <a:lstStyle/>
            <a:p>
              <a:endParaRPr/>
            </a:p>
          </p:txBody>
        </p:sp>
        <p:sp>
          <p:nvSpPr>
            <p:cNvPr id="76" name="object 76"/>
            <p:cNvSpPr/>
            <p:nvPr/>
          </p:nvSpPr>
          <p:spPr>
            <a:xfrm>
              <a:off x="2905125" y="3318382"/>
              <a:ext cx="19050" cy="75565"/>
            </a:xfrm>
            <a:custGeom>
              <a:avLst/>
              <a:gdLst/>
              <a:ahLst/>
              <a:cxnLst/>
              <a:rect l="l" t="t" r="r" b="b"/>
              <a:pathLst>
                <a:path w="19050" h="75564">
                  <a:moveTo>
                    <a:pt x="8762" y="0"/>
                  </a:moveTo>
                  <a:lnTo>
                    <a:pt x="0" y="62229"/>
                  </a:lnTo>
                  <a:lnTo>
                    <a:pt x="9779" y="75311"/>
                  </a:lnTo>
                  <a:lnTo>
                    <a:pt x="18542" y="12953"/>
                  </a:lnTo>
                  <a:lnTo>
                    <a:pt x="8762" y="0"/>
                  </a:lnTo>
                  <a:close/>
                </a:path>
              </a:pathLst>
            </a:custGeom>
            <a:solidFill>
              <a:srgbClr val="C7E6E8"/>
            </a:solidFill>
          </p:spPr>
          <p:txBody>
            <a:bodyPr wrap="square" lIns="0" tIns="0" rIns="0" bIns="0" rtlCol="0"/>
            <a:lstStyle/>
            <a:p>
              <a:endParaRPr/>
            </a:p>
          </p:txBody>
        </p:sp>
        <p:sp>
          <p:nvSpPr>
            <p:cNvPr id="77" name="object 77"/>
            <p:cNvSpPr/>
            <p:nvPr/>
          </p:nvSpPr>
          <p:spPr>
            <a:xfrm>
              <a:off x="2870961" y="3313557"/>
              <a:ext cx="52705" cy="80645"/>
            </a:xfrm>
            <a:custGeom>
              <a:avLst/>
              <a:gdLst/>
              <a:ahLst/>
              <a:cxnLst/>
              <a:rect l="l" t="t" r="r" b="b"/>
              <a:pathLst>
                <a:path w="52705" h="80645">
                  <a:moveTo>
                    <a:pt x="42925" y="4825"/>
                  </a:moveTo>
                  <a:lnTo>
                    <a:pt x="52705" y="17779"/>
                  </a:lnTo>
                  <a:lnTo>
                    <a:pt x="43942" y="80137"/>
                  </a:lnTo>
                  <a:lnTo>
                    <a:pt x="9779" y="75310"/>
                  </a:lnTo>
                  <a:lnTo>
                    <a:pt x="0" y="62229"/>
                  </a:lnTo>
                  <a:lnTo>
                    <a:pt x="8762" y="0"/>
                  </a:lnTo>
                  <a:lnTo>
                    <a:pt x="42925" y="4825"/>
                  </a:lnTo>
                  <a:close/>
                </a:path>
                <a:path w="52705" h="80645">
                  <a:moveTo>
                    <a:pt x="42925" y="4825"/>
                  </a:moveTo>
                  <a:lnTo>
                    <a:pt x="34162" y="67055"/>
                  </a:lnTo>
                  <a:lnTo>
                    <a:pt x="43942" y="80137"/>
                  </a:lnTo>
                </a:path>
                <a:path w="52705" h="80645">
                  <a:moveTo>
                    <a:pt x="34162" y="67055"/>
                  </a:moveTo>
                  <a:lnTo>
                    <a:pt x="0" y="62229"/>
                  </a:lnTo>
                </a:path>
              </a:pathLst>
            </a:custGeom>
            <a:ln w="9525">
              <a:solidFill>
                <a:srgbClr val="000000"/>
              </a:solidFill>
            </a:ln>
          </p:spPr>
          <p:txBody>
            <a:bodyPr wrap="square" lIns="0" tIns="0" rIns="0" bIns="0" rtlCol="0"/>
            <a:lstStyle/>
            <a:p>
              <a:endParaRPr/>
            </a:p>
          </p:txBody>
        </p:sp>
        <p:sp>
          <p:nvSpPr>
            <p:cNvPr id="78" name="object 78"/>
            <p:cNvSpPr/>
            <p:nvPr/>
          </p:nvSpPr>
          <p:spPr>
            <a:xfrm>
              <a:off x="2862707" y="3372611"/>
              <a:ext cx="43180" cy="67310"/>
            </a:xfrm>
            <a:custGeom>
              <a:avLst/>
              <a:gdLst/>
              <a:ahLst/>
              <a:cxnLst/>
              <a:rect l="l" t="t" r="r" b="b"/>
              <a:pathLst>
                <a:path w="43180" h="67310">
                  <a:moveTo>
                    <a:pt x="8762" y="0"/>
                  </a:moveTo>
                  <a:lnTo>
                    <a:pt x="0" y="62229"/>
                  </a:lnTo>
                  <a:lnTo>
                    <a:pt x="34162" y="67055"/>
                  </a:lnTo>
                  <a:lnTo>
                    <a:pt x="42925" y="4825"/>
                  </a:lnTo>
                  <a:lnTo>
                    <a:pt x="8762" y="0"/>
                  </a:lnTo>
                  <a:close/>
                </a:path>
              </a:pathLst>
            </a:custGeom>
            <a:solidFill>
              <a:srgbClr val="BADFE2"/>
            </a:solidFill>
          </p:spPr>
          <p:txBody>
            <a:bodyPr wrap="square" lIns="0" tIns="0" rIns="0" bIns="0" rtlCol="0"/>
            <a:lstStyle/>
            <a:p>
              <a:endParaRPr/>
            </a:p>
          </p:txBody>
        </p:sp>
        <p:sp>
          <p:nvSpPr>
            <p:cNvPr id="79" name="object 79"/>
            <p:cNvSpPr/>
            <p:nvPr/>
          </p:nvSpPr>
          <p:spPr>
            <a:xfrm>
              <a:off x="2862707" y="3434842"/>
              <a:ext cx="44450" cy="18415"/>
            </a:xfrm>
            <a:custGeom>
              <a:avLst/>
              <a:gdLst/>
              <a:ahLst/>
              <a:cxnLst/>
              <a:rect l="l" t="t" r="r" b="b"/>
              <a:pathLst>
                <a:path w="44450" h="18414">
                  <a:moveTo>
                    <a:pt x="0" y="0"/>
                  </a:moveTo>
                  <a:lnTo>
                    <a:pt x="9779" y="13081"/>
                  </a:lnTo>
                  <a:lnTo>
                    <a:pt x="43942" y="17907"/>
                  </a:lnTo>
                  <a:lnTo>
                    <a:pt x="34162" y="4825"/>
                  </a:lnTo>
                  <a:lnTo>
                    <a:pt x="0" y="0"/>
                  </a:lnTo>
                  <a:close/>
                </a:path>
              </a:pathLst>
            </a:custGeom>
            <a:solidFill>
              <a:srgbClr val="95B4B6"/>
            </a:solidFill>
          </p:spPr>
          <p:txBody>
            <a:bodyPr wrap="square" lIns="0" tIns="0" rIns="0" bIns="0" rtlCol="0"/>
            <a:lstStyle/>
            <a:p>
              <a:endParaRPr/>
            </a:p>
          </p:txBody>
        </p:sp>
        <p:sp>
          <p:nvSpPr>
            <p:cNvPr id="80" name="object 80"/>
            <p:cNvSpPr/>
            <p:nvPr/>
          </p:nvSpPr>
          <p:spPr>
            <a:xfrm>
              <a:off x="2896870" y="3377438"/>
              <a:ext cx="19050" cy="75565"/>
            </a:xfrm>
            <a:custGeom>
              <a:avLst/>
              <a:gdLst/>
              <a:ahLst/>
              <a:cxnLst/>
              <a:rect l="l" t="t" r="r" b="b"/>
              <a:pathLst>
                <a:path w="19050" h="75564">
                  <a:moveTo>
                    <a:pt x="8762" y="0"/>
                  </a:moveTo>
                  <a:lnTo>
                    <a:pt x="0" y="62229"/>
                  </a:lnTo>
                  <a:lnTo>
                    <a:pt x="9779" y="75311"/>
                  </a:lnTo>
                  <a:lnTo>
                    <a:pt x="18542" y="12953"/>
                  </a:lnTo>
                  <a:lnTo>
                    <a:pt x="8762" y="0"/>
                  </a:lnTo>
                  <a:close/>
                </a:path>
              </a:pathLst>
            </a:custGeom>
            <a:solidFill>
              <a:srgbClr val="C7E6E8"/>
            </a:solidFill>
          </p:spPr>
          <p:txBody>
            <a:bodyPr wrap="square" lIns="0" tIns="0" rIns="0" bIns="0" rtlCol="0"/>
            <a:lstStyle/>
            <a:p>
              <a:endParaRPr/>
            </a:p>
          </p:txBody>
        </p:sp>
        <p:sp>
          <p:nvSpPr>
            <p:cNvPr id="81" name="object 81"/>
            <p:cNvSpPr/>
            <p:nvPr/>
          </p:nvSpPr>
          <p:spPr>
            <a:xfrm>
              <a:off x="2862707" y="3372611"/>
              <a:ext cx="52705" cy="80645"/>
            </a:xfrm>
            <a:custGeom>
              <a:avLst/>
              <a:gdLst/>
              <a:ahLst/>
              <a:cxnLst/>
              <a:rect l="l" t="t" r="r" b="b"/>
              <a:pathLst>
                <a:path w="52705" h="80645">
                  <a:moveTo>
                    <a:pt x="42925" y="4825"/>
                  </a:moveTo>
                  <a:lnTo>
                    <a:pt x="52705" y="17779"/>
                  </a:lnTo>
                  <a:lnTo>
                    <a:pt x="43942" y="80137"/>
                  </a:lnTo>
                  <a:lnTo>
                    <a:pt x="9779" y="75311"/>
                  </a:lnTo>
                  <a:lnTo>
                    <a:pt x="0" y="62229"/>
                  </a:lnTo>
                  <a:lnTo>
                    <a:pt x="8762" y="0"/>
                  </a:lnTo>
                  <a:lnTo>
                    <a:pt x="42925" y="4825"/>
                  </a:lnTo>
                  <a:close/>
                </a:path>
                <a:path w="52705" h="80645">
                  <a:moveTo>
                    <a:pt x="42925" y="4825"/>
                  </a:moveTo>
                  <a:lnTo>
                    <a:pt x="34162" y="67055"/>
                  </a:lnTo>
                  <a:lnTo>
                    <a:pt x="43942" y="80137"/>
                  </a:lnTo>
                </a:path>
                <a:path w="52705" h="80645">
                  <a:moveTo>
                    <a:pt x="34162" y="67055"/>
                  </a:moveTo>
                  <a:lnTo>
                    <a:pt x="0" y="62229"/>
                  </a:lnTo>
                </a:path>
              </a:pathLst>
            </a:custGeom>
            <a:ln w="9525">
              <a:solidFill>
                <a:srgbClr val="000000"/>
              </a:solidFill>
            </a:ln>
          </p:spPr>
          <p:txBody>
            <a:bodyPr wrap="square" lIns="0" tIns="0" rIns="0" bIns="0" rtlCol="0"/>
            <a:lstStyle/>
            <a:p>
              <a:endParaRPr/>
            </a:p>
          </p:txBody>
        </p:sp>
        <p:sp>
          <p:nvSpPr>
            <p:cNvPr id="82" name="object 82"/>
            <p:cNvSpPr/>
            <p:nvPr/>
          </p:nvSpPr>
          <p:spPr>
            <a:xfrm>
              <a:off x="2854451" y="3431413"/>
              <a:ext cx="43180" cy="67310"/>
            </a:xfrm>
            <a:custGeom>
              <a:avLst/>
              <a:gdLst/>
              <a:ahLst/>
              <a:cxnLst/>
              <a:rect l="l" t="t" r="r" b="b"/>
              <a:pathLst>
                <a:path w="43180" h="67310">
                  <a:moveTo>
                    <a:pt x="8762" y="0"/>
                  </a:moveTo>
                  <a:lnTo>
                    <a:pt x="0" y="62229"/>
                  </a:lnTo>
                  <a:lnTo>
                    <a:pt x="34162" y="67056"/>
                  </a:lnTo>
                  <a:lnTo>
                    <a:pt x="42925" y="4699"/>
                  </a:lnTo>
                  <a:lnTo>
                    <a:pt x="8762" y="0"/>
                  </a:lnTo>
                  <a:close/>
                </a:path>
              </a:pathLst>
            </a:custGeom>
            <a:solidFill>
              <a:srgbClr val="BADFE2"/>
            </a:solidFill>
          </p:spPr>
          <p:txBody>
            <a:bodyPr wrap="square" lIns="0" tIns="0" rIns="0" bIns="0" rtlCol="0"/>
            <a:lstStyle/>
            <a:p>
              <a:endParaRPr/>
            </a:p>
          </p:txBody>
        </p:sp>
        <p:sp>
          <p:nvSpPr>
            <p:cNvPr id="83" name="object 83"/>
            <p:cNvSpPr/>
            <p:nvPr/>
          </p:nvSpPr>
          <p:spPr>
            <a:xfrm>
              <a:off x="2854451" y="3493642"/>
              <a:ext cx="44450" cy="17780"/>
            </a:xfrm>
            <a:custGeom>
              <a:avLst/>
              <a:gdLst/>
              <a:ahLst/>
              <a:cxnLst/>
              <a:rect l="l" t="t" r="r" b="b"/>
              <a:pathLst>
                <a:path w="44450" h="17779">
                  <a:moveTo>
                    <a:pt x="0" y="0"/>
                  </a:moveTo>
                  <a:lnTo>
                    <a:pt x="9779" y="12954"/>
                  </a:lnTo>
                  <a:lnTo>
                    <a:pt x="43942" y="17780"/>
                  </a:lnTo>
                  <a:lnTo>
                    <a:pt x="34162" y="4826"/>
                  </a:lnTo>
                  <a:lnTo>
                    <a:pt x="0" y="0"/>
                  </a:lnTo>
                  <a:close/>
                </a:path>
              </a:pathLst>
            </a:custGeom>
            <a:solidFill>
              <a:srgbClr val="95B4B6"/>
            </a:solidFill>
          </p:spPr>
          <p:txBody>
            <a:bodyPr wrap="square" lIns="0" tIns="0" rIns="0" bIns="0" rtlCol="0"/>
            <a:lstStyle/>
            <a:p>
              <a:endParaRPr/>
            </a:p>
          </p:txBody>
        </p:sp>
        <p:sp>
          <p:nvSpPr>
            <p:cNvPr id="84" name="object 84"/>
            <p:cNvSpPr/>
            <p:nvPr/>
          </p:nvSpPr>
          <p:spPr>
            <a:xfrm>
              <a:off x="2888614" y="3436111"/>
              <a:ext cx="19050" cy="75565"/>
            </a:xfrm>
            <a:custGeom>
              <a:avLst/>
              <a:gdLst/>
              <a:ahLst/>
              <a:cxnLst/>
              <a:rect l="l" t="t" r="r" b="b"/>
              <a:pathLst>
                <a:path w="19050" h="75564">
                  <a:moveTo>
                    <a:pt x="8762" y="0"/>
                  </a:moveTo>
                  <a:lnTo>
                    <a:pt x="0" y="62357"/>
                  </a:lnTo>
                  <a:lnTo>
                    <a:pt x="9779" y="75311"/>
                  </a:lnTo>
                  <a:lnTo>
                    <a:pt x="18542" y="13080"/>
                  </a:lnTo>
                  <a:lnTo>
                    <a:pt x="8762" y="0"/>
                  </a:lnTo>
                  <a:close/>
                </a:path>
              </a:pathLst>
            </a:custGeom>
            <a:solidFill>
              <a:srgbClr val="C7E6E8"/>
            </a:solidFill>
          </p:spPr>
          <p:txBody>
            <a:bodyPr wrap="square" lIns="0" tIns="0" rIns="0" bIns="0" rtlCol="0"/>
            <a:lstStyle/>
            <a:p>
              <a:endParaRPr/>
            </a:p>
          </p:txBody>
        </p:sp>
        <p:sp>
          <p:nvSpPr>
            <p:cNvPr id="85" name="object 85"/>
            <p:cNvSpPr/>
            <p:nvPr/>
          </p:nvSpPr>
          <p:spPr>
            <a:xfrm>
              <a:off x="2854451" y="3431413"/>
              <a:ext cx="52705" cy="80010"/>
            </a:xfrm>
            <a:custGeom>
              <a:avLst/>
              <a:gdLst/>
              <a:ahLst/>
              <a:cxnLst/>
              <a:rect l="l" t="t" r="r" b="b"/>
              <a:pathLst>
                <a:path w="52705" h="80010">
                  <a:moveTo>
                    <a:pt x="42925" y="4699"/>
                  </a:moveTo>
                  <a:lnTo>
                    <a:pt x="52705" y="17779"/>
                  </a:lnTo>
                  <a:lnTo>
                    <a:pt x="43942" y="80010"/>
                  </a:lnTo>
                  <a:lnTo>
                    <a:pt x="9779" y="75184"/>
                  </a:lnTo>
                  <a:lnTo>
                    <a:pt x="0" y="62229"/>
                  </a:lnTo>
                  <a:lnTo>
                    <a:pt x="8762" y="0"/>
                  </a:lnTo>
                  <a:lnTo>
                    <a:pt x="42925" y="4699"/>
                  </a:lnTo>
                  <a:close/>
                </a:path>
                <a:path w="52705" h="80010">
                  <a:moveTo>
                    <a:pt x="42925" y="4699"/>
                  </a:moveTo>
                  <a:lnTo>
                    <a:pt x="34162" y="67056"/>
                  </a:lnTo>
                  <a:lnTo>
                    <a:pt x="43942" y="80010"/>
                  </a:lnTo>
                </a:path>
                <a:path w="52705" h="80010">
                  <a:moveTo>
                    <a:pt x="34162" y="67056"/>
                  </a:moveTo>
                  <a:lnTo>
                    <a:pt x="0" y="62229"/>
                  </a:lnTo>
                </a:path>
              </a:pathLst>
            </a:custGeom>
            <a:ln w="9525">
              <a:solidFill>
                <a:srgbClr val="000000"/>
              </a:solidFill>
            </a:ln>
          </p:spPr>
          <p:txBody>
            <a:bodyPr wrap="square" lIns="0" tIns="0" rIns="0" bIns="0" rtlCol="0"/>
            <a:lstStyle/>
            <a:p>
              <a:endParaRPr/>
            </a:p>
          </p:txBody>
        </p:sp>
        <p:sp>
          <p:nvSpPr>
            <p:cNvPr id="86" name="object 86"/>
            <p:cNvSpPr/>
            <p:nvPr/>
          </p:nvSpPr>
          <p:spPr>
            <a:xfrm>
              <a:off x="2846070" y="3490467"/>
              <a:ext cx="43180" cy="67310"/>
            </a:xfrm>
            <a:custGeom>
              <a:avLst/>
              <a:gdLst/>
              <a:ahLst/>
              <a:cxnLst/>
              <a:rect l="l" t="t" r="r" b="b"/>
              <a:pathLst>
                <a:path w="43180" h="67310">
                  <a:moveTo>
                    <a:pt x="8762" y="0"/>
                  </a:moveTo>
                  <a:lnTo>
                    <a:pt x="0" y="62230"/>
                  </a:lnTo>
                  <a:lnTo>
                    <a:pt x="34162" y="67056"/>
                  </a:lnTo>
                  <a:lnTo>
                    <a:pt x="42925" y="4826"/>
                  </a:lnTo>
                  <a:lnTo>
                    <a:pt x="8762" y="0"/>
                  </a:lnTo>
                  <a:close/>
                </a:path>
              </a:pathLst>
            </a:custGeom>
            <a:solidFill>
              <a:srgbClr val="BADFE2"/>
            </a:solidFill>
          </p:spPr>
          <p:txBody>
            <a:bodyPr wrap="square" lIns="0" tIns="0" rIns="0" bIns="0" rtlCol="0"/>
            <a:lstStyle/>
            <a:p>
              <a:endParaRPr/>
            </a:p>
          </p:txBody>
        </p:sp>
        <p:sp>
          <p:nvSpPr>
            <p:cNvPr id="87" name="object 87"/>
            <p:cNvSpPr/>
            <p:nvPr/>
          </p:nvSpPr>
          <p:spPr>
            <a:xfrm>
              <a:off x="2846070" y="3552698"/>
              <a:ext cx="44450" cy="17780"/>
            </a:xfrm>
            <a:custGeom>
              <a:avLst/>
              <a:gdLst/>
              <a:ahLst/>
              <a:cxnLst/>
              <a:rect l="l" t="t" r="r" b="b"/>
              <a:pathLst>
                <a:path w="44450" h="17779">
                  <a:moveTo>
                    <a:pt x="0" y="0"/>
                  </a:moveTo>
                  <a:lnTo>
                    <a:pt x="9779" y="12953"/>
                  </a:lnTo>
                  <a:lnTo>
                    <a:pt x="43942" y="17779"/>
                  </a:lnTo>
                  <a:lnTo>
                    <a:pt x="34162" y="4825"/>
                  </a:lnTo>
                  <a:lnTo>
                    <a:pt x="0" y="0"/>
                  </a:lnTo>
                  <a:close/>
                </a:path>
              </a:pathLst>
            </a:custGeom>
            <a:solidFill>
              <a:srgbClr val="95B4B6"/>
            </a:solidFill>
          </p:spPr>
          <p:txBody>
            <a:bodyPr wrap="square" lIns="0" tIns="0" rIns="0" bIns="0" rtlCol="0"/>
            <a:lstStyle/>
            <a:p>
              <a:endParaRPr/>
            </a:p>
          </p:txBody>
        </p:sp>
        <p:sp>
          <p:nvSpPr>
            <p:cNvPr id="88" name="object 88"/>
            <p:cNvSpPr/>
            <p:nvPr/>
          </p:nvSpPr>
          <p:spPr>
            <a:xfrm>
              <a:off x="2880232" y="3495294"/>
              <a:ext cx="19050" cy="75565"/>
            </a:xfrm>
            <a:custGeom>
              <a:avLst/>
              <a:gdLst/>
              <a:ahLst/>
              <a:cxnLst/>
              <a:rect l="l" t="t" r="r" b="b"/>
              <a:pathLst>
                <a:path w="19050" h="75564">
                  <a:moveTo>
                    <a:pt x="8762" y="0"/>
                  </a:moveTo>
                  <a:lnTo>
                    <a:pt x="0" y="62229"/>
                  </a:lnTo>
                  <a:lnTo>
                    <a:pt x="9779" y="75183"/>
                  </a:lnTo>
                  <a:lnTo>
                    <a:pt x="18542" y="12953"/>
                  </a:lnTo>
                  <a:lnTo>
                    <a:pt x="8762" y="0"/>
                  </a:lnTo>
                  <a:close/>
                </a:path>
              </a:pathLst>
            </a:custGeom>
            <a:solidFill>
              <a:srgbClr val="C7E6E8"/>
            </a:solidFill>
          </p:spPr>
          <p:txBody>
            <a:bodyPr wrap="square" lIns="0" tIns="0" rIns="0" bIns="0" rtlCol="0"/>
            <a:lstStyle/>
            <a:p>
              <a:endParaRPr/>
            </a:p>
          </p:txBody>
        </p:sp>
        <p:sp>
          <p:nvSpPr>
            <p:cNvPr id="89" name="object 89"/>
            <p:cNvSpPr/>
            <p:nvPr/>
          </p:nvSpPr>
          <p:spPr>
            <a:xfrm>
              <a:off x="2846070" y="3490467"/>
              <a:ext cx="52705" cy="80010"/>
            </a:xfrm>
            <a:custGeom>
              <a:avLst/>
              <a:gdLst/>
              <a:ahLst/>
              <a:cxnLst/>
              <a:rect l="l" t="t" r="r" b="b"/>
              <a:pathLst>
                <a:path w="52705" h="80010">
                  <a:moveTo>
                    <a:pt x="42925" y="4826"/>
                  </a:moveTo>
                  <a:lnTo>
                    <a:pt x="52705" y="17780"/>
                  </a:lnTo>
                  <a:lnTo>
                    <a:pt x="43942" y="80010"/>
                  </a:lnTo>
                  <a:lnTo>
                    <a:pt x="9779" y="75184"/>
                  </a:lnTo>
                  <a:lnTo>
                    <a:pt x="0" y="62230"/>
                  </a:lnTo>
                  <a:lnTo>
                    <a:pt x="8762" y="0"/>
                  </a:lnTo>
                  <a:lnTo>
                    <a:pt x="42925" y="4826"/>
                  </a:lnTo>
                </a:path>
                <a:path w="52705" h="80010">
                  <a:moveTo>
                    <a:pt x="42925" y="4826"/>
                  </a:moveTo>
                  <a:lnTo>
                    <a:pt x="34162" y="67056"/>
                  </a:lnTo>
                  <a:lnTo>
                    <a:pt x="43942" y="80010"/>
                  </a:lnTo>
                </a:path>
                <a:path w="52705" h="80010">
                  <a:moveTo>
                    <a:pt x="34162" y="67056"/>
                  </a:moveTo>
                  <a:lnTo>
                    <a:pt x="0" y="62230"/>
                  </a:lnTo>
                </a:path>
              </a:pathLst>
            </a:custGeom>
            <a:ln w="9525">
              <a:solidFill>
                <a:srgbClr val="000000"/>
              </a:solidFill>
            </a:ln>
          </p:spPr>
          <p:txBody>
            <a:bodyPr wrap="square" lIns="0" tIns="0" rIns="0" bIns="0" rtlCol="0"/>
            <a:lstStyle/>
            <a:p>
              <a:endParaRPr/>
            </a:p>
          </p:txBody>
        </p:sp>
        <p:sp>
          <p:nvSpPr>
            <p:cNvPr id="90" name="object 90"/>
            <p:cNvSpPr/>
            <p:nvPr/>
          </p:nvSpPr>
          <p:spPr>
            <a:xfrm>
              <a:off x="2837814" y="3548888"/>
              <a:ext cx="43180" cy="67310"/>
            </a:xfrm>
            <a:custGeom>
              <a:avLst/>
              <a:gdLst/>
              <a:ahLst/>
              <a:cxnLst/>
              <a:rect l="l" t="t" r="r" b="b"/>
              <a:pathLst>
                <a:path w="43180" h="67310">
                  <a:moveTo>
                    <a:pt x="8762" y="0"/>
                  </a:moveTo>
                  <a:lnTo>
                    <a:pt x="0" y="62230"/>
                  </a:lnTo>
                  <a:lnTo>
                    <a:pt x="34290" y="67056"/>
                  </a:lnTo>
                  <a:lnTo>
                    <a:pt x="43053" y="4825"/>
                  </a:lnTo>
                  <a:lnTo>
                    <a:pt x="8762" y="0"/>
                  </a:lnTo>
                  <a:close/>
                </a:path>
              </a:pathLst>
            </a:custGeom>
            <a:solidFill>
              <a:srgbClr val="BADFE2"/>
            </a:solidFill>
          </p:spPr>
          <p:txBody>
            <a:bodyPr wrap="square" lIns="0" tIns="0" rIns="0" bIns="0" rtlCol="0"/>
            <a:lstStyle/>
            <a:p>
              <a:endParaRPr/>
            </a:p>
          </p:txBody>
        </p:sp>
        <p:sp>
          <p:nvSpPr>
            <p:cNvPr id="91" name="object 91"/>
            <p:cNvSpPr/>
            <p:nvPr/>
          </p:nvSpPr>
          <p:spPr>
            <a:xfrm>
              <a:off x="2837814" y="3611117"/>
              <a:ext cx="44450" cy="17780"/>
            </a:xfrm>
            <a:custGeom>
              <a:avLst/>
              <a:gdLst/>
              <a:ahLst/>
              <a:cxnLst/>
              <a:rect l="l" t="t" r="r" b="b"/>
              <a:pathLst>
                <a:path w="44450" h="17779">
                  <a:moveTo>
                    <a:pt x="0" y="0"/>
                  </a:moveTo>
                  <a:lnTo>
                    <a:pt x="9906" y="12953"/>
                  </a:lnTo>
                  <a:lnTo>
                    <a:pt x="44068" y="17779"/>
                  </a:lnTo>
                  <a:lnTo>
                    <a:pt x="34290" y="4825"/>
                  </a:lnTo>
                  <a:lnTo>
                    <a:pt x="0" y="0"/>
                  </a:lnTo>
                  <a:close/>
                </a:path>
              </a:pathLst>
            </a:custGeom>
            <a:solidFill>
              <a:srgbClr val="95B4B6"/>
            </a:solidFill>
          </p:spPr>
          <p:txBody>
            <a:bodyPr wrap="square" lIns="0" tIns="0" rIns="0" bIns="0" rtlCol="0"/>
            <a:lstStyle/>
            <a:p>
              <a:endParaRPr/>
            </a:p>
          </p:txBody>
        </p:sp>
        <p:sp>
          <p:nvSpPr>
            <p:cNvPr id="92" name="object 92"/>
            <p:cNvSpPr/>
            <p:nvPr/>
          </p:nvSpPr>
          <p:spPr>
            <a:xfrm>
              <a:off x="2872104" y="3553714"/>
              <a:ext cx="19050" cy="75565"/>
            </a:xfrm>
            <a:custGeom>
              <a:avLst/>
              <a:gdLst/>
              <a:ahLst/>
              <a:cxnLst/>
              <a:rect l="l" t="t" r="r" b="b"/>
              <a:pathLst>
                <a:path w="19050" h="75564">
                  <a:moveTo>
                    <a:pt x="8762" y="0"/>
                  </a:moveTo>
                  <a:lnTo>
                    <a:pt x="0" y="62230"/>
                  </a:lnTo>
                  <a:lnTo>
                    <a:pt x="9778" y="75184"/>
                  </a:lnTo>
                  <a:lnTo>
                    <a:pt x="18542" y="12953"/>
                  </a:lnTo>
                  <a:lnTo>
                    <a:pt x="8762" y="0"/>
                  </a:lnTo>
                  <a:close/>
                </a:path>
              </a:pathLst>
            </a:custGeom>
            <a:solidFill>
              <a:srgbClr val="C7E6E8"/>
            </a:solidFill>
          </p:spPr>
          <p:txBody>
            <a:bodyPr wrap="square" lIns="0" tIns="0" rIns="0" bIns="0" rtlCol="0"/>
            <a:lstStyle/>
            <a:p>
              <a:endParaRPr/>
            </a:p>
          </p:txBody>
        </p:sp>
        <p:sp>
          <p:nvSpPr>
            <p:cNvPr id="93" name="object 93"/>
            <p:cNvSpPr/>
            <p:nvPr/>
          </p:nvSpPr>
          <p:spPr>
            <a:xfrm>
              <a:off x="2837814" y="3548888"/>
              <a:ext cx="53340" cy="80010"/>
            </a:xfrm>
            <a:custGeom>
              <a:avLst/>
              <a:gdLst/>
              <a:ahLst/>
              <a:cxnLst/>
              <a:rect l="l" t="t" r="r" b="b"/>
              <a:pathLst>
                <a:path w="53339" h="80010">
                  <a:moveTo>
                    <a:pt x="43053" y="4825"/>
                  </a:moveTo>
                  <a:lnTo>
                    <a:pt x="52832" y="17779"/>
                  </a:lnTo>
                  <a:lnTo>
                    <a:pt x="44068" y="80010"/>
                  </a:lnTo>
                  <a:lnTo>
                    <a:pt x="9906" y="75184"/>
                  </a:lnTo>
                  <a:lnTo>
                    <a:pt x="0" y="62230"/>
                  </a:lnTo>
                  <a:lnTo>
                    <a:pt x="8762" y="0"/>
                  </a:lnTo>
                  <a:lnTo>
                    <a:pt x="43053" y="4825"/>
                  </a:lnTo>
                  <a:close/>
                </a:path>
                <a:path w="53339" h="80010">
                  <a:moveTo>
                    <a:pt x="43053" y="4825"/>
                  </a:moveTo>
                  <a:lnTo>
                    <a:pt x="34290" y="67056"/>
                  </a:lnTo>
                  <a:lnTo>
                    <a:pt x="44068" y="80010"/>
                  </a:lnTo>
                </a:path>
                <a:path w="53339" h="80010">
                  <a:moveTo>
                    <a:pt x="34290" y="67056"/>
                  </a:moveTo>
                  <a:lnTo>
                    <a:pt x="0" y="62230"/>
                  </a:lnTo>
                </a:path>
              </a:pathLst>
            </a:custGeom>
            <a:ln w="9525">
              <a:solidFill>
                <a:srgbClr val="000000"/>
              </a:solidFill>
            </a:ln>
          </p:spPr>
          <p:txBody>
            <a:bodyPr wrap="square" lIns="0" tIns="0" rIns="0" bIns="0" rtlCol="0"/>
            <a:lstStyle/>
            <a:p>
              <a:endParaRPr/>
            </a:p>
          </p:txBody>
        </p:sp>
        <p:sp>
          <p:nvSpPr>
            <p:cNvPr id="94" name="object 94"/>
            <p:cNvSpPr/>
            <p:nvPr/>
          </p:nvSpPr>
          <p:spPr>
            <a:xfrm>
              <a:off x="2829560" y="3607942"/>
              <a:ext cx="43180" cy="67310"/>
            </a:xfrm>
            <a:custGeom>
              <a:avLst/>
              <a:gdLst/>
              <a:ahLst/>
              <a:cxnLst/>
              <a:rect l="l" t="t" r="r" b="b"/>
              <a:pathLst>
                <a:path w="43180" h="67310">
                  <a:moveTo>
                    <a:pt x="8762" y="0"/>
                  </a:moveTo>
                  <a:lnTo>
                    <a:pt x="0" y="62229"/>
                  </a:lnTo>
                  <a:lnTo>
                    <a:pt x="34162" y="67055"/>
                  </a:lnTo>
                  <a:lnTo>
                    <a:pt x="42925" y="4825"/>
                  </a:lnTo>
                  <a:lnTo>
                    <a:pt x="8762" y="0"/>
                  </a:lnTo>
                  <a:close/>
                </a:path>
              </a:pathLst>
            </a:custGeom>
            <a:solidFill>
              <a:srgbClr val="BADFE2"/>
            </a:solidFill>
          </p:spPr>
          <p:txBody>
            <a:bodyPr wrap="square" lIns="0" tIns="0" rIns="0" bIns="0" rtlCol="0"/>
            <a:lstStyle/>
            <a:p>
              <a:endParaRPr/>
            </a:p>
          </p:txBody>
        </p:sp>
        <p:sp>
          <p:nvSpPr>
            <p:cNvPr id="95" name="object 95"/>
            <p:cNvSpPr/>
            <p:nvPr/>
          </p:nvSpPr>
          <p:spPr>
            <a:xfrm>
              <a:off x="2829560" y="3670172"/>
              <a:ext cx="44450" cy="17780"/>
            </a:xfrm>
            <a:custGeom>
              <a:avLst/>
              <a:gdLst/>
              <a:ahLst/>
              <a:cxnLst/>
              <a:rect l="l" t="t" r="r" b="b"/>
              <a:pathLst>
                <a:path w="44450" h="17779">
                  <a:moveTo>
                    <a:pt x="0" y="0"/>
                  </a:moveTo>
                  <a:lnTo>
                    <a:pt x="9778" y="12953"/>
                  </a:lnTo>
                  <a:lnTo>
                    <a:pt x="43941" y="17779"/>
                  </a:lnTo>
                  <a:lnTo>
                    <a:pt x="34162" y="4825"/>
                  </a:lnTo>
                  <a:lnTo>
                    <a:pt x="0" y="0"/>
                  </a:lnTo>
                  <a:close/>
                </a:path>
              </a:pathLst>
            </a:custGeom>
            <a:solidFill>
              <a:srgbClr val="95B4B6"/>
            </a:solidFill>
          </p:spPr>
          <p:txBody>
            <a:bodyPr wrap="square" lIns="0" tIns="0" rIns="0" bIns="0" rtlCol="0"/>
            <a:lstStyle/>
            <a:p>
              <a:endParaRPr/>
            </a:p>
          </p:txBody>
        </p:sp>
        <p:sp>
          <p:nvSpPr>
            <p:cNvPr id="96" name="object 96"/>
            <p:cNvSpPr/>
            <p:nvPr/>
          </p:nvSpPr>
          <p:spPr>
            <a:xfrm>
              <a:off x="2863723" y="3612769"/>
              <a:ext cx="19050" cy="75565"/>
            </a:xfrm>
            <a:custGeom>
              <a:avLst/>
              <a:gdLst/>
              <a:ahLst/>
              <a:cxnLst/>
              <a:rect l="l" t="t" r="r" b="b"/>
              <a:pathLst>
                <a:path w="19050" h="75564">
                  <a:moveTo>
                    <a:pt x="8762" y="0"/>
                  </a:moveTo>
                  <a:lnTo>
                    <a:pt x="0" y="62229"/>
                  </a:lnTo>
                  <a:lnTo>
                    <a:pt x="9778" y="75183"/>
                  </a:lnTo>
                  <a:lnTo>
                    <a:pt x="18541" y="12953"/>
                  </a:lnTo>
                  <a:lnTo>
                    <a:pt x="8762" y="0"/>
                  </a:lnTo>
                  <a:close/>
                </a:path>
              </a:pathLst>
            </a:custGeom>
            <a:solidFill>
              <a:srgbClr val="C7E6E8"/>
            </a:solidFill>
          </p:spPr>
          <p:txBody>
            <a:bodyPr wrap="square" lIns="0" tIns="0" rIns="0" bIns="0" rtlCol="0"/>
            <a:lstStyle/>
            <a:p>
              <a:endParaRPr/>
            </a:p>
          </p:txBody>
        </p:sp>
        <p:sp>
          <p:nvSpPr>
            <p:cNvPr id="97" name="object 97"/>
            <p:cNvSpPr/>
            <p:nvPr/>
          </p:nvSpPr>
          <p:spPr>
            <a:xfrm>
              <a:off x="2829560" y="3607942"/>
              <a:ext cx="52705" cy="80010"/>
            </a:xfrm>
            <a:custGeom>
              <a:avLst/>
              <a:gdLst/>
              <a:ahLst/>
              <a:cxnLst/>
              <a:rect l="l" t="t" r="r" b="b"/>
              <a:pathLst>
                <a:path w="52705" h="80010">
                  <a:moveTo>
                    <a:pt x="42925" y="4825"/>
                  </a:moveTo>
                  <a:lnTo>
                    <a:pt x="52704" y="17779"/>
                  </a:lnTo>
                  <a:lnTo>
                    <a:pt x="43941" y="80009"/>
                  </a:lnTo>
                  <a:lnTo>
                    <a:pt x="9778" y="75183"/>
                  </a:lnTo>
                  <a:lnTo>
                    <a:pt x="0" y="62229"/>
                  </a:lnTo>
                  <a:lnTo>
                    <a:pt x="8762" y="0"/>
                  </a:lnTo>
                  <a:lnTo>
                    <a:pt x="42925" y="4825"/>
                  </a:lnTo>
                </a:path>
                <a:path w="52705" h="80010">
                  <a:moveTo>
                    <a:pt x="42925" y="4825"/>
                  </a:moveTo>
                  <a:lnTo>
                    <a:pt x="34162" y="67055"/>
                  </a:lnTo>
                  <a:lnTo>
                    <a:pt x="43941" y="80009"/>
                  </a:lnTo>
                </a:path>
                <a:path w="52705" h="80010">
                  <a:moveTo>
                    <a:pt x="34162" y="67055"/>
                  </a:moveTo>
                  <a:lnTo>
                    <a:pt x="0" y="62229"/>
                  </a:lnTo>
                </a:path>
              </a:pathLst>
            </a:custGeom>
            <a:ln w="9525">
              <a:solidFill>
                <a:srgbClr val="000000"/>
              </a:solidFill>
            </a:ln>
          </p:spPr>
          <p:txBody>
            <a:bodyPr wrap="square" lIns="0" tIns="0" rIns="0" bIns="0" rtlCol="0"/>
            <a:lstStyle/>
            <a:p>
              <a:endParaRPr/>
            </a:p>
          </p:txBody>
        </p:sp>
        <p:pic>
          <p:nvPicPr>
            <p:cNvPr id="98" name="object 98"/>
            <p:cNvPicPr/>
            <p:nvPr/>
          </p:nvPicPr>
          <p:blipFill>
            <a:blip r:embed="rId4" cstate="print"/>
            <a:stretch>
              <a:fillRect/>
            </a:stretch>
          </p:blipFill>
          <p:spPr>
            <a:xfrm>
              <a:off x="3359213" y="3122612"/>
              <a:ext cx="263525" cy="192150"/>
            </a:xfrm>
            <a:prstGeom prst="rect">
              <a:avLst/>
            </a:prstGeom>
          </p:spPr>
        </p:pic>
        <p:pic>
          <p:nvPicPr>
            <p:cNvPr id="99" name="object 99"/>
            <p:cNvPicPr/>
            <p:nvPr/>
          </p:nvPicPr>
          <p:blipFill>
            <a:blip r:embed="rId5" cstate="print"/>
            <a:stretch>
              <a:fillRect/>
            </a:stretch>
          </p:blipFill>
          <p:spPr>
            <a:xfrm>
              <a:off x="1804987" y="3268662"/>
              <a:ext cx="693801" cy="222250"/>
            </a:xfrm>
            <a:prstGeom prst="rect">
              <a:avLst/>
            </a:prstGeom>
          </p:spPr>
        </p:pic>
        <p:pic>
          <p:nvPicPr>
            <p:cNvPr id="100" name="object 100"/>
            <p:cNvPicPr/>
            <p:nvPr/>
          </p:nvPicPr>
          <p:blipFill>
            <a:blip r:embed="rId6" cstate="print"/>
            <a:stretch>
              <a:fillRect/>
            </a:stretch>
          </p:blipFill>
          <p:spPr>
            <a:xfrm>
              <a:off x="2762250" y="3757612"/>
              <a:ext cx="287337" cy="287337"/>
            </a:xfrm>
            <a:prstGeom prst="rect">
              <a:avLst/>
            </a:prstGeom>
          </p:spPr>
        </p:pic>
        <p:pic>
          <p:nvPicPr>
            <p:cNvPr id="101" name="object 101"/>
            <p:cNvPicPr/>
            <p:nvPr/>
          </p:nvPicPr>
          <p:blipFill>
            <a:blip r:embed="rId7" cstate="print"/>
            <a:stretch>
              <a:fillRect/>
            </a:stretch>
          </p:blipFill>
          <p:spPr>
            <a:xfrm>
              <a:off x="3524250" y="3543236"/>
              <a:ext cx="166687" cy="169862"/>
            </a:xfrm>
            <a:prstGeom prst="rect">
              <a:avLst/>
            </a:prstGeom>
          </p:spPr>
        </p:pic>
        <p:pic>
          <p:nvPicPr>
            <p:cNvPr id="102" name="object 102"/>
            <p:cNvPicPr/>
            <p:nvPr/>
          </p:nvPicPr>
          <p:blipFill>
            <a:blip r:embed="rId8" cstate="print"/>
            <a:stretch>
              <a:fillRect/>
            </a:stretch>
          </p:blipFill>
          <p:spPr>
            <a:xfrm>
              <a:off x="2074926" y="3703573"/>
              <a:ext cx="288925" cy="285750"/>
            </a:xfrm>
            <a:prstGeom prst="rect">
              <a:avLst/>
            </a:prstGeom>
          </p:spPr>
        </p:pic>
        <p:pic>
          <p:nvPicPr>
            <p:cNvPr id="103" name="object 103"/>
            <p:cNvPicPr/>
            <p:nvPr/>
          </p:nvPicPr>
          <p:blipFill>
            <a:blip r:embed="rId7" cstate="print"/>
            <a:stretch>
              <a:fillRect/>
            </a:stretch>
          </p:blipFill>
          <p:spPr>
            <a:xfrm>
              <a:off x="3297301" y="3541712"/>
              <a:ext cx="166687" cy="169862"/>
            </a:xfrm>
            <a:prstGeom prst="rect">
              <a:avLst/>
            </a:prstGeom>
          </p:spPr>
        </p:pic>
        <p:pic>
          <p:nvPicPr>
            <p:cNvPr id="104" name="object 104"/>
            <p:cNvPicPr/>
            <p:nvPr/>
          </p:nvPicPr>
          <p:blipFill>
            <a:blip r:embed="rId7" cstate="print"/>
            <a:stretch>
              <a:fillRect/>
            </a:stretch>
          </p:blipFill>
          <p:spPr>
            <a:xfrm>
              <a:off x="3409950" y="3778313"/>
              <a:ext cx="166687" cy="169862"/>
            </a:xfrm>
            <a:prstGeom prst="rect">
              <a:avLst/>
            </a:prstGeom>
          </p:spPr>
        </p:pic>
        <p:sp>
          <p:nvSpPr>
            <p:cNvPr id="105" name="object 105"/>
            <p:cNvSpPr/>
            <p:nvPr/>
          </p:nvSpPr>
          <p:spPr>
            <a:xfrm>
              <a:off x="3214751" y="4330700"/>
              <a:ext cx="336550" cy="316230"/>
            </a:xfrm>
            <a:custGeom>
              <a:avLst/>
              <a:gdLst/>
              <a:ahLst/>
              <a:cxnLst/>
              <a:rect l="l" t="t" r="r" b="b"/>
              <a:pathLst>
                <a:path w="336550" h="316229">
                  <a:moveTo>
                    <a:pt x="168275" y="0"/>
                  </a:moveTo>
                  <a:lnTo>
                    <a:pt x="123531" y="5643"/>
                  </a:lnTo>
                  <a:lnTo>
                    <a:pt x="83330" y="21571"/>
                  </a:lnTo>
                  <a:lnTo>
                    <a:pt x="49275" y="46275"/>
                  </a:lnTo>
                  <a:lnTo>
                    <a:pt x="22968" y="78250"/>
                  </a:lnTo>
                  <a:lnTo>
                    <a:pt x="6008" y="115990"/>
                  </a:lnTo>
                  <a:lnTo>
                    <a:pt x="0" y="157987"/>
                  </a:lnTo>
                  <a:lnTo>
                    <a:pt x="6008" y="199985"/>
                  </a:lnTo>
                  <a:lnTo>
                    <a:pt x="22968" y="237725"/>
                  </a:lnTo>
                  <a:lnTo>
                    <a:pt x="49275" y="269700"/>
                  </a:lnTo>
                  <a:lnTo>
                    <a:pt x="83330" y="294404"/>
                  </a:lnTo>
                  <a:lnTo>
                    <a:pt x="123531" y="310332"/>
                  </a:lnTo>
                  <a:lnTo>
                    <a:pt x="168275" y="315975"/>
                  </a:lnTo>
                  <a:lnTo>
                    <a:pt x="212974" y="310332"/>
                  </a:lnTo>
                  <a:lnTo>
                    <a:pt x="253162" y="294404"/>
                  </a:lnTo>
                  <a:lnTo>
                    <a:pt x="287226" y="269700"/>
                  </a:lnTo>
                  <a:lnTo>
                    <a:pt x="313553" y="237725"/>
                  </a:lnTo>
                  <a:lnTo>
                    <a:pt x="330532" y="199985"/>
                  </a:lnTo>
                  <a:lnTo>
                    <a:pt x="336550" y="157987"/>
                  </a:lnTo>
                  <a:lnTo>
                    <a:pt x="330532" y="115990"/>
                  </a:lnTo>
                  <a:lnTo>
                    <a:pt x="313553" y="78250"/>
                  </a:lnTo>
                  <a:lnTo>
                    <a:pt x="287226" y="46275"/>
                  </a:lnTo>
                  <a:lnTo>
                    <a:pt x="253162" y="21571"/>
                  </a:lnTo>
                  <a:lnTo>
                    <a:pt x="212974" y="5643"/>
                  </a:lnTo>
                  <a:lnTo>
                    <a:pt x="168275" y="0"/>
                  </a:lnTo>
                  <a:close/>
                </a:path>
              </a:pathLst>
            </a:custGeom>
            <a:solidFill>
              <a:srgbClr val="99FF33"/>
            </a:solidFill>
          </p:spPr>
          <p:txBody>
            <a:bodyPr wrap="square" lIns="0" tIns="0" rIns="0" bIns="0" rtlCol="0"/>
            <a:lstStyle/>
            <a:p>
              <a:endParaRPr/>
            </a:p>
          </p:txBody>
        </p:sp>
        <p:sp>
          <p:nvSpPr>
            <p:cNvPr id="106" name="object 106"/>
            <p:cNvSpPr/>
            <p:nvPr/>
          </p:nvSpPr>
          <p:spPr>
            <a:xfrm>
              <a:off x="3214751" y="4330700"/>
              <a:ext cx="336550" cy="316230"/>
            </a:xfrm>
            <a:custGeom>
              <a:avLst/>
              <a:gdLst/>
              <a:ahLst/>
              <a:cxnLst/>
              <a:rect l="l" t="t" r="r" b="b"/>
              <a:pathLst>
                <a:path w="336550" h="316229">
                  <a:moveTo>
                    <a:pt x="0" y="157987"/>
                  </a:moveTo>
                  <a:lnTo>
                    <a:pt x="6008" y="115990"/>
                  </a:lnTo>
                  <a:lnTo>
                    <a:pt x="22968" y="78250"/>
                  </a:lnTo>
                  <a:lnTo>
                    <a:pt x="49275" y="46275"/>
                  </a:lnTo>
                  <a:lnTo>
                    <a:pt x="83330" y="21571"/>
                  </a:lnTo>
                  <a:lnTo>
                    <a:pt x="123531" y="5643"/>
                  </a:lnTo>
                  <a:lnTo>
                    <a:pt x="168275" y="0"/>
                  </a:lnTo>
                  <a:lnTo>
                    <a:pt x="212974" y="5643"/>
                  </a:lnTo>
                  <a:lnTo>
                    <a:pt x="253162" y="21571"/>
                  </a:lnTo>
                  <a:lnTo>
                    <a:pt x="287226" y="46275"/>
                  </a:lnTo>
                  <a:lnTo>
                    <a:pt x="313553" y="78250"/>
                  </a:lnTo>
                  <a:lnTo>
                    <a:pt x="330532" y="115990"/>
                  </a:lnTo>
                  <a:lnTo>
                    <a:pt x="336550" y="157987"/>
                  </a:lnTo>
                  <a:lnTo>
                    <a:pt x="330532" y="199985"/>
                  </a:lnTo>
                  <a:lnTo>
                    <a:pt x="313553" y="237725"/>
                  </a:lnTo>
                  <a:lnTo>
                    <a:pt x="287226" y="269700"/>
                  </a:lnTo>
                  <a:lnTo>
                    <a:pt x="253162" y="294404"/>
                  </a:lnTo>
                  <a:lnTo>
                    <a:pt x="212974" y="310332"/>
                  </a:lnTo>
                  <a:lnTo>
                    <a:pt x="168275" y="315975"/>
                  </a:lnTo>
                  <a:lnTo>
                    <a:pt x="123531" y="310332"/>
                  </a:lnTo>
                  <a:lnTo>
                    <a:pt x="83330" y="294404"/>
                  </a:lnTo>
                  <a:lnTo>
                    <a:pt x="49275" y="269700"/>
                  </a:lnTo>
                  <a:lnTo>
                    <a:pt x="22968" y="237725"/>
                  </a:lnTo>
                  <a:lnTo>
                    <a:pt x="6008" y="199985"/>
                  </a:lnTo>
                  <a:lnTo>
                    <a:pt x="0" y="157987"/>
                  </a:lnTo>
                  <a:close/>
                </a:path>
              </a:pathLst>
            </a:custGeom>
            <a:ln w="25400">
              <a:solidFill>
                <a:srgbClr val="88A3A7"/>
              </a:solidFill>
            </a:ln>
          </p:spPr>
          <p:txBody>
            <a:bodyPr wrap="square" lIns="0" tIns="0" rIns="0" bIns="0" rtlCol="0"/>
            <a:lstStyle/>
            <a:p>
              <a:endParaRPr/>
            </a:p>
          </p:txBody>
        </p:sp>
      </p:grpSp>
      <p:sp>
        <p:nvSpPr>
          <p:cNvPr id="107" name="object 107"/>
          <p:cNvSpPr txBox="1"/>
          <p:nvPr/>
        </p:nvSpPr>
        <p:spPr>
          <a:xfrm>
            <a:off x="2030729" y="429005"/>
            <a:ext cx="1475105" cy="391160"/>
          </a:xfrm>
          <a:prstGeom prst="rect">
            <a:avLst/>
          </a:prstGeom>
        </p:spPr>
        <p:txBody>
          <a:bodyPr vert="horz" wrap="square" lIns="0" tIns="12700" rIns="0" bIns="0" rtlCol="0">
            <a:spAutoFit/>
          </a:bodyPr>
          <a:lstStyle/>
          <a:p>
            <a:pPr marL="12700" marR="5080" indent="30480">
              <a:lnSpc>
                <a:spcPct val="100000"/>
              </a:lnSpc>
              <a:spcBef>
                <a:spcPts val="100"/>
              </a:spcBef>
            </a:pPr>
            <a:r>
              <a:rPr sz="1200" b="1" dirty="0">
                <a:latin typeface="Calibri"/>
                <a:cs typeface="Calibri"/>
              </a:rPr>
              <a:t>Possible</a:t>
            </a:r>
            <a:r>
              <a:rPr sz="1200" b="1" spc="-45" dirty="0">
                <a:latin typeface="Calibri"/>
                <a:cs typeface="Calibri"/>
              </a:rPr>
              <a:t> </a:t>
            </a:r>
            <a:r>
              <a:rPr sz="1200" b="1" dirty="0">
                <a:latin typeface="Calibri"/>
                <a:cs typeface="Calibri"/>
              </a:rPr>
              <a:t>Concrete</a:t>
            </a:r>
            <a:r>
              <a:rPr sz="1200" b="1" spc="-50" dirty="0">
                <a:latin typeface="Calibri"/>
                <a:cs typeface="Calibri"/>
              </a:rPr>
              <a:t> </a:t>
            </a:r>
            <a:r>
              <a:rPr sz="1200" b="1" spc="-25" dirty="0">
                <a:latin typeface="Calibri"/>
                <a:cs typeface="Calibri"/>
              </a:rPr>
              <a:t>and </a:t>
            </a:r>
            <a:r>
              <a:rPr sz="1200" b="1" dirty="0">
                <a:latin typeface="Calibri"/>
                <a:cs typeface="Calibri"/>
              </a:rPr>
              <a:t>Visual</a:t>
            </a:r>
            <a:r>
              <a:rPr sz="1200" b="1" spc="-10" dirty="0">
                <a:latin typeface="Calibri"/>
                <a:cs typeface="Calibri"/>
              </a:rPr>
              <a:t> Representations</a:t>
            </a:r>
            <a:endParaRPr sz="1200">
              <a:latin typeface="Calibri"/>
              <a:cs typeface="Calibri"/>
            </a:endParaRPr>
          </a:p>
        </p:txBody>
      </p:sp>
      <p:sp>
        <p:nvSpPr>
          <p:cNvPr id="108" name="object 108"/>
          <p:cNvSpPr txBox="1"/>
          <p:nvPr/>
        </p:nvSpPr>
        <p:spPr>
          <a:xfrm>
            <a:off x="2411729" y="25400"/>
            <a:ext cx="550164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10" dirty="0">
                <a:latin typeface="Calibri"/>
                <a:cs typeface="Calibri"/>
              </a:rPr>
              <a:t> </a:t>
            </a:r>
            <a:r>
              <a:rPr sz="1000" b="1" dirty="0">
                <a:latin typeface="Calibri"/>
                <a:cs typeface="Calibri"/>
              </a:rPr>
              <a:t>develop</a:t>
            </a:r>
            <a:r>
              <a:rPr sz="1000" b="1" spc="-25" dirty="0">
                <a:latin typeface="Calibri"/>
                <a:cs typeface="Calibri"/>
              </a:rPr>
              <a:t> </a:t>
            </a:r>
            <a:r>
              <a:rPr sz="1000" b="1" dirty="0">
                <a:latin typeface="Calibri"/>
                <a:cs typeface="Calibri"/>
              </a:rPr>
              <a:t>the</a:t>
            </a:r>
            <a:r>
              <a:rPr sz="1000" b="1" spc="-35" dirty="0">
                <a:latin typeface="Calibri"/>
                <a:cs typeface="Calibri"/>
              </a:rPr>
              <a:t> </a:t>
            </a:r>
            <a:r>
              <a:rPr sz="1000" b="1" dirty="0">
                <a:latin typeface="Calibri"/>
                <a:cs typeface="Calibri"/>
              </a:rPr>
              <a:t>concept</a:t>
            </a:r>
            <a:r>
              <a:rPr sz="1000" b="1" spc="-45" dirty="0">
                <a:latin typeface="Calibri"/>
                <a:cs typeface="Calibri"/>
              </a:rPr>
              <a:t> </a:t>
            </a:r>
            <a:r>
              <a:rPr sz="1000" b="1" dirty="0">
                <a:latin typeface="Calibri"/>
                <a:cs typeface="Calibri"/>
              </a:rPr>
              <a:t>of</a:t>
            </a:r>
            <a:r>
              <a:rPr sz="1000" b="1" spc="-30" dirty="0">
                <a:latin typeface="Calibri"/>
                <a:cs typeface="Calibri"/>
              </a:rPr>
              <a:t> </a:t>
            </a:r>
            <a:r>
              <a:rPr sz="1000" b="1" dirty="0">
                <a:latin typeface="Calibri"/>
                <a:cs typeface="Calibri"/>
              </a:rPr>
              <a:t>addition</a:t>
            </a:r>
            <a:r>
              <a:rPr sz="1000" b="1" spc="-2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subtraction</a:t>
            </a:r>
            <a:r>
              <a:rPr sz="1000" b="1" spc="-3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are</a:t>
            </a:r>
            <a:r>
              <a:rPr sz="1000" b="1" spc="-50" dirty="0">
                <a:latin typeface="Calibri"/>
                <a:cs typeface="Calibri"/>
              </a:rPr>
              <a:t> </a:t>
            </a:r>
            <a:r>
              <a:rPr sz="1000" b="1" dirty="0">
                <a:latin typeface="Calibri"/>
                <a:cs typeface="Calibri"/>
              </a:rPr>
              <a:t>enabled</a:t>
            </a:r>
            <a:r>
              <a:rPr sz="1000" b="1" spc="-35" dirty="0">
                <a:latin typeface="Calibri"/>
                <a:cs typeface="Calibri"/>
              </a:rPr>
              <a:t> </a:t>
            </a:r>
            <a:r>
              <a:rPr sz="1000" b="1" dirty="0">
                <a:latin typeface="Calibri"/>
                <a:cs typeface="Calibri"/>
              </a:rPr>
              <a:t>to</a:t>
            </a:r>
            <a:r>
              <a:rPr sz="1000" b="1" spc="-30"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35" dirty="0">
                <a:latin typeface="Calibri"/>
                <a:cs typeface="Calibri"/>
              </a:rPr>
              <a:t> </a:t>
            </a:r>
            <a:r>
              <a:rPr sz="1000" b="1" dirty="0">
                <a:latin typeface="Calibri"/>
                <a:cs typeface="Calibri"/>
              </a:rPr>
              <a:t>operations</a:t>
            </a:r>
            <a:r>
              <a:rPr sz="1000" b="1" spc="-40" dirty="0">
                <a:latin typeface="Calibri"/>
                <a:cs typeface="Calibri"/>
              </a:rPr>
              <a:t> </a:t>
            </a:r>
            <a:r>
              <a:rPr sz="1000" b="1" spc="-10" dirty="0">
                <a:latin typeface="Calibri"/>
                <a:cs typeface="Calibri"/>
              </a:rPr>
              <a:t>flexibly.</a:t>
            </a:r>
            <a:endParaRPr sz="1000">
              <a:latin typeface="Calibri"/>
              <a:cs typeface="Calibri"/>
            </a:endParaRPr>
          </a:p>
          <a:p>
            <a:pPr marL="3175" algn="ctr">
              <a:lnSpc>
                <a:spcPct val="100000"/>
              </a:lnSpc>
            </a:pPr>
            <a:r>
              <a:rPr sz="1000" b="1" dirty="0">
                <a:latin typeface="Calibri"/>
                <a:cs typeface="Calibri"/>
              </a:rPr>
              <a:t>Addition and</a:t>
            </a:r>
            <a:r>
              <a:rPr sz="1000" b="1" spc="-20" dirty="0">
                <a:latin typeface="Calibri"/>
                <a:cs typeface="Calibri"/>
              </a:rPr>
              <a:t> </a:t>
            </a:r>
            <a:r>
              <a:rPr sz="1000" b="1" spc="-10" dirty="0">
                <a:latin typeface="Calibri"/>
                <a:cs typeface="Calibri"/>
              </a:rPr>
              <a:t>subtraction</a:t>
            </a:r>
            <a:r>
              <a:rPr sz="1000" b="1" spc="-30" dirty="0">
                <a:latin typeface="Calibri"/>
                <a:cs typeface="Calibri"/>
              </a:rPr>
              <a:t> </a:t>
            </a:r>
            <a:r>
              <a:rPr sz="1000" b="1" dirty="0">
                <a:latin typeface="Calibri"/>
                <a:cs typeface="Calibri"/>
              </a:rPr>
              <a:t>should</a:t>
            </a:r>
            <a:r>
              <a:rPr sz="1000" b="1" spc="-10" dirty="0">
                <a:latin typeface="Calibri"/>
                <a:cs typeface="Calibri"/>
              </a:rPr>
              <a:t> </a:t>
            </a:r>
            <a:r>
              <a:rPr sz="1000" b="1" dirty="0">
                <a:latin typeface="Calibri"/>
                <a:cs typeface="Calibri"/>
              </a:rPr>
              <a:t>be</a:t>
            </a:r>
            <a:r>
              <a:rPr sz="1000" b="1" spc="-10" dirty="0">
                <a:latin typeface="Calibri"/>
                <a:cs typeface="Calibri"/>
              </a:rPr>
              <a:t> </a:t>
            </a:r>
            <a:r>
              <a:rPr sz="1000" b="1" dirty="0">
                <a:latin typeface="Calibri"/>
                <a:cs typeface="Calibri"/>
              </a:rPr>
              <a:t>taught</a:t>
            </a:r>
            <a:r>
              <a:rPr sz="1000" b="1" spc="-20" dirty="0">
                <a:latin typeface="Calibri"/>
                <a:cs typeface="Calibri"/>
              </a:rPr>
              <a:t> </a:t>
            </a:r>
            <a:r>
              <a:rPr sz="1000" b="1" spc="-10" dirty="0">
                <a:latin typeface="Calibri"/>
                <a:cs typeface="Calibri"/>
              </a:rPr>
              <a:t>together.</a:t>
            </a:r>
            <a:endParaRPr sz="1000">
              <a:latin typeface="Calibri"/>
              <a:cs typeface="Calibri"/>
            </a:endParaRPr>
          </a:p>
        </p:txBody>
      </p:sp>
      <p:sp>
        <p:nvSpPr>
          <p:cNvPr id="109" name="object 109"/>
          <p:cNvSpPr txBox="1"/>
          <p:nvPr/>
        </p:nvSpPr>
        <p:spPr>
          <a:xfrm>
            <a:off x="3354704" y="4399279"/>
            <a:ext cx="1187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1</a:t>
            </a:r>
            <a:endParaRPr sz="1200">
              <a:latin typeface="Comic Sans MS"/>
              <a:cs typeface="Comic Sans MS"/>
            </a:endParaRPr>
          </a:p>
        </p:txBody>
      </p:sp>
      <p:grpSp>
        <p:nvGrpSpPr>
          <p:cNvPr id="110" name="object 110"/>
          <p:cNvGrpSpPr/>
          <p:nvPr/>
        </p:nvGrpSpPr>
        <p:grpSpPr>
          <a:xfrm>
            <a:off x="2657475" y="4333875"/>
            <a:ext cx="419100" cy="360680"/>
            <a:chOff x="2657475" y="4333875"/>
            <a:chExt cx="419100" cy="360680"/>
          </a:xfrm>
        </p:grpSpPr>
        <p:sp>
          <p:nvSpPr>
            <p:cNvPr id="111" name="object 111"/>
            <p:cNvSpPr/>
            <p:nvPr/>
          </p:nvSpPr>
          <p:spPr>
            <a:xfrm>
              <a:off x="2670175" y="4346575"/>
              <a:ext cx="393700" cy="335280"/>
            </a:xfrm>
            <a:custGeom>
              <a:avLst/>
              <a:gdLst/>
              <a:ahLst/>
              <a:cxnLst/>
              <a:rect l="l" t="t" r="r" b="b"/>
              <a:pathLst>
                <a:path w="393700" h="335279">
                  <a:moveTo>
                    <a:pt x="196850" y="0"/>
                  </a:moveTo>
                  <a:lnTo>
                    <a:pt x="144521" y="5978"/>
                  </a:lnTo>
                  <a:lnTo>
                    <a:pt x="97498" y="22855"/>
                  </a:lnTo>
                  <a:lnTo>
                    <a:pt x="57657" y="49037"/>
                  </a:lnTo>
                  <a:lnTo>
                    <a:pt x="26876" y="82935"/>
                  </a:lnTo>
                  <a:lnTo>
                    <a:pt x="7032" y="122957"/>
                  </a:lnTo>
                  <a:lnTo>
                    <a:pt x="0" y="167512"/>
                  </a:lnTo>
                  <a:lnTo>
                    <a:pt x="7032" y="212024"/>
                  </a:lnTo>
                  <a:lnTo>
                    <a:pt x="26876" y="252033"/>
                  </a:lnTo>
                  <a:lnTo>
                    <a:pt x="57657" y="285940"/>
                  </a:lnTo>
                  <a:lnTo>
                    <a:pt x="97498" y="312142"/>
                  </a:lnTo>
                  <a:lnTo>
                    <a:pt x="144521" y="329038"/>
                  </a:lnTo>
                  <a:lnTo>
                    <a:pt x="196850" y="335025"/>
                  </a:lnTo>
                  <a:lnTo>
                    <a:pt x="249178" y="329038"/>
                  </a:lnTo>
                  <a:lnTo>
                    <a:pt x="296201" y="312142"/>
                  </a:lnTo>
                  <a:lnTo>
                    <a:pt x="336042" y="285940"/>
                  </a:lnTo>
                  <a:lnTo>
                    <a:pt x="366823" y="252033"/>
                  </a:lnTo>
                  <a:lnTo>
                    <a:pt x="386667" y="212024"/>
                  </a:lnTo>
                  <a:lnTo>
                    <a:pt x="393700" y="167512"/>
                  </a:lnTo>
                  <a:lnTo>
                    <a:pt x="386667" y="122957"/>
                  </a:lnTo>
                  <a:lnTo>
                    <a:pt x="366823" y="82935"/>
                  </a:lnTo>
                  <a:lnTo>
                    <a:pt x="336042" y="49037"/>
                  </a:lnTo>
                  <a:lnTo>
                    <a:pt x="296201" y="22855"/>
                  </a:lnTo>
                  <a:lnTo>
                    <a:pt x="249178" y="5978"/>
                  </a:lnTo>
                  <a:lnTo>
                    <a:pt x="196850" y="0"/>
                  </a:lnTo>
                  <a:close/>
                </a:path>
              </a:pathLst>
            </a:custGeom>
            <a:solidFill>
              <a:srgbClr val="99FF33"/>
            </a:solidFill>
          </p:spPr>
          <p:txBody>
            <a:bodyPr wrap="square" lIns="0" tIns="0" rIns="0" bIns="0" rtlCol="0"/>
            <a:lstStyle/>
            <a:p>
              <a:endParaRPr/>
            </a:p>
          </p:txBody>
        </p:sp>
        <p:sp>
          <p:nvSpPr>
            <p:cNvPr id="112" name="object 112"/>
            <p:cNvSpPr/>
            <p:nvPr/>
          </p:nvSpPr>
          <p:spPr>
            <a:xfrm>
              <a:off x="2670175" y="4346575"/>
              <a:ext cx="393700" cy="335280"/>
            </a:xfrm>
            <a:custGeom>
              <a:avLst/>
              <a:gdLst/>
              <a:ahLst/>
              <a:cxnLst/>
              <a:rect l="l" t="t" r="r" b="b"/>
              <a:pathLst>
                <a:path w="393700" h="335279">
                  <a:moveTo>
                    <a:pt x="0" y="167512"/>
                  </a:moveTo>
                  <a:lnTo>
                    <a:pt x="7032" y="122957"/>
                  </a:lnTo>
                  <a:lnTo>
                    <a:pt x="26876" y="82935"/>
                  </a:lnTo>
                  <a:lnTo>
                    <a:pt x="57657" y="49037"/>
                  </a:lnTo>
                  <a:lnTo>
                    <a:pt x="97498" y="22855"/>
                  </a:lnTo>
                  <a:lnTo>
                    <a:pt x="144521" y="5978"/>
                  </a:lnTo>
                  <a:lnTo>
                    <a:pt x="196850" y="0"/>
                  </a:lnTo>
                  <a:lnTo>
                    <a:pt x="249178" y="5978"/>
                  </a:lnTo>
                  <a:lnTo>
                    <a:pt x="296201" y="22855"/>
                  </a:lnTo>
                  <a:lnTo>
                    <a:pt x="336042" y="49037"/>
                  </a:lnTo>
                  <a:lnTo>
                    <a:pt x="366823" y="82935"/>
                  </a:lnTo>
                  <a:lnTo>
                    <a:pt x="386667" y="122957"/>
                  </a:lnTo>
                  <a:lnTo>
                    <a:pt x="393700" y="167512"/>
                  </a:lnTo>
                  <a:lnTo>
                    <a:pt x="386667" y="212024"/>
                  </a:lnTo>
                  <a:lnTo>
                    <a:pt x="366823" y="252033"/>
                  </a:lnTo>
                  <a:lnTo>
                    <a:pt x="336042" y="285940"/>
                  </a:lnTo>
                  <a:lnTo>
                    <a:pt x="296201" y="312142"/>
                  </a:lnTo>
                  <a:lnTo>
                    <a:pt x="249178" y="329038"/>
                  </a:lnTo>
                  <a:lnTo>
                    <a:pt x="196850" y="335025"/>
                  </a:lnTo>
                  <a:lnTo>
                    <a:pt x="144521" y="329038"/>
                  </a:lnTo>
                  <a:lnTo>
                    <a:pt x="97498" y="312142"/>
                  </a:lnTo>
                  <a:lnTo>
                    <a:pt x="57657" y="285940"/>
                  </a:lnTo>
                  <a:lnTo>
                    <a:pt x="26876" y="252033"/>
                  </a:lnTo>
                  <a:lnTo>
                    <a:pt x="7032" y="212024"/>
                  </a:lnTo>
                  <a:lnTo>
                    <a:pt x="0" y="167512"/>
                  </a:lnTo>
                  <a:close/>
                </a:path>
              </a:pathLst>
            </a:custGeom>
            <a:ln w="25400">
              <a:solidFill>
                <a:srgbClr val="88A3A7"/>
              </a:solidFill>
            </a:ln>
          </p:spPr>
          <p:txBody>
            <a:bodyPr wrap="square" lIns="0" tIns="0" rIns="0" bIns="0" rtlCol="0"/>
            <a:lstStyle/>
            <a:p>
              <a:endParaRPr/>
            </a:p>
          </p:txBody>
        </p:sp>
      </p:grpSp>
      <p:sp>
        <p:nvSpPr>
          <p:cNvPr id="113" name="object 113"/>
          <p:cNvSpPr txBox="1"/>
          <p:nvPr/>
        </p:nvSpPr>
        <p:spPr>
          <a:xfrm>
            <a:off x="2771648" y="4423917"/>
            <a:ext cx="2114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10</a:t>
            </a:r>
            <a:endParaRPr sz="1200">
              <a:latin typeface="Comic Sans MS"/>
              <a:cs typeface="Comic Sans MS"/>
            </a:endParaRPr>
          </a:p>
        </p:txBody>
      </p:sp>
      <p:grpSp>
        <p:nvGrpSpPr>
          <p:cNvPr id="114" name="object 114"/>
          <p:cNvGrpSpPr/>
          <p:nvPr/>
        </p:nvGrpSpPr>
        <p:grpSpPr>
          <a:xfrm>
            <a:off x="1930400" y="4286250"/>
            <a:ext cx="447675" cy="390525"/>
            <a:chOff x="1930400" y="4286250"/>
            <a:chExt cx="447675" cy="390525"/>
          </a:xfrm>
        </p:grpSpPr>
        <p:sp>
          <p:nvSpPr>
            <p:cNvPr id="115" name="object 115"/>
            <p:cNvSpPr/>
            <p:nvPr/>
          </p:nvSpPr>
          <p:spPr>
            <a:xfrm>
              <a:off x="1943100" y="4298950"/>
              <a:ext cx="422275" cy="365125"/>
            </a:xfrm>
            <a:custGeom>
              <a:avLst/>
              <a:gdLst/>
              <a:ahLst/>
              <a:cxnLst/>
              <a:rect l="l" t="t" r="r" b="b"/>
              <a:pathLst>
                <a:path w="422275" h="365125">
                  <a:moveTo>
                    <a:pt x="211200" y="0"/>
                  </a:moveTo>
                  <a:lnTo>
                    <a:pt x="162752" y="4824"/>
                  </a:lnTo>
                  <a:lnTo>
                    <a:pt x="118289" y="18563"/>
                  </a:lnTo>
                  <a:lnTo>
                    <a:pt x="79076" y="40118"/>
                  </a:lnTo>
                  <a:lnTo>
                    <a:pt x="46376" y="68388"/>
                  </a:lnTo>
                  <a:lnTo>
                    <a:pt x="21454" y="102275"/>
                  </a:lnTo>
                  <a:lnTo>
                    <a:pt x="5574" y="140678"/>
                  </a:lnTo>
                  <a:lnTo>
                    <a:pt x="0" y="182499"/>
                  </a:lnTo>
                  <a:lnTo>
                    <a:pt x="5574" y="224366"/>
                  </a:lnTo>
                  <a:lnTo>
                    <a:pt x="21454" y="262802"/>
                  </a:lnTo>
                  <a:lnTo>
                    <a:pt x="46376" y="296712"/>
                  </a:lnTo>
                  <a:lnTo>
                    <a:pt x="79076" y="324996"/>
                  </a:lnTo>
                  <a:lnTo>
                    <a:pt x="118289" y="346558"/>
                  </a:lnTo>
                  <a:lnTo>
                    <a:pt x="162752" y="360300"/>
                  </a:lnTo>
                  <a:lnTo>
                    <a:pt x="211200" y="365125"/>
                  </a:lnTo>
                  <a:lnTo>
                    <a:pt x="259602" y="360300"/>
                  </a:lnTo>
                  <a:lnTo>
                    <a:pt x="304031" y="346558"/>
                  </a:lnTo>
                  <a:lnTo>
                    <a:pt x="343222" y="324996"/>
                  </a:lnTo>
                  <a:lnTo>
                    <a:pt x="375908" y="296712"/>
                  </a:lnTo>
                  <a:lnTo>
                    <a:pt x="400823" y="262802"/>
                  </a:lnTo>
                  <a:lnTo>
                    <a:pt x="416701" y="224366"/>
                  </a:lnTo>
                  <a:lnTo>
                    <a:pt x="422275" y="182499"/>
                  </a:lnTo>
                  <a:lnTo>
                    <a:pt x="416701" y="140678"/>
                  </a:lnTo>
                  <a:lnTo>
                    <a:pt x="400823" y="102275"/>
                  </a:lnTo>
                  <a:lnTo>
                    <a:pt x="375908" y="68388"/>
                  </a:lnTo>
                  <a:lnTo>
                    <a:pt x="343222" y="40118"/>
                  </a:lnTo>
                  <a:lnTo>
                    <a:pt x="304031" y="18563"/>
                  </a:lnTo>
                  <a:lnTo>
                    <a:pt x="259602" y="4824"/>
                  </a:lnTo>
                  <a:lnTo>
                    <a:pt x="211200" y="0"/>
                  </a:lnTo>
                  <a:close/>
                </a:path>
              </a:pathLst>
            </a:custGeom>
            <a:solidFill>
              <a:srgbClr val="99FF33"/>
            </a:solidFill>
          </p:spPr>
          <p:txBody>
            <a:bodyPr wrap="square" lIns="0" tIns="0" rIns="0" bIns="0" rtlCol="0"/>
            <a:lstStyle/>
            <a:p>
              <a:endParaRPr/>
            </a:p>
          </p:txBody>
        </p:sp>
        <p:sp>
          <p:nvSpPr>
            <p:cNvPr id="116" name="object 116"/>
            <p:cNvSpPr/>
            <p:nvPr/>
          </p:nvSpPr>
          <p:spPr>
            <a:xfrm>
              <a:off x="1943100" y="4298950"/>
              <a:ext cx="422275" cy="365125"/>
            </a:xfrm>
            <a:custGeom>
              <a:avLst/>
              <a:gdLst/>
              <a:ahLst/>
              <a:cxnLst/>
              <a:rect l="l" t="t" r="r" b="b"/>
              <a:pathLst>
                <a:path w="422275" h="365125">
                  <a:moveTo>
                    <a:pt x="0" y="182499"/>
                  </a:moveTo>
                  <a:lnTo>
                    <a:pt x="5574" y="140678"/>
                  </a:lnTo>
                  <a:lnTo>
                    <a:pt x="21454" y="102275"/>
                  </a:lnTo>
                  <a:lnTo>
                    <a:pt x="46376" y="68388"/>
                  </a:lnTo>
                  <a:lnTo>
                    <a:pt x="79076" y="40118"/>
                  </a:lnTo>
                  <a:lnTo>
                    <a:pt x="118289" y="18563"/>
                  </a:lnTo>
                  <a:lnTo>
                    <a:pt x="162752" y="4824"/>
                  </a:lnTo>
                  <a:lnTo>
                    <a:pt x="211200" y="0"/>
                  </a:lnTo>
                  <a:lnTo>
                    <a:pt x="259602" y="4824"/>
                  </a:lnTo>
                  <a:lnTo>
                    <a:pt x="304031" y="18563"/>
                  </a:lnTo>
                  <a:lnTo>
                    <a:pt x="343222" y="40118"/>
                  </a:lnTo>
                  <a:lnTo>
                    <a:pt x="375908" y="68388"/>
                  </a:lnTo>
                  <a:lnTo>
                    <a:pt x="400823" y="102275"/>
                  </a:lnTo>
                  <a:lnTo>
                    <a:pt x="416701" y="140678"/>
                  </a:lnTo>
                  <a:lnTo>
                    <a:pt x="422275" y="182499"/>
                  </a:lnTo>
                  <a:lnTo>
                    <a:pt x="416701" y="224366"/>
                  </a:lnTo>
                  <a:lnTo>
                    <a:pt x="400823" y="262802"/>
                  </a:lnTo>
                  <a:lnTo>
                    <a:pt x="375908" y="296712"/>
                  </a:lnTo>
                  <a:lnTo>
                    <a:pt x="343222" y="324996"/>
                  </a:lnTo>
                  <a:lnTo>
                    <a:pt x="304031" y="346558"/>
                  </a:lnTo>
                  <a:lnTo>
                    <a:pt x="259602" y="360300"/>
                  </a:lnTo>
                  <a:lnTo>
                    <a:pt x="211200" y="365125"/>
                  </a:lnTo>
                  <a:lnTo>
                    <a:pt x="162752" y="360300"/>
                  </a:lnTo>
                  <a:lnTo>
                    <a:pt x="118289" y="346558"/>
                  </a:lnTo>
                  <a:lnTo>
                    <a:pt x="79076" y="324996"/>
                  </a:lnTo>
                  <a:lnTo>
                    <a:pt x="46376" y="296712"/>
                  </a:lnTo>
                  <a:lnTo>
                    <a:pt x="21454" y="262802"/>
                  </a:lnTo>
                  <a:lnTo>
                    <a:pt x="5574" y="224366"/>
                  </a:lnTo>
                  <a:lnTo>
                    <a:pt x="0" y="182499"/>
                  </a:lnTo>
                  <a:close/>
                </a:path>
              </a:pathLst>
            </a:custGeom>
            <a:ln w="25400">
              <a:solidFill>
                <a:srgbClr val="88A3A7"/>
              </a:solidFill>
            </a:ln>
          </p:spPr>
          <p:txBody>
            <a:bodyPr wrap="square" lIns="0" tIns="0" rIns="0" bIns="0" rtlCol="0"/>
            <a:lstStyle/>
            <a:p>
              <a:endParaRPr/>
            </a:p>
          </p:txBody>
        </p:sp>
      </p:grpSp>
      <p:sp>
        <p:nvSpPr>
          <p:cNvPr id="117" name="object 117"/>
          <p:cNvSpPr txBox="1"/>
          <p:nvPr/>
        </p:nvSpPr>
        <p:spPr>
          <a:xfrm>
            <a:off x="1987423" y="4371213"/>
            <a:ext cx="30480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100</a:t>
            </a:r>
            <a:endParaRPr sz="1200">
              <a:latin typeface="Comic Sans MS"/>
              <a:cs typeface="Comic Sans MS"/>
            </a:endParaRPr>
          </a:p>
        </p:txBody>
      </p:sp>
      <p:grpSp>
        <p:nvGrpSpPr>
          <p:cNvPr id="118" name="object 118"/>
          <p:cNvGrpSpPr/>
          <p:nvPr/>
        </p:nvGrpSpPr>
        <p:grpSpPr>
          <a:xfrm>
            <a:off x="3524250" y="4302125"/>
            <a:ext cx="361950" cy="341630"/>
            <a:chOff x="3524250" y="4302125"/>
            <a:chExt cx="361950" cy="341630"/>
          </a:xfrm>
        </p:grpSpPr>
        <p:sp>
          <p:nvSpPr>
            <p:cNvPr id="119" name="object 119"/>
            <p:cNvSpPr/>
            <p:nvPr/>
          </p:nvSpPr>
          <p:spPr>
            <a:xfrm>
              <a:off x="3536950" y="4314825"/>
              <a:ext cx="336550" cy="316230"/>
            </a:xfrm>
            <a:custGeom>
              <a:avLst/>
              <a:gdLst/>
              <a:ahLst/>
              <a:cxnLst/>
              <a:rect l="l" t="t" r="r" b="b"/>
              <a:pathLst>
                <a:path w="336550" h="316229">
                  <a:moveTo>
                    <a:pt x="168275" y="0"/>
                  </a:moveTo>
                  <a:lnTo>
                    <a:pt x="123531" y="5643"/>
                  </a:lnTo>
                  <a:lnTo>
                    <a:pt x="83330" y="21571"/>
                  </a:lnTo>
                  <a:lnTo>
                    <a:pt x="49275" y="46275"/>
                  </a:lnTo>
                  <a:lnTo>
                    <a:pt x="22968" y="78250"/>
                  </a:lnTo>
                  <a:lnTo>
                    <a:pt x="6008" y="115990"/>
                  </a:lnTo>
                  <a:lnTo>
                    <a:pt x="0" y="157987"/>
                  </a:lnTo>
                  <a:lnTo>
                    <a:pt x="6008" y="199985"/>
                  </a:lnTo>
                  <a:lnTo>
                    <a:pt x="22968" y="237725"/>
                  </a:lnTo>
                  <a:lnTo>
                    <a:pt x="49275" y="269700"/>
                  </a:lnTo>
                  <a:lnTo>
                    <a:pt x="83330" y="294404"/>
                  </a:lnTo>
                  <a:lnTo>
                    <a:pt x="123531" y="310332"/>
                  </a:lnTo>
                  <a:lnTo>
                    <a:pt x="168275" y="315975"/>
                  </a:lnTo>
                  <a:lnTo>
                    <a:pt x="213018" y="310332"/>
                  </a:lnTo>
                  <a:lnTo>
                    <a:pt x="253219" y="294404"/>
                  </a:lnTo>
                  <a:lnTo>
                    <a:pt x="287274" y="269700"/>
                  </a:lnTo>
                  <a:lnTo>
                    <a:pt x="313581" y="237725"/>
                  </a:lnTo>
                  <a:lnTo>
                    <a:pt x="330541" y="199985"/>
                  </a:lnTo>
                  <a:lnTo>
                    <a:pt x="336550" y="157987"/>
                  </a:lnTo>
                  <a:lnTo>
                    <a:pt x="330541" y="115990"/>
                  </a:lnTo>
                  <a:lnTo>
                    <a:pt x="313581" y="78250"/>
                  </a:lnTo>
                  <a:lnTo>
                    <a:pt x="287274" y="46275"/>
                  </a:lnTo>
                  <a:lnTo>
                    <a:pt x="253219" y="21571"/>
                  </a:lnTo>
                  <a:lnTo>
                    <a:pt x="213018" y="5643"/>
                  </a:lnTo>
                  <a:lnTo>
                    <a:pt x="168275" y="0"/>
                  </a:lnTo>
                  <a:close/>
                </a:path>
              </a:pathLst>
            </a:custGeom>
            <a:solidFill>
              <a:srgbClr val="99FF33"/>
            </a:solidFill>
          </p:spPr>
          <p:txBody>
            <a:bodyPr wrap="square" lIns="0" tIns="0" rIns="0" bIns="0" rtlCol="0"/>
            <a:lstStyle/>
            <a:p>
              <a:endParaRPr/>
            </a:p>
          </p:txBody>
        </p:sp>
        <p:sp>
          <p:nvSpPr>
            <p:cNvPr id="120" name="object 120"/>
            <p:cNvSpPr/>
            <p:nvPr/>
          </p:nvSpPr>
          <p:spPr>
            <a:xfrm>
              <a:off x="3536950" y="4314825"/>
              <a:ext cx="336550" cy="316230"/>
            </a:xfrm>
            <a:custGeom>
              <a:avLst/>
              <a:gdLst/>
              <a:ahLst/>
              <a:cxnLst/>
              <a:rect l="l" t="t" r="r" b="b"/>
              <a:pathLst>
                <a:path w="336550" h="316229">
                  <a:moveTo>
                    <a:pt x="0" y="157987"/>
                  </a:moveTo>
                  <a:lnTo>
                    <a:pt x="6008" y="115990"/>
                  </a:lnTo>
                  <a:lnTo>
                    <a:pt x="22968" y="78250"/>
                  </a:lnTo>
                  <a:lnTo>
                    <a:pt x="49275" y="46275"/>
                  </a:lnTo>
                  <a:lnTo>
                    <a:pt x="83330" y="21571"/>
                  </a:lnTo>
                  <a:lnTo>
                    <a:pt x="123531" y="5643"/>
                  </a:lnTo>
                  <a:lnTo>
                    <a:pt x="168275" y="0"/>
                  </a:lnTo>
                  <a:lnTo>
                    <a:pt x="213018" y="5643"/>
                  </a:lnTo>
                  <a:lnTo>
                    <a:pt x="253219" y="21571"/>
                  </a:lnTo>
                  <a:lnTo>
                    <a:pt x="287274" y="46275"/>
                  </a:lnTo>
                  <a:lnTo>
                    <a:pt x="313581" y="78250"/>
                  </a:lnTo>
                  <a:lnTo>
                    <a:pt x="330541" y="115990"/>
                  </a:lnTo>
                  <a:lnTo>
                    <a:pt x="336550" y="157987"/>
                  </a:lnTo>
                  <a:lnTo>
                    <a:pt x="330541" y="199985"/>
                  </a:lnTo>
                  <a:lnTo>
                    <a:pt x="313581" y="237725"/>
                  </a:lnTo>
                  <a:lnTo>
                    <a:pt x="287274" y="269700"/>
                  </a:lnTo>
                  <a:lnTo>
                    <a:pt x="253219" y="294404"/>
                  </a:lnTo>
                  <a:lnTo>
                    <a:pt x="213018" y="310332"/>
                  </a:lnTo>
                  <a:lnTo>
                    <a:pt x="168275" y="315975"/>
                  </a:lnTo>
                  <a:lnTo>
                    <a:pt x="123531" y="310332"/>
                  </a:lnTo>
                  <a:lnTo>
                    <a:pt x="83330" y="294404"/>
                  </a:lnTo>
                  <a:lnTo>
                    <a:pt x="49275" y="269700"/>
                  </a:lnTo>
                  <a:lnTo>
                    <a:pt x="22968" y="237725"/>
                  </a:lnTo>
                  <a:lnTo>
                    <a:pt x="6008" y="199985"/>
                  </a:lnTo>
                  <a:lnTo>
                    <a:pt x="0" y="157987"/>
                  </a:lnTo>
                  <a:close/>
                </a:path>
              </a:pathLst>
            </a:custGeom>
            <a:ln w="25400">
              <a:solidFill>
                <a:srgbClr val="88A3A7"/>
              </a:solidFill>
            </a:ln>
          </p:spPr>
          <p:txBody>
            <a:bodyPr wrap="square" lIns="0" tIns="0" rIns="0" bIns="0" rtlCol="0"/>
            <a:lstStyle/>
            <a:p>
              <a:endParaRPr/>
            </a:p>
          </p:txBody>
        </p:sp>
      </p:grpSp>
      <p:sp>
        <p:nvSpPr>
          <p:cNvPr id="121" name="object 121"/>
          <p:cNvSpPr txBox="1"/>
          <p:nvPr/>
        </p:nvSpPr>
        <p:spPr>
          <a:xfrm>
            <a:off x="3677158" y="4383404"/>
            <a:ext cx="1187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1</a:t>
            </a:r>
            <a:endParaRPr sz="1200">
              <a:latin typeface="Comic Sans MS"/>
              <a:cs typeface="Comic Sans MS"/>
            </a:endParaRPr>
          </a:p>
        </p:txBody>
      </p:sp>
      <p:grpSp>
        <p:nvGrpSpPr>
          <p:cNvPr id="122" name="object 122"/>
          <p:cNvGrpSpPr/>
          <p:nvPr/>
        </p:nvGrpSpPr>
        <p:grpSpPr>
          <a:xfrm>
            <a:off x="1925637" y="4554473"/>
            <a:ext cx="1833880" cy="641985"/>
            <a:chOff x="1925637" y="4554473"/>
            <a:chExt cx="1833880" cy="641985"/>
          </a:xfrm>
        </p:grpSpPr>
        <p:sp>
          <p:nvSpPr>
            <p:cNvPr id="123" name="object 123"/>
            <p:cNvSpPr/>
            <p:nvPr/>
          </p:nvSpPr>
          <p:spPr>
            <a:xfrm>
              <a:off x="3409950" y="4567173"/>
              <a:ext cx="336550" cy="316230"/>
            </a:xfrm>
            <a:custGeom>
              <a:avLst/>
              <a:gdLst/>
              <a:ahLst/>
              <a:cxnLst/>
              <a:rect l="l" t="t" r="r" b="b"/>
              <a:pathLst>
                <a:path w="336550" h="316229">
                  <a:moveTo>
                    <a:pt x="168275" y="0"/>
                  </a:moveTo>
                  <a:lnTo>
                    <a:pt x="123531" y="5643"/>
                  </a:lnTo>
                  <a:lnTo>
                    <a:pt x="83330" y="21571"/>
                  </a:lnTo>
                  <a:lnTo>
                    <a:pt x="49275" y="46275"/>
                  </a:lnTo>
                  <a:lnTo>
                    <a:pt x="22968" y="78250"/>
                  </a:lnTo>
                  <a:lnTo>
                    <a:pt x="6008" y="115990"/>
                  </a:lnTo>
                  <a:lnTo>
                    <a:pt x="0" y="157987"/>
                  </a:lnTo>
                  <a:lnTo>
                    <a:pt x="6008" y="199985"/>
                  </a:lnTo>
                  <a:lnTo>
                    <a:pt x="22968" y="237725"/>
                  </a:lnTo>
                  <a:lnTo>
                    <a:pt x="49275" y="269700"/>
                  </a:lnTo>
                  <a:lnTo>
                    <a:pt x="83330" y="294404"/>
                  </a:lnTo>
                  <a:lnTo>
                    <a:pt x="123531" y="310332"/>
                  </a:lnTo>
                  <a:lnTo>
                    <a:pt x="168275" y="315975"/>
                  </a:lnTo>
                  <a:lnTo>
                    <a:pt x="213018" y="310332"/>
                  </a:lnTo>
                  <a:lnTo>
                    <a:pt x="253219" y="294404"/>
                  </a:lnTo>
                  <a:lnTo>
                    <a:pt x="287274" y="269700"/>
                  </a:lnTo>
                  <a:lnTo>
                    <a:pt x="313581" y="237725"/>
                  </a:lnTo>
                  <a:lnTo>
                    <a:pt x="330541" y="199985"/>
                  </a:lnTo>
                  <a:lnTo>
                    <a:pt x="336550" y="157987"/>
                  </a:lnTo>
                  <a:lnTo>
                    <a:pt x="330541" y="115990"/>
                  </a:lnTo>
                  <a:lnTo>
                    <a:pt x="313581" y="78250"/>
                  </a:lnTo>
                  <a:lnTo>
                    <a:pt x="287274" y="46275"/>
                  </a:lnTo>
                  <a:lnTo>
                    <a:pt x="253219" y="21571"/>
                  </a:lnTo>
                  <a:lnTo>
                    <a:pt x="213018" y="5643"/>
                  </a:lnTo>
                  <a:lnTo>
                    <a:pt x="168275" y="0"/>
                  </a:lnTo>
                  <a:close/>
                </a:path>
              </a:pathLst>
            </a:custGeom>
            <a:solidFill>
              <a:srgbClr val="99FF33"/>
            </a:solidFill>
          </p:spPr>
          <p:txBody>
            <a:bodyPr wrap="square" lIns="0" tIns="0" rIns="0" bIns="0" rtlCol="0"/>
            <a:lstStyle/>
            <a:p>
              <a:endParaRPr/>
            </a:p>
          </p:txBody>
        </p:sp>
        <p:sp>
          <p:nvSpPr>
            <p:cNvPr id="124" name="object 124"/>
            <p:cNvSpPr/>
            <p:nvPr/>
          </p:nvSpPr>
          <p:spPr>
            <a:xfrm>
              <a:off x="3409950" y="4567173"/>
              <a:ext cx="336550" cy="316230"/>
            </a:xfrm>
            <a:custGeom>
              <a:avLst/>
              <a:gdLst/>
              <a:ahLst/>
              <a:cxnLst/>
              <a:rect l="l" t="t" r="r" b="b"/>
              <a:pathLst>
                <a:path w="336550" h="316229">
                  <a:moveTo>
                    <a:pt x="0" y="157987"/>
                  </a:moveTo>
                  <a:lnTo>
                    <a:pt x="6008" y="115990"/>
                  </a:lnTo>
                  <a:lnTo>
                    <a:pt x="22968" y="78250"/>
                  </a:lnTo>
                  <a:lnTo>
                    <a:pt x="49275" y="46275"/>
                  </a:lnTo>
                  <a:lnTo>
                    <a:pt x="83330" y="21571"/>
                  </a:lnTo>
                  <a:lnTo>
                    <a:pt x="123531" y="5643"/>
                  </a:lnTo>
                  <a:lnTo>
                    <a:pt x="168275" y="0"/>
                  </a:lnTo>
                  <a:lnTo>
                    <a:pt x="213018" y="5643"/>
                  </a:lnTo>
                  <a:lnTo>
                    <a:pt x="253219" y="21571"/>
                  </a:lnTo>
                  <a:lnTo>
                    <a:pt x="287274" y="46275"/>
                  </a:lnTo>
                  <a:lnTo>
                    <a:pt x="313581" y="78250"/>
                  </a:lnTo>
                  <a:lnTo>
                    <a:pt x="330541" y="115990"/>
                  </a:lnTo>
                  <a:lnTo>
                    <a:pt x="336550" y="157987"/>
                  </a:lnTo>
                  <a:lnTo>
                    <a:pt x="330541" y="199985"/>
                  </a:lnTo>
                  <a:lnTo>
                    <a:pt x="313581" y="237725"/>
                  </a:lnTo>
                  <a:lnTo>
                    <a:pt x="287274" y="269700"/>
                  </a:lnTo>
                  <a:lnTo>
                    <a:pt x="253219" y="294404"/>
                  </a:lnTo>
                  <a:lnTo>
                    <a:pt x="213018" y="310332"/>
                  </a:lnTo>
                  <a:lnTo>
                    <a:pt x="168275" y="315975"/>
                  </a:lnTo>
                  <a:lnTo>
                    <a:pt x="123531" y="310332"/>
                  </a:lnTo>
                  <a:lnTo>
                    <a:pt x="83330" y="294404"/>
                  </a:lnTo>
                  <a:lnTo>
                    <a:pt x="49275" y="269700"/>
                  </a:lnTo>
                  <a:lnTo>
                    <a:pt x="22968" y="237725"/>
                  </a:lnTo>
                  <a:lnTo>
                    <a:pt x="6008" y="199985"/>
                  </a:lnTo>
                  <a:lnTo>
                    <a:pt x="0" y="157987"/>
                  </a:lnTo>
                  <a:close/>
                </a:path>
              </a:pathLst>
            </a:custGeom>
            <a:ln w="25400">
              <a:solidFill>
                <a:srgbClr val="88A3A7"/>
              </a:solidFill>
            </a:ln>
          </p:spPr>
          <p:txBody>
            <a:bodyPr wrap="square" lIns="0" tIns="0" rIns="0" bIns="0" rtlCol="0"/>
            <a:lstStyle/>
            <a:p>
              <a:endParaRPr/>
            </a:p>
          </p:txBody>
        </p:sp>
        <p:sp>
          <p:nvSpPr>
            <p:cNvPr id="125" name="object 125"/>
            <p:cNvSpPr/>
            <p:nvPr/>
          </p:nvSpPr>
          <p:spPr>
            <a:xfrm>
              <a:off x="1930400" y="4932425"/>
              <a:ext cx="525780" cy="240029"/>
            </a:xfrm>
            <a:custGeom>
              <a:avLst/>
              <a:gdLst/>
              <a:ahLst/>
              <a:cxnLst/>
              <a:rect l="l" t="t" r="r" b="b"/>
              <a:pathLst>
                <a:path w="525780" h="240029">
                  <a:moveTo>
                    <a:pt x="426212" y="0"/>
                  </a:moveTo>
                  <a:lnTo>
                    <a:pt x="0" y="0"/>
                  </a:lnTo>
                  <a:lnTo>
                    <a:pt x="0" y="239649"/>
                  </a:lnTo>
                  <a:lnTo>
                    <a:pt x="426212" y="239649"/>
                  </a:lnTo>
                  <a:lnTo>
                    <a:pt x="525526" y="119761"/>
                  </a:lnTo>
                  <a:lnTo>
                    <a:pt x="426212" y="0"/>
                  </a:lnTo>
                  <a:close/>
                </a:path>
              </a:pathLst>
            </a:custGeom>
            <a:solidFill>
              <a:srgbClr val="CCCCFF"/>
            </a:solidFill>
          </p:spPr>
          <p:txBody>
            <a:bodyPr wrap="square" lIns="0" tIns="0" rIns="0" bIns="0" rtlCol="0"/>
            <a:lstStyle/>
            <a:p>
              <a:endParaRPr/>
            </a:p>
          </p:txBody>
        </p:sp>
        <p:sp>
          <p:nvSpPr>
            <p:cNvPr id="126" name="object 126"/>
            <p:cNvSpPr/>
            <p:nvPr/>
          </p:nvSpPr>
          <p:spPr>
            <a:xfrm>
              <a:off x="1930400" y="4932425"/>
              <a:ext cx="525780" cy="240029"/>
            </a:xfrm>
            <a:custGeom>
              <a:avLst/>
              <a:gdLst/>
              <a:ahLst/>
              <a:cxnLst/>
              <a:rect l="l" t="t" r="r" b="b"/>
              <a:pathLst>
                <a:path w="525780" h="240029">
                  <a:moveTo>
                    <a:pt x="0" y="0"/>
                  </a:moveTo>
                  <a:lnTo>
                    <a:pt x="426212" y="0"/>
                  </a:lnTo>
                  <a:lnTo>
                    <a:pt x="525526" y="119761"/>
                  </a:lnTo>
                  <a:lnTo>
                    <a:pt x="426212" y="239649"/>
                  </a:lnTo>
                  <a:lnTo>
                    <a:pt x="0" y="239649"/>
                  </a:lnTo>
                  <a:lnTo>
                    <a:pt x="0" y="0"/>
                  </a:lnTo>
                  <a:close/>
                </a:path>
              </a:pathLst>
            </a:custGeom>
            <a:ln w="9525">
              <a:solidFill>
                <a:srgbClr val="000000"/>
              </a:solidFill>
            </a:ln>
          </p:spPr>
          <p:txBody>
            <a:bodyPr wrap="square" lIns="0" tIns="0" rIns="0" bIns="0" rtlCol="0"/>
            <a:lstStyle/>
            <a:p>
              <a:endParaRPr/>
            </a:p>
          </p:txBody>
        </p:sp>
        <p:sp>
          <p:nvSpPr>
            <p:cNvPr id="127" name="object 127"/>
            <p:cNvSpPr/>
            <p:nvPr/>
          </p:nvSpPr>
          <p:spPr>
            <a:xfrm>
              <a:off x="2592451" y="4952999"/>
              <a:ext cx="525780" cy="238125"/>
            </a:xfrm>
            <a:custGeom>
              <a:avLst/>
              <a:gdLst/>
              <a:ahLst/>
              <a:cxnLst/>
              <a:rect l="l" t="t" r="r" b="b"/>
              <a:pathLst>
                <a:path w="525780" h="238125">
                  <a:moveTo>
                    <a:pt x="426085" y="0"/>
                  </a:moveTo>
                  <a:lnTo>
                    <a:pt x="0" y="0"/>
                  </a:lnTo>
                  <a:lnTo>
                    <a:pt x="0" y="238125"/>
                  </a:lnTo>
                  <a:lnTo>
                    <a:pt x="426085" y="238125"/>
                  </a:lnTo>
                  <a:lnTo>
                    <a:pt x="525399" y="118999"/>
                  </a:lnTo>
                  <a:lnTo>
                    <a:pt x="426085" y="0"/>
                  </a:lnTo>
                  <a:close/>
                </a:path>
              </a:pathLst>
            </a:custGeom>
            <a:solidFill>
              <a:srgbClr val="CCCCFF"/>
            </a:solidFill>
          </p:spPr>
          <p:txBody>
            <a:bodyPr wrap="square" lIns="0" tIns="0" rIns="0" bIns="0" rtlCol="0"/>
            <a:lstStyle/>
            <a:p>
              <a:endParaRPr/>
            </a:p>
          </p:txBody>
        </p:sp>
        <p:sp>
          <p:nvSpPr>
            <p:cNvPr id="128" name="object 128"/>
            <p:cNvSpPr/>
            <p:nvPr/>
          </p:nvSpPr>
          <p:spPr>
            <a:xfrm>
              <a:off x="2592451" y="4952999"/>
              <a:ext cx="525780" cy="238125"/>
            </a:xfrm>
            <a:custGeom>
              <a:avLst/>
              <a:gdLst/>
              <a:ahLst/>
              <a:cxnLst/>
              <a:rect l="l" t="t" r="r" b="b"/>
              <a:pathLst>
                <a:path w="525780" h="238125">
                  <a:moveTo>
                    <a:pt x="0" y="0"/>
                  </a:moveTo>
                  <a:lnTo>
                    <a:pt x="426085" y="0"/>
                  </a:lnTo>
                  <a:lnTo>
                    <a:pt x="525399" y="118999"/>
                  </a:lnTo>
                  <a:lnTo>
                    <a:pt x="426085" y="238125"/>
                  </a:lnTo>
                  <a:lnTo>
                    <a:pt x="0" y="238125"/>
                  </a:lnTo>
                  <a:lnTo>
                    <a:pt x="0" y="0"/>
                  </a:lnTo>
                  <a:close/>
                </a:path>
              </a:pathLst>
            </a:custGeom>
            <a:ln w="9525">
              <a:solidFill>
                <a:srgbClr val="000000"/>
              </a:solidFill>
            </a:ln>
          </p:spPr>
          <p:txBody>
            <a:bodyPr wrap="square" lIns="0" tIns="0" rIns="0" bIns="0" rtlCol="0"/>
            <a:lstStyle/>
            <a:p>
              <a:endParaRPr/>
            </a:p>
          </p:txBody>
        </p:sp>
      </p:grpSp>
      <p:sp>
        <p:nvSpPr>
          <p:cNvPr id="129" name="object 129"/>
          <p:cNvSpPr txBox="1"/>
          <p:nvPr/>
        </p:nvSpPr>
        <p:spPr>
          <a:xfrm>
            <a:off x="2050795" y="4960746"/>
            <a:ext cx="30480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100</a:t>
            </a:r>
            <a:endParaRPr sz="1200">
              <a:latin typeface="Comic Sans MS"/>
              <a:cs typeface="Comic Sans MS"/>
            </a:endParaRPr>
          </a:p>
        </p:txBody>
      </p:sp>
      <p:sp>
        <p:nvSpPr>
          <p:cNvPr id="130" name="object 130"/>
          <p:cNvSpPr txBox="1"/>
          <p:nvPr/>
        </p:nvSpPr>
        <p:spPr>
          <a:xfrm>
            <a:off x="2833497" y="4979670"/>
            <a:ext cx="2114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10</a:t>
            </a:r>
            <a:endParaRPr sz="1200">
              <a:latin typeface="Comic Sans MS"/>
              <a:cs typeface="Comic Sans MS"/>
            </a:endParaRPr>
          </a:p>
        </p:txBody>
      </p:sp>
      <p:grpSp>
        <p:nvGrpSpPr>
          <p:cNvPr id="131" name="object 131"/>
          <p:cNvGrpSpPr/>
          <p:nvPr/>
        </p:nvGrpSpPr>
        <p:grpSpPr>
          <a:xfrm>
            <a:off x="3297237" y="4927663"/>
            <a:ext cx="535305" cy="249554"/>
            <a:chOff x="3297237" y="4927663"/>
            <a:chExt cx="535305" cy="249554"/>
          </a:xfrm>
        </p:grpSpPr>
        <p:sp>
          <p:nvSpPr>
            <p:cNvPr id="132" name="object 132"/>
            <p:cNvSpPr/>
            <p:nvPr/>
          </p:nvSpPr>
          <p:spPr>
            <a:xfrm>
              <a:off x="3302000" y="4932426"/>
              <a:ext cx="525780" cy="240029"/>
            </a:xfrm>
            <a:custGeom>
              <a:avLst/>
              <a:gdLst/>
              <a:ahLst/>
              <a:cxnLst/>
              <a:rect l="l" t="t" r="r" b="b"/>
              <a:pathLst>
                <a:path w="525779" h="240029">
                  <a:moveTo>
                    <a:pt x="426212" y="0"/>
                  </a:moveTo>
                  <a:lnTo>
                    <a:pt x="0" y="0"/>
                  </a:lnTo>
                  <a:lnTo>
                    <a:pt x="0" y="239649"/>
                  </a:lnTo>
                  <a:lnTo>
                    <a:pt x="426212" y="239649"/>
                  </a:lnTo>
                  <a:lnTo>
                    <a:pt x="525526" y="119761"/>
                  </a:lnTo>
                  <a:lnTo>
                    <a:pt x="426212" y="0"/>
                  </a:lnTo>
                  <a:close/>
                </a:path>
              </a:pathLst>
            </a:custGeom>
            <a:solidFill>
              <a:srgbClr val="CCCCFF"/>
            </a:solidFill>
          </p:spPr>
          <p:txBody>
            <a:bodyPr wrap="square" lIns="0" tIns="0" rIns="0" bIns="0" rtlCol="0"/>
            <a:lstStyle/>
            <a:p>
              <a:endParaRPr/>
            </a:p>
          </p:txBody>
        </p:sp>
        <p:sp>
          <p:nvSpPr>
            <p:cNvPr id="133" name="object 133"/>
            <p:cNvSpPr/>
            <p:nvPr/>
          </p:nvSpPr>
          <p:spPr>
            <a:xfrm>
              <a:off x="3302000" y="4932426"/>
              <a:ext cx="525780" cy="240029"/>
            </a:xfrm>
            <a:custGeom>
              <a:avLst/>
              <a:gdLst/>
              <a:ahLst/>
              <a:cxnLst/>
              <a:rect l="l" t="t" r="r" b="b"/>
              <a:pathLst>
                <a:path w="525779" h="240029">
                  <a:moveTo>
                    <a:pt x="0" y="0"/>
                  </a:moveTo>
                  <a:lnTo>
                    <a:pt x="426212" y="0"/>
                  </a:lnTo>
                  <a:lnTo>
                    <a:pt x="525526" y="119761"/>
                  </a:lnTo>
                  <a:lnTo>
                    <a:pt x="426212" y="239649"/>
                  </a:lnTo>
                  <a:lnTo>
                    <a:pt x="0" y="239649"/>
                  </a:lnTo>
                  <a:lnTo>
                    <a:pt x="0" y="0"/>
                  </a:lnTo>
                  <a:close/>
                </a:path>
              </a:pathLst>
            </a:custGeom>
            <a:ln w="9525">
              <a:solidFill>
                <a:srgbClr val="000000"/>
              </a:solidFill>
            </a:ln>
          </p:spPr>
          <p:txBody>
            <a:bodyPr wrap="square" lIns="0" tIns="0" rIns="0" bIns="0" rtlCol="0"/>
            <a:lstStyle/>
            <a:p>
              <a:endParaRPr/>
            </a:p>
          </p:txBody>
        </p:sp>
      </p:grpSp>
      <p:sp>
        <p:nvSpPr>
          <p:cNvPr id="134" name="object 134"/>
          <p:cNvSpPr txBox="1"/>
          <p:nvPr/>
        </p:nvSpPr>
        <p:spPr>
          <a:xfrm>
            <a:off x="3550158" y="4635754"/>
            <a:ext cx="210820" cy="533400"/>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1</a:t>
            </a:r>
            <a:endParaRPr sz="1200">
              <a:latin typeface="Comic Sans MS"/>
              <a:cs typeface="Comic Sans MS"/>
            </a:endParaRPr>
          </a:p>
          <a:p>
            <a:pPr marL="104775">
              <a:lnSpc>
                <a:spcPct val="100000"/>
              </a:lnSpc>
              <a:spcBef>
                <a:spcPts val="1115"/>
              </a:spcBef>
            </a:pPr>
            <a:r>
              <a:rPr sz="1200" b="1" dirty="0">
                <a:latin typeface="Comic Sans MS"/>
                <a:cs typeface="Comic Sans MS"/>
              </a:rPr>
              <a:t>3</a:t>
            </a:r>
            <a:endParaRPr sz="1200">
              <a:latin typeface="Comic Sans MS"/>
              <a:cs typeface="Comic Sans MS"/>
            </a:endParaRPr>
          </a:p>
        </p:txBody>
      </p:sp>
      <p:sp>
        <p:nvSpPr>
          <p:cNvPr id="135" name="object 135"/>
          <p:cNvSpPr txBox="1"/>
          <p:nvPr/>
        </p:nvSpPr>
        <p:spPr>
          <a:xfrm>
            <a:off x="3098292" y="2248874"/>
            <a:ext cx="85090" cy="170815"/>
          </a:xfrm>
          <a:prstGeom prst="rect">
            <a:avLst/>
          </a:prstGeom>
        </p:spPr>
        <p:txBody>
          <a:bodyPr vert="horz" wrap="square" lIns="0" tIns="0" rIns="0" bIns="0" rtlCol="0">
            <a:spAutoFit/>
          </a:bodyPr>
          <a:lstStyle/>
          <a:p>
            <a:pPr>
              <a:lnSpc>
                <a:spcPts val="1325"/>
              </a:lnSpc>
            </a:pPr>
            <a:r>
              <a:rPr sz="1200" spc="-5" dirty="0">
                <a:latin typeface="Arial"/>
                <a:cs typeface="Arial"/>
              </a:rPr>
              <a:t>7</a:t>
            </a:r>
            <a:endParaRPr sz="1200">
              <a:latin typeface="Arial"/>
              <a:cs typeface="Arial"/>
            </a:endParaRPr>
          </a:p>
        </p:txBody>
      </p:sp>
      <p:sp>
        <p:nvSpPr>
          <p:cNvPr id="136" name="object 136"/>
          <p:cNvSpPr/>
          <p:nvPr/>
        </p:nvSpPr>
        <p:spPr>
          <a:xfrm>
            <a:off x="2782951" y="2206624"/>
            <a:ext cx="1290955" cy="234950"/>
          </a:xfrm>
          <a:custGeom>
            <a:avLst/>
            <a:gdLst/>
            <a:ahLst/>
            <a:cxnLst/>
            <a:rect l="l" t="t" r="r" b="b"/>
            <a:pathLst>
              <a:path w="1290954" h="234950">
                <a:moveTo>
                  <a:pt x="1290574" y="0"/>
                </a:moveTo>
                <a:lnTo>
                  <a:pt x="925449" y="0"/>
                </a:lnTo>
                <a:lnTo>
                  <a:pt x="925449" y="4762"/>
                </a:lnTo>
                <a:lnTo>
                  <a:pt x="0" y="4762"/>
                </a:lnTo>
                <a:lnTo>
                  <a:pt x="0" y="234950"/>
                </a:lnTo>
                <a:lnTo>
                  <a:pt x="925449" y="234950"/>
                </a:lnTo>
                <a:lnTo>
                  <a:pt x="1290574" y="234950"/>
                </a:lnTo>
                <a:lnTo>
                  <a:pt x="1290574" y="0"/>
                </a:lnTo>
                <a:close/>
              </a:path>
            </a:pathLst>
          </a:custGeom>
          <a:solidFill>
            <a:srgbClr val="FFFFFF"/>
          </a:solidFill>
        </p:spPr>
        <p:txBody>
          <a:bodyPr wrap="square" lIns="0" tIns="0" rIns="0" bIns="0" rtlCol="0"/>
          <a:lstStyle/>
          <a:p>
            <a:endParaRPr/>
          </a:p>
        </p:txBody>
      </p:sp>
      <p:graphicFrame>
        <p:nvGraphicFramePr>
          <p:cNvPr id="137" name="object 137"/>
          <p:cNvGraphicFramePr>
            <a:graphicFrameLocks noGrp="1"/>
          </p:cNvGraphicFramePr>
          <p:nvPr/>
        </p:nvGraphicFramePr>
        <p:xfrm>
          <a:off x="2768600" y="1951037"/>
          <a:ext cx="1294765" cy="477520"/>
        </p:xfrm>
        <a:graphic>
          <a:graphicData uri="http://schemas.openxmlformats.org/drawingml/2006/table">
            <a:tbl>
              <a:tblPr firstRow="1" bandRow="1">
                <a:tableStyleId>{2D5ABB26-0587-4C30-8999-92F81FD0307C}</a:tableStyleId>
              </a:tblPr>
              <a:tblGrid>
                <a:gridCol w="927100">
                  <a:extLst>
                    <a:ext uri="{9D8B030D-6E8A-4147-A177-3AD203B41FA5}">
                      <a16:colId xmlns:a16="http://schemas.microsoft.com/office/drawing/2014/main" val="20000"/>
                    </a:ext>
                  </a:extLst>
                </a:gridCol>
                <a:gridCol w="367665">
                  <a:extLst>
                    <a:ext uri="{9D8B030D-6E8A-4147-A177-3AD203B41FA5}">
                      <a16:colId xmlns:a16="http://schemas.microsoft.com/office/drawing/2014/main" val="20001"/>
                    </a:ext>
                  </a:extLst>
                </a:gridCol>
              </a:tblGrid>
              <a:tr h="241935">
                <a:tc gridSpan="2">
                  <a:txBody>
                    <a:bodyPr/>
                    <a:lstStyle/>
                    <a:p>
                      <a:pPr marL="1270" algn="ctr">
                        <a:lnSpc>
                          <a:spcPct val="100000"/>
                        </a:lnSpc>
                        <a:spcBef>
                          <a:spcPts val="155"/>
                        </a:spcBef>
                      </a:pPr>
                      <a:r>
                        <a:rPr sz="1200" b="1" spc="-25" dirty="0">
                          <a:latin typeface="Comic Sans MS"/>
                          <a:cs typeface="Comic Sans MS"/>
                        </a:rPr>
                        <a:t>100</a:t>
                      </a:r>
                      <a:endParaRPr sz="1200">
                        <a:latin typeface="Comic Sans MS"/>
                        <a:cs typeface="Comic Sans MS"/>
                      </a:endParaRPr>
                    </a:p>
                  </a:txBody>
                  <a:tcPr marL="0" marR="0" marT="19685"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5585">
                <a:tc>
                  <a:txBody>
                    <a:bodyPr/>
                    <a:lstStyle/>
                    <a:p>
                      <a:pPr marL="1905" algn="ctr">
                        <a:lnSpc>
                          <a:spcPct val="100000"/>
                        </a:lnSpc>
                        <a:spcBef>
                          <a:spcPts val="175"/>
                        </a:spcBef>
                      </a:pPr>
                      <a:r>
                        <a:rPr sz="1200" b="1" dirty="0">
                          <a:latin typeface="Comic Sans MS"/>
                          <a:cs typeface="Comic Sans MS"/>
                        </a:rPr>
                        <a:t>?</a:t>
                      </a:r>
                      <a:endParaRPr sz="1200">
                        <a:latin typeface="Comic Sans MS"/>
                        <a:cs typeface="Comic Sans MS"/>
                      </a:endParaRPr>
                    </a:p>
                  </a:txBody>
                  <a:tcPr marL="0" marR="0" marT="22225"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tcPr>
                </a:tc>
                <a:tc>
                  <a:txBody>
                    <a:bodyPr/>
                    <a:lstStyle/>
                    <a:p>
                      <a:pPr marL="97155">
                        <a:lnSpc>
                          <a:spcPct val="100000"/>
                        </a:lnSpc>
                        <a:spcBef>
                          <a:spcPts val="220"/>
                        </a:spcBef>
                      </a:pPr>
                      <a:r>
                        <a:rPr sz="1100" b="1" spc="-25" dirty="0">
                          <a:latin typeface="Comic Sans MS"/>
                          <a:cs typeface="Comic Sans MS"/>
                        </a:rPr>
                        <a:t>30</a:t>
                      </a:r>
                      <a:endParaRPr sz="1100">
                        <a:latin typeface="Comic Sans MS"/>
                        <a:cs typeface="Comic Sans MS"/>
                      </a:endParaRPr>
                    </a:p>
                  </a:txBody>
                  <a:tcPr marL="0" marR="0" marT="27940"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grpSp>
        <p:nvGrpSpPr>
          <p:cNvPr id="138" name="object 138"/>
          <p:cNvGrpSpPr/>
          <p:nvPr/>
        </p:nvGrpSpPr>
        <p:grpSpPr>
          <a:xfrm>
            <a:off x="1609725" y="6202362"/>
            <a:ext cx="2419350" cy="160020"/>
            <a:chOff x="1609725" y="6202362"/>
            <a:chExt cx="2419350" cy="160020"/>
          </a:xfrm>
        </p:grpSpPr>
        <p:sp>
          <p:nvSpPr>
            <p:cNvPr id="139" name="object 139"/>
            <p:cNvSpPr/>
            <p:nvPr/>
          </p:nvSpPr>
          <p:spPr>
            <a:xfrm>
              <a:off x="1619250" y="6282118"/>
              <a:ext cx="2400300" cy="0"/>
            </a:xfrm>
            <a:custGeom>
              <a:avLst/>
              <a:gdLst/>
              <a:ahLst/>
              <a:cxnLst/>
              <a:rect l="l" t="t" r="r" b="b"/>
              <a:pathLst>
                <a:path w="2400300">
                  <a:moveTo>
                    <a:pt x="0" y="0"/>
                  </a:moveTo>
                  <a:lnTo>
                    <a:pt x="2400046" y="0"/>
                  </a:lnTo>
                </a:path>
              </a:pathLst>
            </a:custGeom>
            <a:ln w="19050">
              <a:solidFill>
                <a:srgbClr val="000000"/>
              </a:solidFill>
            </a:ln>
          </p:spPr>
          <p:txBody>
            <a:bodyPr wrap="square" lIns="0" tIns="0" rIns="0" bIns="0" rtlCol="0"/>
            <a:lstStyle/>
            <a:p>
              <a:endParaRPr/>
            </a:p>
          </p:txBody>
        </p:sp>
        <p:sp>
          <p:nvSpPr>
            <p:cNvPr id="140" name="object 140"/>
            <p:cNvSpPr/>
            <p:nvPr/>
          </p:nvSpPr>
          <p:spPr>
            <a:xfrm>
              <a:off x="1725929" y="6207125"/>
              <a:ext cx="2133600" cy="150495"/>
            </a:xfrm>
            <a:custGeom>
              <a:avLst/>
              <a:gdLst/>
              <a:ahLst/>
              <a:cxnLst/>
              <a:rect l="l" t="t" r="r" b="b"/>
              <a:pathLst>
                <a:path w="2133600" h="150495">
                  <a:moveTo>
                    <a:pt x="0" y="0"/>
                  </a:moveTo>
                  <a:lnTo>
                    <a:pt x="0" y="149974"/>
                  </a:lnTo>
                </a:path>
                <a:path w="2133600" h="150495">
                  <a:moveTo>
                    <a:pt x="213359" y="0"/>
                  </a:moveTo>
                  <a:lnTo>
                    <a:pt x="213359" y="149974"/>
                  </a:lnTo>
                </a:path>
                <a:path w="2133600" h="150495">
                  <a:moveTo>
                    <a:pt x="426719" y="0"/>
                  </a:moveTo>
                  <a:lnTo>
                    <a:pt x="426719" y="149974"/>
                  </a:lnTo>
                </a:path>
                <a:path w="2133600" h="150495">
                  <a:moveTo>
                    <a:pt x="853313" y="0"/>
                  </a:moveTo>
                  <a:lnTo>
                    <a:pt x="853313" y="149974"/>
                  </a:lnTo>
                </a:path>
                <a:path w="2133600" h="150495">
                  <a:moveTo>
                    <a:pt x="639952" y="0"/>
                  </a:moveTo>
                  <a:lnTo>
                    <a:pt x="639952" y="149974"/>
                  </a:lnTo>
                </a:path>
                <a:path w="2133600" h="150495">
                  <a:moveTo>
                    <a:pt x="1066672" y="0"/>
                  </a:moveTo>
                  <a:lnTo>
                    <a:pt x="1066672" y="149974"/>
                  </a:lnTo>
                </a:path>
                <a:path w="2133600" h="150495">
                  <a:moveTo>
                    <a:pt x="1280033" y="0"/>
                  </a:moveTo>
                  <a:lnTo>
                    <a:pt x="1280033" y="149974"/>
                  </a:lnTo>
                </a:path>
                <a:path w="2133600" h="150495">
                  <a:moveTo>
                    <a:pt x="1493393" y="0"/>
                  </a:moveTo>
                  <a:lnTo>
                    <a:pt x="1493393" y="149974"/>
                  </a:lnTo>
                </a:path>
                <a:path w="2133600" h="150495">
                  <a:moveTo>
                    <a:pt x="1706753" y="0"/>
                  </a:moveTo>
                  <a:lnTo>
                    <a:pt x="1706753" y="149974"/>
                  </a:lnTo>
                </a:path>
                <a:path w="2133600" h="150495">
                  <a:moveTo>
                    <a:pt x="1919985" y="0"/>
                  </a:moveTo>
                  <a:lnTo>
                    <a:pt x="1919985" y="149974"/>
                  </a:lnTo>
                </a:path>
                <a:path w="2133600" h="150495">
                  <a:moveTo>
                    <a:pt x="2133346" y="0"/>
                  </a:moveTo>
                  <a:lnTo>
                    <a:pt x="2133346" y="149974"/>
                  </a:lnTo>
                </a:path>
              </a:pathLst>
            </a:custGeom>
            <a:ln w="9525">
              <a:solidFill>
                <a:srgbClr val="000000"/>
              </a:solidFill>
            </a:ln>
          </p:spPr>
          <p:txBody>
            <a:bodyPr wrap="square" lIns="0" tIns="0" rIns="0" bIns="0" rtlCol="0"/>
            <a:lstStyle/>
            <a:p>
              <a:endParaRPr/>
            </a:p>
          </p:txBody>
        </p:sp>
      </p:grpSp>
      <p:sp>
        <p:nvSpPr>
          <p:cNvPr id="141" name="object 141"/>
          <p:cNvSpPr txBox="1"/>
          <p:nvPr/>
        </p:nvSpPr>
        <p:spPr>
          <a:xfrm>
            <a:off x="1698117" y="6380784"/>
            <a:ext cx="7747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0</a:t>
            </a:r>
            <a:endParaRPr sz="800">
              <a:latin typeface="Calibri"/>
              <a:cs typeface="Calibri"/>
            </a:endParaRPr>
          </a:p>
        </p:txBody>
      </p:sp>
      <p:sp>
        <p:nvSpPr>
          <p:cNvPr id="142" name="object 142"/>
          <p:cNvSpPr txBox="1"/>
          <p:nvPr/>
        </p:nvSpPr>
        <p:spPr>
          <a:xfrm>
            <a:off x="2141601" y="6393891"/>
            <a:ext cx="129539"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10</a:t>
            </a:r>
            <a:endParaRPr sz="800">
              <a:latin typeface="Calibri"/>
              <a:cs typeface="Calibri"/>
            </a:endParaRPr>
          </a:p>
        </p:txBody>
      </p:sp>
      <p:sp>
        <p:nvSpPr>
          <p:cNvPr id="143" name="object 143"/>
          <p:cNvSpPr txBox="1"/>
          <p:nvPr/>
        </p:nvSpPr>
        <p:spPr>
          <a:xfrm>
            <a:off x="2577210" y="6400291"/>
            <a:ext cx="129539"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20</a:t>
            </a:r>
            <a:endParaRPr sz="800">
              <a:latin typeface="Calibri"/>
              <a:cs typeface="Calibri"/>
            </a:endParaRPr>
          </a:p>
        </p:txBody>
      </p:sp>
      <p:sp>
        <p:nvSpPr>
          <p:cNvPr id="144" name="object 144"/>
          <p:cNvSpPr txBox="1"/>
          <p:nvPr/>
        </p:nvSpPr>
        <p:spPr>
          <a:xfrm>
            <a:off x="3008502" y="6400291"/>
            <a:ext cx="129539"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30</a:t>
            </a:r>
            <a:endParaRPr sz="800">
              <a:latin typeface="Calibri"/>
              <a:cs typeface="Calibri"/>
            </a:endParaRPr>
          </a:p>
        </p:txBody>
      </p:sp>
      <p:sp>
        <p:nvSpPr>
          <p:cNvPr id="145" name="object 145"/>
          <p:cNvSpPr txBox="1"/>
          <p:nvPr/>
        </p:nvSpPr>
        <p:spPr>
          <a:xfrm>
            <a:off x="3437635" y="6384137"/>
            <a:ext cx="129539"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40</a:t>
            </a:r>
            <a:endParaRPr sz="800">
              <a:latin typeface="Calibri"/>
              <a:cs typeface="Calibri"/>
            </a:endParaRPr>
          </a:p>
        </p:txBody>
      </p:sp>
      <p:sp>
        <p:nvSpPr>
          <p:cNvPr id="146" name="object 146"/>
          <p:cNvSpPr txBox="1"/>
          <p:nvPr/>
        </p:nvSpPr>
        <p:spPr>
          <a:xfrm>
            <a:off x="3852417" y="6384137"/>
            <a:ext cx="129539"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50</a:t>
            </a:r>
            <a:endParaRPr sz="800">
              <a:latin typeface="Calibri"/>
              <a:cs typeface="Calibri"/>
            </a:endParaRPr>
          </a:p>
        </p:txBody>
      </p:sp>
      <p:grpSp>
        <p:nvGrpSpPr>
          <p:cNvPr id="147" name="object 147"/>
          <p:cNvGrpSpPr/>
          <p:nvPr/>
        </p:nvGrpSpPr>
        <p:grpSpPr>
          <a:xfrm>
            <a:off x="1592262" y="4929187"/>
            <a:ext cx="4994910" cy="1122680"/>
            <a:chOff x="1592262" y="4929187"/>
            <a:chExt cx="4994910" cy="1122680"/>
          </a:xfrm>
        </p:grpSpPr>
        <p:sp>
          <p:nvSpPr>
            <p:cNvPr id="148" name="object 148"/>
            <p:cNvSpPr/>
            <p:nvPr/>
          </p:nvSpPr>
          <p:spPr>
            <a:xfrm>
              <a:off x="1643126" y="5964237"/>
              <a:ext cx="381000" cy="82550"/>
            </a:xfrm>
            <a:custGeom>
              <a:avLst/>
              <a:gdLst/>
              <a:ahLst/>
              <a:cxnLst/>
              <a:rect l="l" t="t" r="r" b="b"/>
              <a:pathLst>
                <a:path w="381000" h="82550">
                  <a:moveTo>
                    <a:pt x="0" y="82550"/>
                  </a:moveTo>
                  <a:lnTo>
                    <a:pt x="380746" y="82550"/>
                  </a:lnTo>
                  <a:lnTo>
                    <a:pt x="380746" y="0"/>
                  </a:lnTo>
                  <a:lnTo>
                    <a:pt x="0" y="0"/>
                  </a:lnTo>
                  <a:lnTo>
                    <a:pt x="0" y="82550"/>
                  </a:lnTo>
                  <a:close/>
                </a:path>
              </a:pathLst>
            </a:custGeom>
            <a:solidFill>
              <a:srgbClr val="FF0000"/>
            </a:solidFill>
          </p:spPr>
          <p:txBody>
            <a:bodyPr wrap="square" lIns="0" tIns="0" rIns="0" bIns="0" rtlCol="0"/>
            <a:lstStyle/>
            <a:p>
              <a:endParaRPr/>
            </a:p>
          </p:txBody>
        </p:sp>
        <p:sp>
          <p:nvSpPr>
            <p:cNvPr id="149" name="object 149"/>
            <p:cNvSpPr/>
            <p:nvPr/>
          </p:nvSpPr>
          <p:spPr>
            <a:xfrm>
              <a:off x="1643126" y="5964237"/>
              <a:ext cx="390525" cy="82550"/>
            </a:xfrm>
            <a:custGeom>
              <a:avLst/>
              <a:gdLst/>
              <a:ahLst/>
              <a:cxnLst/>
              <a:rect l="l" t="t" r="r" b="b"/>
              <a:pathLst>
                <a:path w="390525" h="82550">
                  <a:moveTo>
                    <a:pt x="0" y="82550"/>
                  </a:moveTo>
                  <a:lnTo>
                    <a:pt x="390309" y="82550"/>
                  </a:lnTo>
                  <a:lnTo>
                    <a:pt x="390309" y="0"/>
                  </a:lnTo>
                  <a:lnTo>
                    <a:pt x="0" y="0"/>
                  </a:lnTo>
                  <a:lnTo>
                    <a:pt x="0" y="82550"/>
                  </a:lnTo>
                  <a:close/>
                </a:path>
              </a:pathLst>
            </a:custGeom>
            <a:ln w="9525">
              <a:solidFill>
                <a:srgbClr val="000000"/>
              </a:solidFill>
            </a:ln>
          </p:spPr>
          <p:txBody>
            <a:bodyPr wrap="square" lIns="0" tIns="0" rIns="0" bIns="0" rtlCol="0"/>
            <a:lstStyle/>
            <a:p>
              <a:endParaRPr/>
            </a:p>
          </p:txBody>
        </p:sp>
        <p:sp>
          <p:nvSpPr>
            <p:cNvPr id="150" name="object 150"/>
            <p:cNvSpPr/>
            <p:nvPr/>
          </p:nvSpPr>
          <p:spPr>
            <a:xfrm>
              <a:off x="2023872" y="5964237"/>
              <a:ext cx="390525" cy="82550"/>
            </a:xfrm>
            <a:custGeom>
              <a:avLst/>
              <a:gdLst/>
              <a:ahLst/>
              <a:cxnLst/>
              <a:rect l="l" t="t" r="r" b="b"/>
              <a:pathLst>
                <a:path w="390525" h="82550">
                  <a:moveTo>
                    <a:pt x="390309" y="0"/>
                  </a:moveTo>
                  <a:lnTo>
                    <a:pt x="0" y="0"/>
                  </a:lnTo>
                  <a:lnTo>
                    <a:pt x="0" y="82550"/>
                  </a:lnTo>
                  <a:lnTo>
                    <a:pt x="390309" y="82550"/>
                  </a:lnTo>
                  <a:lnTo>
                    <a:pt x="390309" y="0"/>
                  </a:lnTo>
                  <a:close/>
                </a:path>
              </a:pathLst>
            </a:custGeom>
            <a:solidFill>
              <a:srgbClr val="FFFFFF"/>
            </a:solidFill>
          </p:spPr>
          <p:txBody>
            <a:bodyPr wrap="square" lIns="0" tIns="0" rIns="0" bIns="0" rtlCol="0"/>
            <a:lstStyle/>
            <a:p>
              <a:endParaRPr/>
            </a:p>
          </p:txBody>
        </p:sp>
        <p:sp>
          <p:nvSpPr>
            <p:cNvPr id="151" name="object 151"/>
            <p:cNvSpPr/>
            <p:nvPr/>
          </p:nvSpPr>
          <p:spPr>
            <a:xfrm>
              <a:off x="2023872" y="5964237"/>
              <a:ext cx="390525" cy="82550"/>
            </a:xfrm>
            <a:custGeom>
              <a:avLst/>
              <a:gdLst/>
              <a:ahLst/>
              <a:cxnLst/>
              <a:rect l="l" t="t" r="r" b="b"/>
              <a:pathLst>
                <a:path w="390525" h="82550">
                  <a:moveTo>
                    <a:pt x="0" y="82550"/>
                  </a:moveTo>
                  <a:lnTo>
                    <a:pt x="390309" y="82550"/>
                  </a:lnTo>
                  <a:lnTo>
                    <a:pt x="390309" y="0"/>
                  </a:lnTo>
                  <a:lnTo>
                    <a:pt x="0" y="0"/>
                  </a:lnTo>
                  <a:lnTo>
                    <a:pt x="0" y="82550"/>
                  </a:lnTo>
                  <a:close/>
                </a:path>
              </a:pathLst>
            </a:custGeom>
            <a:ln w="9525">
              <a:solidFill>
                <a:srgbClr val="000000"/>
              </a:solidFill>
            </a:ln>
          </p:spPr>
          <p:txBody>
            <a:bodyPr wrap="square" lIns="0" tIns="0" rIns="0" bIns="0" rtlCol="0"/>
            <a:lstStyle/>
            <a:p>
              <a:endParaRPr/>
            </a:p>
          </p:txBody>
        </p:sp>
        <p:sp>
          <p:nvSpPr>
            <p:cNvPr id="152" name="object 152"/>
            <p:cNvSpPr/>
            <p:nvPr/>
          </p:nvSpPr>
          <p:spPr>
            <a:xfrm>
              <a:off x="2414269" y="5964237"/>
              <a:ext cx="380365" cy="82550"/>
            </a:xfrm>
            <a:custGeom>
              <a:avLst/>
              <a:gdLst/>
              <a:ahLst/>
              <a:cxnLst/>
              <a:rect l="l" t="t" r="r" b="b"/>
              <a:pathLst>
                <a:path w="380364" h="82550">
                  <a:moveTo>
                    <a:pt x="0" y="82550"/>
                  </a:moveTo>
                  <a:lnTo>
                    <a:pt x="380365" y="82550"/>
                  </a:lnTo>
                  <a:lnTo>
                    <a:pt x="380365" y="0"/>
                  </a:lnTo>
                  <a:lnTo>
                    <a:pt x="0" y="0"/>
                  </a:lnTo>
                  <a:lnTo>
                    <a:pt x="0" y="82550"/>
                  </a:lnTo>
                  <a:close/>
                </a:path>
              </a:pathLst>
            </a:custGeom>
            <a:solidFill>
              <a:srgbClr val="FF0000"/>
            </a:solidFill>
          </p:spPr>
          <p:txBody>
            <a:bodyPr wrap="square" lIns="0" tIns="0" rIns="0" bIns="0" rtlCol="0"/>
            <a:lstStyle/>
            <a:p>
              <a:endParaRPr/>
            </a:p>
          </p:txBody>
        </p:sp>
        <p:sp>
          <p:nvSpPr>
            <p:cNvPr id="153" name="object 153"/>
            <p:cNvSpPr/>
            <p:nvPr/>
          </p:nvSpPr>
          <p:spPr>
            <a:xfrm>
              <a:off x="2414269" y="5964237"/>
              <a:ext cx="390525" cy="82550"/>
            </a:xfrm>
            <a:custGeom>
              <a:avLst/>
              <a:gdLst/>
              <a:ahLst/>
              <a:cxnLst/>
              <a:rect l="l" t="t" r="r" b="b"/>
              <a:pathLst>
                <a:path w="390525" h="82550">
                  <a:moveTo>
                    <a:pt x="0" y="82550"/>
                  </a:moveTo>
                  <a:lnTo>
                    <a:pt x="390309" y="82550"/>
                  </a:lnTo>
                  <a:lnTo>
                    <a:pt x="390309" y="0"/>
                  </a:lnTo>
                  <a:lnTo>
                    <a:pt x="0" y="0"/>
                  </a:lnTo>
                  <a:lnTo>
                    <a:pt x="0" y="82550"/>
                  </a:lnTo>
                  <a:close/>
                </a:path>
              </a:pathLst>
            </a:custGeom>
            <a:ln w="9525">
              <a:solidFill>
                <a:srgbClr val="000000"/>
              </a:solidFill>
            </a:ln>
          </p:spPr>
          <p:txBody>
            <a:bodyPr wrap="square" lIns="0" tIns="0" rIns="0" bIns="0" rtlCol="0"/>
            <a:lstStyle/>
            <a:p>
              <a:endParaRPr/>
            </a:p>
          </p:txBody>
        </p:sp>
        <p:sp>
          <p:nvSpPr>
            <p:cNvPr id="154" name="object 154"/>
            <p:cNvSpPr/>
            <p:nvPr/>
          </p:nvSpPr>
          <p:spPr>
            <a:xfrm>
              <a:off x="2794635" y="5964237"/>
              <a:ext cx="390525" cy="82550"/>
            </a:xfrm>
            <a:custGeom>
              <a:avLst/>
              <a:gdLst/>
              <a:ahLst/>
              <a:cxnLst/>
              <a:rect l="l" t="t" r="r" b="b"/>
              <a:pathLst>
                <a:path w="390525" h="82550">
                  <a:moveTo>
                    <a:pt x="390309" y="0"/>
                  </a:moveTo>
                  <a:lnTo>
                    <a:pt x="0" y="0"/>
                  </a:lnTo>
                  <a:lnTo>
                    <a:pt x="0" y="82550"/>
                  </a:lnTo>
                  <a:lnTo>
                    <a:pt x="390309" y="82550"/>
                  </a:lnTo>
                  <a:lnTo>
                    <a:pt x="390309" y="0"/>
                  </a:lnTo>
                  <a:close/>
                </a:path>
              </a:pathLst>
            </a:custGeom>
            <a:solidFill>
              <a:srgbClr val="FFFFFF"/>
            </a:solidFill>
          </p:spPr>
          <p:txBody>
            <a:bodyPr wrap="square" lIns="0" tIns="0" rIns="0" bIns="0" rtlCol="0"/>
            <a:lstStyle/>
            <a:p>
              <a:endParaRPr/>
            </a:p>
          </p:txBody>
        </p:sp>
        <p:sp>
          <p:nvSpPr>
            <p:cNvPr id="155" name="object 155"/>
            <p:cNvSpPr/>
            <p:nvPr/>
          </p:nvSpPr>
          <p:spPr>
            <a:xfrm>
              <a:off x="2794635" y="5964237"/>
              <a:ext cx="390525" cy="82550"/>
            </a:xfrm>
            <a:custGeom>
              <a:avLst/>
              <a:gdLst/>
              <a:ahLst/>
              <a:cxnLst/>
              <a:rect l="l" t="t" r="r" b="b"/>
              <a:pathLst>
                <a:path w="390525" h="82550">
                  <a:moveTo>
                    <a:pt x="0" y="82550"/>
                  </a:moveTo>
                  <a:lnTo>
                    <a:pt x="390309" y="82550"/>
                  </a:lnTo>
                  <a:lnTo>
                    <a:pt x="390309" y="0"/>
                  </a:lnTo>
                  <a:lnTo>
                    <a:pt x="0" y="0"/>
                  </a:lnTo>
                  <a:lnTo>
                    <a:pt x="0" y="82550"/>
                  </a:lnTo>
                  <a:close/>
                </a:path>
              </a:pathLst>
            </a:custGeom>
            <a:ln w="9525">
              <a:solidFill>
                <a:srgbClr val="000000"/>
              </a:solidFill>
            </a:ln>
          </p:spPr>
          <p:txBody>
            <a:bodyPr wrap="square" lIns="0" tIns="0" rIns="0" bIns="0" rtlCol="0"/>
            <a:lstStyle/>
            <a:p>
              <a:endParaRPr/>
            </a:p>
          </p:txBody>
        </p:sp>
        <p:sp>
          <p:nvSpPr>
            <p:cNvPr id="156" name="object 156"/>
            <p:cNvSpPr/>
            <p:nvPr/>
          </p:nvSpPr>
          <p:spPr>
            <a:xfrm>
              <a:off x="3184905" y="5964237"/>
              <a:ext cx="390525" cy="82550"/>
            </a:xfrm>
            <a:custGeom>
              <a:avLst/>
              <a:gdLst/>
              <a:ahLst/>
              <a:cxnLst/>
              <a:rect l="l" t="t" r="r" b="b"/>
              <a:pathLst>
                <a:path w="390525" h="82550">
                  <a:moveTo>
                    <a:pt x="390309" y="0"/>
                  </a:moveTo>
                  <a:lnTo>
                    <a:pt x="0" y="0"/>
                  </a:lnTo>
                  <a:lnTo>
                    <a:pt x="0" y="82550"/>
                  </a:lnTo>
                  <a:lnTo>
                    <a:pt x="390309" y="82550"/>
                  </a:lnTo>
                  <a:lnTo>
                    <a:pt x="390309" y="0"/>
                  </a:lnTo>
                  <a:close/>
                </a:path>
              </a:pathLst>
            </a:custGeom>
            <a:solidFill>
              <a:srgbClr val="FF0000"/>
            </a:solidFill>
          </p:spPr>
          <p:txBody>
            <a:bodyPr wrap="square" lIns="0" tIns="0" rIns="0" bIns="0" rtlCol="0"/>
            <a:lstStyle/>
            <a:p>
              <a:endParaRPr/>
            </a:p>
          </p:txBody>
        </p:sp>
        <p:sp>
          <p:nvSpPr>
            <p:cNvPr id="157" name="object 157"/>
            <p:cNvSpPr/>
            <p:nvPr/>
          </p:nvSpPr>
          <p:spPr>
            <a:xfrm>
              <a:off x="3184905" y="5964237"/>
              <a:ext cx="781050" cy="82550"/>
            </a:xfrm>
            <a:custGeom>
              <a:avLst/>
              <a:gdLst/>
              <a:ahLst/>
              <a:cxnLst/>
              <a:rect l="l" t="t" r="r" b="b"/>
              <a:pathLst>
                <a:path w="781050" h="82550">
                  <a:moveTo>
                    <a:pt x="0" y="82550"/>
                  </a:moveTo>
                  <a:lnTo>
                    <a:pt x="390309" y="82550"/>
                  </a:lnTo>
                  <a:lnTo>
                    <a:pt x="390309" y="0"/>
                  </a:lnTo>
                  <a:lnTo>
                    <a:pt x="0" y="0"/>
                  </a:lnTo>
                  <a:lnTo>
                    <a:pt x="0" y="82550"/>
                  </a:lnTo>
                  <a:close/>
                </a:path>
                <a:path w="781050" h="82550">
                  <a:moveTo>
                    <a:pt x="390397" y="82550"/>
                  </a:moveTo>
                  <a:lnTo>
                    <a:pt x="780707" y="82550"/>
                  </a:lnTo>
                  <a:lnTo>
                    <a:pt x="780707" y="0"/>
                  </a:lnTo>
                  <a:lnTo>
                    <a:pt x="390397" y="0"/>
                  </a:lnTo>
                  <a:lnTo>
                    <a:pt x="390397" y="82550"/>
                  </a:lnTo>
                  <a:close/>
                </a:path>
              </a:pathLst>
            </a:custGeom>
            <a:ln w="9525">
              <a:solidFill>
                <a:srgbClr val="000000"/>
              </a:solidFill>
            </a:ln>
          </p:spPr>
          <p:txBody>
            <a:bodyPr wrap="square" lIns="0" tIns="0" rIns="0" bIns="0" rtlCol="0"/>
            <a:lstStyle/>
            <a:p>
              <a:endParaRPr/>
            </a:p>
          </p:txBody>
        </p:sp>
        <p:pic>
          <p:nvPicPr>
            <p:cNvPr id="158" name="object 158"/>
            <p:cNvPicPr/>
            <p:nvPr/>
          </p:nvPicPr>
          <p:blipFill>
            <a:blip r:embed="rId9" cstate="print"/>
            <a:stretch>
              <a:fillRect/>
            </a:stretch>
          </p:blipFill>
          <p:spPr>
            <a:xfrm>
              <a:off x="1592262" y="5556186"/>
              <a:ext cx="2385567" cy="81025"/>
            </a:xfrm>
            <a:prstGeom prst="rect">
              <a:avLst/>
            </a:prstGeom>
          </p:spPr>
        </p:pic>
        <p:sp>
          <p:nvSpPr>
            <p:cNvPr id="159" name="object 159"/>
            <p:cNvSpPr/>
            <p:nvPr/>
          </p:nvSpPr>
          <p:spPr>
            <a:xfrm>
              <a:off x="6083300" y="4933950"/>
              <a:ext cx="503555" cy="647700"/>
            </a:xfrm>
            <a:custGeom>
              <a:avLst/>
              <a:gdLst/>
              <a:ahLst/>
              <a:cxnLst/>
              <a:rect l="l" t="t" r="r" b="b"/>
              <a:pathLst>
                <a:path w="503554" h="647700">
                  <a:moveTo>
                    <a:pt x="0" y="647700"/>
                  </a:moveTo>
                  <a:lnTo>
                    <a:pt x="503300" y="647700"/>
                  </a:lnTo>
                </a:path>
                <a:path w="503554" h="647700">
                  <a:moveTo>
                    <a:pt x="144525" y="144399"/>
                  </a:moveTo>
                  <a:lnTo>
                    <a:pt x="215900" y="0"/>
                  </a:lnTo>
                </a:path>
              </a:pathLst>
            </a:custGeom>
            <a:ln w="9525">
              <a:solidFill>
                <a:srgbClr val="000000"/>
              </a:solidFill>
            </a:ln>
          </p:spPr>
          <p:txBody>
            <a:bodyPr wrap="square" lIns="0" tIns="0" rIns="0" bIns="0" rtlCol="0"/>
            <a:lstStyle/>
            <a:p>
              <a:endParaRPr/>
            </a:p>
          </p:txBody>
        </p:sp>
      </p:grpSp>
      <p:sp>
        <p:nvSpPr>
          <p:cNvPr id="160" name="object 16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Subtraction</a:t>
            </a:r>
          </a:p>
        </p:txBody>
      </p:sp>
      <p:sp>
        <p:nvSpPr>
          <p:cNvPr id="161" name="object 161"/>
          <p:cNvSpPr txBox="1"/>
          <p:nvPr/>
        </p:nvSpPr>
        <p:spPr>
          <a:xfrm>
            <a:off x="4290440" y="6567017"/>
            <a:ext cx="3490595"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Ensure</a:t>
            </a:r>
            <a:r>
              <a:rPr sz="1000" b="1" i="1" spc="-35" dirty="0">
                <a:latin typeface="Calibri"/>
                <a:cs typeface="Calibri"/>
              </a:rPr>
              <a:t> </a:t>
            </a:r>
            <a:r>
              <a:rPr sz="1000" b="1" i="1" dirty="0">
                <a:latin typeface="Calibri"/>
                <a:cs typeface="Calibri"/>
              </a:rPr>
              <a:t>children</a:t>
            </a:r>
            <a:r>
              <a:rPr sz="1000" b="1" i="1" spc="-15" dirty="0">
                <a:latin typeface="Calibri"/>
                <a:cs typeface="Calibri"/>
              </a:rPr>
              <a:t> </a:t>
            </a:r>
            <a:r>
              <a:rPr sz="1000" b="1" i="1" dirty="0">
                <a:latin typeface="Calibri"/>
                <a:cs typeface="Calibri"/>
              </a:rPr>
              <a:t>can</a:t>
            </a:r>
            <a:r>
              <a:rPr sz="1000" b="1" i="1" spc="-40" dirty="0">
                <a:latin typeface="Calibri"/>
                <a:cs typeface="Calibri"/>
              </a:rPr>
              <a:t> </a:t>
            </a:r>
            <a:r>
              <a:rPr sz="1000" b="1" i="1" dirty="0">
                <a:latin typeface="Calibri"/>
                <a:cs typeface="Calibri"/>
              </a:rPr>
              <a:t>solve</a:t>
            </a:r>
            <a:r>
              <a:rPr sz="1000" b="1" i="1" spc="-15" dirty="0">
                <a:latin typeface="Calibri"/>
                <a:cs typeface="Calibri"/>
              </a:rPr>
              <a:t> </a:t>
            </a:r>
            <a:r>
              <a:rPr sz="1000" b="1" i="1" dirty="0">
                <a:latin typeface="Calibri"/>
                <a:cs typeface="Calibri"/>
              </a:rPr>
              <a:t>calculations where</a:t>
            </a:r>
            <a:r>
              <a:rPr sz="1000" b="1" i="1" spc="-40" dirty="0">
                <a:latin typeface="Calibri"/>
                <a:cs typeface="Calibri"/>
              </a:rPr>
              <a:t> </a:t>
            </a:r>
            <a:r>
              <a:rPr sz="1000" b="1" i="1" dirty="0">
                <a:latin typeface="Calibri"/>
                <a:cs typeface="Calibri"/>
              </a:rPr>
              <a:t>zero</a:t>
            </a:r>
            <a:r>
              <a:rPr sz="1000" b="1" i="1" spc="-30" dirty="0">
                <a:latin typeface="Calibri"/>
                <a:cs typeface="Calibri"/>
              </a:rPr>
              <a:t> </a:t>
            </a:r>
            <a:r>
              <a:rPr sz="1000" b="1" i="1" dirty="0">
                <a:latin typeface="Calibri"/>
                <a:cs typeface="Calibri"/>
              </a:rPr>
              <a:t>is</a:t>
            </a:r>
            <a:r>
              <a:rPr sz="1000" b="1" i="1" spc="-15" dirty="0">
                <a:latin typeface="Calibri"/>
                <a:cs typeface="Calibri"/>
              </a:rPr>
              <a:t> </a:t>
            </a:r>
            <a:r>
              <a:rPr sz="1000" b="1" i="1" dirty="0">
                <a:latin typeface="Calibri"/>
                <a:cs typeface="Calibri"/>
              </a:rPr>
              <a:t>a</a:t>
            </a:r>
            <a:r>
              <a:rPr sz="1000" b="1" i="1" spc="-40" dirty="0">
                <a:latin typeface="Calibri"/>
                <a:cs typeface="Calibri"/>
              </a:rPr>
              <a:t> </a:t>
            </a:r>
            <a:r>
              <a:rPr sz="1000" b="1" i="1" dirty="0">
                <a:latin typeface="Calibri"/>
                <a:cs typeface="Calibri"/>
              </a:rPr>
              <a:t>place</a:t>
            </a:r>
            <a:r>
              <a:rPr sz="1000" b="1" i="1" spc="-30" dirty="0">
                <a:latin typeface="Calibri"/>
                <a:cs typeface="Calibri"/>
              </a:rPr>
              <a:t> </a:t>
            </a:r>
            <a:r>
              <a:rPr sz="1000" b="1" i="1" spc="-10" dirty="0">
                <a:latin typeface="Calibri"/>
                <a:cs typeface="Calibri"/>
              </a:rPr>
              <a:t>holder</a:t>
            </a:r>
            <a:endParaRPr sz="1000">
              <a:latin typeface="Calibri"/>
              <a:cs typeface="Calibri"/>
            </a:endParaRPr>
          </a:p>
        </p:txBody>
      </p:sp>
      <p:sp>
        <p:nvSpPr>
          <p:cNvPr id="162" name="object 162"/>
          <p:cNvSpPr txBox="1"/>
          <p:nvPr/>
        </p:nvSpPr>
        <p:spPr>
          <a:xfrm>
            <a:off x="3114548" y="1719833"/>
            <a:ext cx="56197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15" dirty="0">
                <a:latin typeface="Calibri"/>
                <a:cs typeface="Calibri"/>
              </a:rPr>
              <a:t> </a:t>
            </a:r>
            <a:r>
              <a:rPr sz="1000" spc="-10" dirty="0">
                <a:latin typeface="Calibri"/>
                <a:cs typeface="Calibri"/>
              </a:rPr>
              <a:t>Model</a:t>
            </a:r>
            <a:endParaRPr sz="1000">
              <a:latin typeface="Calibri"/>
              <a:cs typeface="Calibri"/>
            </a:endParaRPr>
          </a:p>
        </p:txBody>
      </p:sp>
      <p:sp>
        <p:nvSpPr>
          <p:cNvPr id="163" name="object 163"/>
          <p:cNvSpPr txBox="1"/>
          <p:nvPr/>
        </p:nvSpPr>
        <p:spPr>
          <a:xfrm>
            <a:off x="3128898" y="968755"/>
            <a:ext cx="56388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Cuisenaire</a:t>
            </a:r>
            <a:endParaRPr sz="1000">
              <a:latin typeface="Calibri"/>
              <a:cs typeface="Calibri"/>
            </a:endParaRPr>
          </a:p>
        </p:txBody>
      </p:sp>
      <p:sp>
        <p:nvSpPr>
          <p:cNvPr id="164" name="object 164"/>
          <p:cNvSpPr txBox="1"/>
          <p:nvPr/>
        </p:nvSpPr>
        <p:spPr>
          <a:xfrm>
            <a:off x="4367276" y="4953063"/>
            <a:ext cx="936625" cy="284480"/>
          </a:xfrm>
          <a:prstGeom prst="rect">
            <a:avLst/>
          </a:prstGeom>
          <a:ln w="9525">
            <a:solidFill>
              <a:srgbClr val="000000"/>
            </a:solidFill>
          </a:ln>
        </p:spPr>
        <p:txBody>
          <a:bodyPr vert="horz" wrap="square" lIns="0" tIns="37465" rIns="0" bIns="0" rtlCol="0">
            <a:spAutoFit/>
          </a:bodyPr>
          <a:lstStyle/>
          <a:p>
            <a:pPr marL="194945">
              <a:lnSpc>
                <a:spcPct val="100000"/>
              </a:lnSpc>
              <a:spcBef>
                <a:spcPts val="295"/>
              </a:spcBef>
            </a:pPr>
            <a:r>
              <a:rPr sz="1200" b="1" dirty="0">
                <a:latin typeface="Calibri"/>
                <a:cs typeface="Calibri"/>
              </a:rPr>
              <a:t>723</a:t>
            </a:r>
            <a:r>
              <a:rPr sz="1200" b="1" spc="5" dirty="0">
                <a:latin typeface="Calibri"/>
                <a:cs typeface="Calibri"/>
              </a:rPr>
              <a:t> </a:t>
            </a:r>
            <a:r>
              <a:rPr sz="1200" b="1" dirty="0">
                <a:latin typeface="Calibri"/>
                <a:cs typeface="Calibri"/>
              </a:rPr>
              <a:t>-</a:t>
            </a:r>
            <a:r>
              <a:rPr sz="1200" b="1" spc="-25" dirty="0">
                <a:latin typeface="Calibri"/>
                <a:cs typeface="Calibri"/>
              </a:rPr>
              <a:t>317</a:t>
            </a:r>
            <a:endParaRPr sz="1200">
              <a:latin typeface="Calibri"/>
              <a:cs typeface="Calibri"/>
            </a:endParaRPr>
          </a:p>
        </p:txBody>
      </p:sp>
      <p:sp>
        <p:nvSpPr>
          <p:cNvPr id="165" name="object 165"/>
          <p:cNvSpPr txBox="1"/>
          <p:nvPr/>
        </p:nvSpPr>
        <p:spPr>
          <a:xfrm>
            <a:off x="5945504" y="4815916"/>
            <a:ext cx="654050" cy="725170"/>
          </a:xfrm>
          <a:prstGeom prst="rect">
            <a:avLst/>
          </a:prstGeom>
        </p:spPr>
        <p:txBody>
          <a:bodyPr vert="horz" wrap="square" lIns="0" tIns="12065" rIns="0" bIns="0" rtlCol="0">
            <a:spAutoFit/>
          </a:bodyPr>
          <a:lstStyle/>
          <a:p>
            <a:pPr marR="137160" algn="r">
              <a:lnSpc>
                <a:spcPts val="935"/>
              </a:lnSpc>
              <a:spcBef>
                <a:spcPts val="95"/>
              </a:spcBef>
              <a:tabLst>
                <a:tab pos="233045" algn="l"/>
              </a:tabLst>
            </a:pPr>
            <a:r>
              <a:rPr sz="1500" b="1" spc="-75" baseline="2777" dirty="0">
                <a:latin typeface="Calibri"/>
                <a:cs typeface="Calibri"/>
              </a:rPr>
              <a:t>1</a:t>
            </a:r>
            <a:r>
              <a:rPr sz="1500" b="1" baseline="2777" dirty="0">
                <a:latin typeface="Calibri"/>
                <a:cs typeface="Calibri"/>
              </a:rPr>
              <a:t>	</a:t>
            </a:r>
            <a:r>
              <a:rPr sz="1000" b="1" spc="-50" dirty="0">
                <a:latin typeface="Calibri"/>
                <a:cs typeface="Calibri"/>
              </a:rPr>
              <a:t>1</a:t>
            </a:r>
            <a:endParaRPr sz="1000">
              <a:latin typeface="Calibri"/>
              <a:cs typeface="Calibri"/>
            </a:endParaRPr>
          </a:p>
          <a:p>
            <a:pPr marR="86995" algn="r">
              <a:lnSpc>
                <a:spcPts val="1175"/>
              </a:lnSpc>
            </a:pPr>
            <a:r>
              <a:rPr sz="1200" b="1" dirty="0">
                <a:latin typeface="Calibri"/>
                <a:cs typeface="Calibri"/>
              </a:rPr>
              <a:t>7</a:t>
            </a:r>
            <a:r>
              <a:rPr sz="1200" b="1" spc="135" dirty="0">
                <a:latin typeface="Calibri"/>
                <a:cs typeface="Calibri"/>
              </a:rPr>
              <a:t>  </a:t>
            </a:r>
            <a:r>
              <a:rPr sz="1200" b="1" dirty="0">
                <a:latin typeface="Calibri"/>
                <a:cs typeface="Calibri"/>
              </a:rPr>
              <a:t>2</a:t>
            </a:r>
            <a:r>
              <a:rPr sz="1200" b="1" spc="140" dirty="0">
                <a:latin typeface="Calibri"/>
                <a:cs typeface="Calibri"/>
              </a:rPr>
              <a:t>  </a:t>
            </a:r>
            <a:r>
              <a:rPr sz="1200" b="1" spc="-50" dirty="0">
                <a:latin typeface="Calibri"/>
                <a:cs typeface="Calibri"/>
              </a:rPr>
              <a:t>3</a:t>
            </a:r>
            <a:endParaRPr sz="1200">
              <a:latin typeface="Calibri"/>
              <a:cs typeface="Calibri"/>
            </a:endParaRPr>
          </a:p>
          <a:p>
            <a:pPr marR="5080" algn="r">
              <a:lnSpc>
                <a:spcPct val="100000"/>
              </a:lnSpc>
            </a:pPr>
            <a:r>
              <a:rPr sz="1200" b="1" dirty="0">
                <a:latin typeface="Calibri"/>
                <a:cs typeface="Calibri"/>
              </a:rPr>
              <a:t>-</a:t>
            </a:r>
            <a:r>
              <a:rPr sz="1200" b="1" spc="270" dirty="0">
                <a:latin typeface="Calibri"/>
                <a:cs typeface="Calibri"/>
              </a:rPr>
              <a:t> </a:t>
            </a:r>
            <a:r>
              <a:rPr sz="1200" b="1" u="sng" dirty="0">
                <a:uFill>
                  <a:solidFill>
                    <a:srgbClr val="000000"/>
                  </a:solidFill>
                </a:uFill>
                <a:latin typeface="Calibri"/>
                <a:cs typeface="Calibri"/>
              </a:rPr>
              <a:t>3</a:t>
            </a:r>
            <a:r>
              <a:rPr sz="1200" b="1" u="sng" spc="140" dirty="0">
                <a:uFill>
                  <a:solidFill>
                    <a:srgbClr val="000000"/>
                  </a:solidFill>
                </a:uFill>
                <a:latin typeface="Calibri"/>
                <a:cs typeface="Calibri"/>
              </a:rPr>
              <a:t>  </a:t>
            </a:r>
            <a:r>
              <a:rPr sz="1200" b="1" u="sng" dirty="0">
                <a:uFill>
                  <a:solidFill>
                    <a:srgbClr val="000000"/>
                  </a:solidFill>
                </a:uFill>
                <a:latin typeface="Calibri"/>
                <a:cs typeface="Calibri"/>
              </a:rPr>
              <a:t>1</a:t>
            </a:r>
            <a:r>
              <a:rPr sz="1200" b="1" u="sng" spc="135" dirty="0">
                <a:uFill>
                  <a:solidFill>
                    <a:srgbClr val="000000"/>
                  </a:solidFill>
                </a:uFill>
                <a:latin typeface="Calibri"/>
                <a:cs typeface="Calibri"/>
              </a:rPr>
              <a:t>  </a:t>
            </a:r>
            <a:r>
              <a:rPr sz="1200" b="1" u="sng" spc="-50" dirty="0">
                <a:uFill>
                  <a:solidFill>
                    <a:srgbClr val="000000"/>
                  </a:solidFill>
                </a:uFill>
                <a:latin typeface="Calibri"/>
                <a:cs typeface="Calibri"/>
              </a:rPr>
              <a:t>7</a:t>
            </a:r>
            <a:r>
              <a:rPr sz="1200" b="1" u="sng" spc="500" dirty="0">
                <a:uFill>
                  <a:solidFill>
                    <a:srgbClr val="000000"/>
                  </a:solidFill>
                </a:uFill>
                <a:latin typeface="Calibri"/>
                <a:cs typeface="Calibri"/>
              </a:rPr>
              <a:t> </a:t>
            </a:r>
            <a:endParaRPr sz="1200">
              <a:latin typeface="Calibri"/>
              <a:cs typeface="Calibri"/>
            </a:endParaRPr>
          </a:p>
          <a:p>
            <a:pPr marR="48260" algn="r">
              <a:lnSpc>
                <a:spcPct val="100000"/>
              </a:lnSpc>
              <a:spcBef>
                <a:spcPts val="520"/>
              </a:spcBef>
            </a:pPr>
            <a:r>
              <a:rPr sz="1200" b="1" dirty="0">
                <a:latin typeface="Calibri"/>
                <a:cs typeface="Calibri"/>
              </a:rPr>
              <a:t>4</a:t>
            </a:r>
            <a:r>
              <a:rPr sz="1200" b="1" spc="135" dirty="0">
                <a:latin typeface="Calibri"/>
                <a:cs typeface="Calibri"/>
              </a:rPr>
              <a:t>  </a:t>
            </a:r>
            <a:r>
              <a:rPr sz="1200" b="1" dirty="0">
                <a:latin typeface="Calibri"/>
                <a:cs typeface="Calibri"/>
              </a:rPr>
              <a:t>0</a:t>
            </a:r>
            <a:r>
              <a:rPr sz="1200" b="1" spc="140" dirty="0">
                <a:latin typeface="Calibri"/>
                <a:cs typeface="Calibri"/>
              </a:rPr>
              <a:t>  </a:t>
            </a:r>
            <a:r>
              <a:rPr sz="1200" b="1" spc="-50" dirty="0">
                <a:latin typeface="Calibri"/>
                <a:cs typeface="Calibri"/>
              </a:rPr>
              <a:t>6</a:t>
            </a:r>
            <a:endParaRPr sz="1200">
              <a:latin typeface="Calibri"/>
              <a:cs typeface="Calibri"/>
            </a:endParaRPr>
          </a:p>
        </p:txBody>
      </p:sp>
      <p:graphicFrame>
        <p:nvGraphicFramePr>
          <p:cNvPr id="166" name="object 166"/>
          <p:cNvGraphicFramePr>
            <a:graphicFrameLocks noGrp="1"/>
          </p:cNvGraphicFramePr>
          <p:nvPr/>
        </p:nvGraphicFramePr>
        <p:xfrm>
          <a:off x="2794000" y="1219200"/>
          <a:ext cx="1260475" cy="389889"/>
        </p:xfrm>
        <a:graphic>
          <a:graphicData uri="http://schemas.openxmlformats.org/drawingml/2006/table">
            <a:tbl>
              <a:tblPr firstRow="1" bandRow="1">
                <a:tableStyleId>{2D5ABB26-0587-4C30-8999-92F81FD0307C}</a:tableStyleId>
              </a:tblPr>
              <a:tblGrid>
                <a:gridCol w="876300">
                  <a:extLst>
                    <a:ext uri="{9D8B030D-6E8A-4147-A177-3AD203B41FA5}">
                      <a16:colId xmlns:a16="http://schemas.microsoft.com/office/drawing/2014/main" val="20000"/>
                    </a:ext>
                  </a:extLst>
                </a:gridCol>
                <a:gridCol w="384175">
                  <a:extLst>
                    <a:ext uri="{9D8B030D-6E8A-4147-A177-3AD203B41FA5}">
                      <a16:colId xmlns:a16="http://schemas.microsoft.com/office/drawing/2014/main" val="20001"/>
                    </a:ext>
                  </a:extLst>
                </a:gridCol>
              </a:tblGrid>
              <a:tr h="208279">
                <a:tc gridSpan="2">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6600"/>
                    </a:solidFill>
                  </a:tcPr>
                </a:tc>
                <a:tc hMerge="1">
                  <a:txBody>
                    <a:bodyPr/>
                    <a:lstStyle/>
                    <a:p>
                      <a:endParaRPr/>
                    </a:p>
                  </a:txBody>
                  <a:tcPr marL="0" marR="0" marT="0" marB="0"/>
                </a:tc>
                <a:extLst>
                  <a:ext uri="{0D108BD9-81ED-4DB2-BD59-A6C34878D82A}">
                    <a16:rowId xmlns:a16="http://schemas.microsoft.com/office/drawing/2014/main" val="10000"/>
                  </a:ext>
                </a:extLst>
              </a:tr>
              <a:tr h="181610">
                <a:tc>
                  <a:txBody>
                    <a:bodyPr/>
                    <a:lstStyle/>
                    <a:p>
                      <a:pPr marR="46990" algn="ctr">
                        <a:lnSpc>
                          <a:spcPts val="1300"/>
                        </a:lnSpc>
                        <a:spcBef>
                          <a:spcPts val="30"/>
                        </a:spcBef>
                      </a:pPr>
                      <a:r>
                        <a:rPr sz="1200" b="1" dirty="0">
                          <a:latin typeface="Arial"/>
                          <a:cs typeface="Arial"/>
                        </a:rPr>
                        <a:t>?</a:t>
                      </a:r>
                      <a:endParaRPr sz="1200">
                        <a:latin typeface="Arial"/>
                        <a:cs typeface="Arial"/>
                      </a:endParaRPr>
                    </a:p>
                  </a:txBody>
                  <a:tcPr marL="0" marR="0" marT="3810" marB="0">
                    <a:lnL w="28575">
                      <a:solidFill>
                        <a:srgbClr val="000000"/>
                      </a:solidFill>
                      <a:prstDash val="solid"/>
                    </a:lnL>
                    <a:lnR w="38100">
                      <a:solidFill>
                        <a:srgbClr val="000000"/>
                      </a:solidFill>
                      <a:prstDash val="solid"/>
                    </a:lnR>
                    <a:lnT w="3810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FF33"/>
                    </a:solidFill>
                  </a:tcPr>
                </a:tc>
                <a:extLst>
                  <a:ext uri="{0D108BD9-81ED-4DB2-BD59-A6C34878D82A}">
                    <a16:rowId xmlns:a16="http://schemas.microsoft.com/office/drawing/2014/main" val="10001"/>
                  </a:ext>
                </a:extLst>
              </a:tr>
            </a:tbl>
          </a:graphicData>
        </a:graphic>
      </p:graphicFrame>
      <p:pic>
        <p:nvPicPr>
          <p:cNvPr id="168" name="Picture 167">
            <a:extLst>
              <a:ext uri="{FF2B5EF4-FFF2-40B4-BE49-F238E27FC236}">
                <a16:creationId xmlns:a16="http://schemas.microsoft.com/office/drawing/2014/main" id="{96B4D9B2-18AB-456C-05B6-99F108D9E12B}"/>
              </a:ext>
            </a:extLst>
          </p:cNvPr>
          <p:cNvPicPr>
            <a:picLocks noChangeAspect="1"/>
          </p:cNvPicPr>
          <p:nvPr/>
        </p:nvPicPr>
        <p:blipFill rotWithShape="1">
          <a:blip r:embed="rId10"/>
          <a:srcRect l="1295" t="1228" b="5014"/>
          <a:stretch/>
        </p:blipFill>
        <p:spPr>
          <a:xfrm>
            <a:off x="4288826" y="1658618"/>
            <a:ext cx="3450899" cy="2268639"/>
          </a:xfrm>
          <a:prstGeom prst="rect">
            <a:avLst/>
          </a:prstGeom>
        </p:spPr>
      </p:pic>
      <p:sp>
        <p:nvSpPr>
          <p:cNvPr id="172" name="object 16">
            <a:extLst>
              <a:ext uri="{FF2B5EF4-FFF2-40B4-BE49-F238E27FC236}">
                <a16:creationId xmlns:a16="http://schemas.microsoft.com/office/drawing/2014/main" id="{B7723C6C-33FB-976F-56AA-22AD51746A4F}"/>
              </a:ext>
            </a:extLst>
          </p:cNvPr>
          <p:cNvSpPr txBox="1"/>
          <p:nvPr/>
        </p:nvSpPr>
        <p:spPr>
          <a:xfrm>
            <a:off x="4572000" y="1328419"/>
            <a:ext cx="2869691" cy="166071"/>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Column</a:t>
            </a:r>
            <a:r>
              <a:rPr sz="1000" b="1" i="1" spc="-20" dirty="0">
                <a:latin typeface="Calibri"/>
                <a:cs typeface="Calibri"/>
              </a:rPr>
              <a:t> </a:t>
            </a:r>
            <a:r>
              <a:rPr sz="1000" b="1" i="1" spc="-10" dirty="0">
                <a:latin typeface="Calibri"/>
                <a:cs typeface="Calibri"/>
              </a:rPr>
              <a:t>subtraction</a:t>
            </a:r>
            <a:r>
              <a:rPr sz="1000" b="1" i="1" spc="5" dirty="0">
                <a:latin typeface="Calibri"/>
                <a:cs typeface="Calibri"/>
              </a:rPr>
              <a:t> </a:t>
            </a:r>
            <a:r>
              <a:rPr sz="1000" b="1" i="1" dirty="0">
                <a:latin typeface="Calibri"/>
                <a:cs typeface="Calibri"/>
              </a:rPr>
              <a:t>(</a:t>
            </a:r>
            <a:r>
              <a:rPr lang="en-GB" sz="1000" b="1" i="1" dirty="0">
                <a:latin typeface="Calibri"/>
                <a:cs typeface="Calibri"/>
              </a:rPr>
              <a:t>No</a:t>
            </a:r>
            <a:r>
              <a:rPr sz="1000" b="1" i="1" spc="5" dirty="0">
                <a:latin typeface="Calibri"/>
                <a:cs typeface="Calibri"/>
              </a:rPr>
              <a:t> </a:t>
            </a:r>
            <a:r>
              <a:rPr sz="1000" b="1" i="1" spc="-10" dirty="0">
                <a:latin typeface="Calibri"/>
                <a:cs typeface="Calibri"/>
              </a:rPr>
              <a:t>exchange</a:t>
            </a:r>
            <a:r>
              <a:rPr lang="en-GB" sz="1000" b="1" i="1" spc="-10" dirty="0">
                <a:latin typeface="Calibri"/>
                <a:cs typeface="Calibri"/>
              </a:rPr>
              <a:t> and with exchange) </a:t>
            </a:r>
            <a:endParaRPr sz="10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0" y="385825"/>
            <a:ext cx="9182100" cy="6491605"/>
            <a:chOff x="-19050" y="385825"/>
            <a:chExt cx="9182100" cy="6491605"/>
          </a:xfrm>
        </p:grpSpPr>
        <p:sp>
          <p:nvSpPr>
            <p:cNvPr id="3" name="object 3"/>
            <p:cNvSpPr/>
            <p:nvPr/>
          </p:nvSpPr>
          <p:spPr>
            <a:xfrm>
              <a:off x="20510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4" name="object 4"/>
            <p:cNvSpPr/>
            <p:nvPr/>
          </p:nvSpPr>
          <p:spPr>
            <a:xfrm>
              <a:off x="0" y="836675"/>
              <a:ext cx="9144000" cy="2805430"/>
            </a:xfrm>
            <a:custGeom>
              <a:avLst/>
              <a:gdLst/>
              <a:ahLst/>
              <a:cxnLst/>
              <a:rect l="l" t="t" r="r" b="b"/>
              <a:pathLst>
                <a:path w="9144000" h="2805429">
                  <a:moveTo>
                    <a:pt x="0" y="2805049"/>
                  </a:moveTo>
                  <a:lnTo>
                    <a:pt x="2051050" y="2805049"/>
                  </a:lnTo>
                </a:path>
                <a:path w="9144000" h="2805429">
                  <a:moveTo>
                    <a:pt x="0" y="0"/>
                  </a:moveTo>
                  <a:lnTo>
                    <a:pt x="9144000" y="0"/>
                  </a:lnTo>
                </a:path>
              </a:pathLst>
            </a:custGeom>
            <a:ln w="38100">
              <a:solidFill>
                <a:srgbClr val="000000"/>
              </a:solidFill>
            </a:ln>
          </p:spPr>
          <p:txBody>
            <a:bodyPr wrap="square" lIns="0" tIns="0" rIns="0" bIns="0" rtlCol="0"/>
            <a:lstStyle/>
            <a:p>
              <a:endParaRPr/>
            </a:p>
          </p:txBody>
        </p:sp>
        <p:sp>
          <p:nvSpPr>
            <p:cNvPr id="5" name="object 5"/>
            <p:cNvSpPr/>
            <p:nvPr/>
          </p:nvSpPr>
          <p:spPr>
            <a:xfrm>
              <a:off x="34925" y="385825"/>
              <a:ext cx="9109075" cy="38100"/>
            </a:xfrm>
            <a:custGeom>
              <a:avLst/>
              <a:gdLst/>
              <a:ahLst/>
              <a:cxnLst/>
              <a:rect l="l" t="t" r="r" b="b"/>
              <a:pathLst>
                <a:path w="9109075" h="38100">
                  <a:moveTo>
                    <a:pt x="0" y="38100"/>
                  </a:moveTo>
                  <a:lnTo>
                    <a:pt x="9109074" y="38100"/>
                  </a:lnTo>
                  <a:lnTo>
                    <a:pt x="9109074" y="0"/>
                  </a:lnTo>
                  <a:lnTo>
                    <a:pt x="0" y="0"/>
                  </a:lnTo>
                  <a:lnTo>
                    <a:pt x="0" y="38100"/>
                  </a:lnTo>
                  <a:close/>
                </a:path>
              </a:pathLst>
            </a:custGeom>
            <a:solidFill>
              <a:srgbClr val="000000"/>
            </a:solidFill>
          </p:spPr>
          <p:txBody>
            <a:bodyPr wrap="square" lIns="0" tIns="0" rIns="0" bIns="0" rtlCol="0"/>
            <a:lstStyle/>
            <a:p>
              <a:endParaRPr/>
            </a:p>
          </p:txBody>
        </p:sp>
        <p:sp>
          <p:nvSpPr>
            <p:cNvPr id="6" name="object 6"/>
            <p:cNvSpPr/>
            <p:nvPr/>
          </p:nvSpPr>
          <p:spPr>
            <a:xfrm>
              <a:off x="75247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7" name="object 7"/>
            <p:cNvSpPr/>
            <p:nvPr/>
          </p:nvSpPr>
          <p:spPr>
            <a:xfrm>
              <a:off x="6226175" y="2925825"/>
              <a:ext cx="936625" cy="0"/>
            </a:xfrm>
            <a:custGeom>
              <a:avLst/>
              <a:gdLst/>
              <a:ahLst/>
              <a:cxnLst/>
              <a:rect l="l" t="t" r="r" b="b"/>
              <a:pathLst>
                <a:path w="936625">
                  <a:moveTo>
                    <a:pt x="0" y="0"/>
                  </a:moveTo>
                  <a:lnTo>
                    <a:pt x="936625" y="0"/>
                  </a:lnTo>
                </a:path>
              </a:pathLst>
            </a:custGeom>
            <a:ln w="9525">
              <a:solidFill>
                <a:srgbClr val="000000"/>
              </a:solidFill>
            </a:ln>
          </p:spPr>
          <p:txBody>
            <a:bodyPr wrap="square" lIns="0" tIns="0" rIns="0" bIns="0" rtlCol="0"/>
            <a:lstStyle/>
            <a:p>
              <a:endParaRPr/>
            </a:p>
          </p:txBody>
        </p:sp>
      </p:grpSp>
      <p:sp>
        <p:nvSpPr>
          <p:cNvPr id="8" name="object 8"/>
          <p:cNvSpPr txBox="1"/>
          <p:nvPr/>
        </p:nvSpPr>
        <p:spPr>
          <a:xfrm>
            <a:off x="252780" y="511302"/>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9" name="object 9"/>
          <p:cNvSpPr txBox="1"/>
          <p:nvPr/>
        </p:nvSpPr>
        <p:spPr>
          <a:xfrm>
            <a:off x="4806188" y="500253"/>
            <a:ext cx="259080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5" dirty="0">
                <a:latin typeface="Calibri"/>
                <a:cs typeface="Calibri"/>
              </a:rPr>
              <a:t> </a:t>
            </a:r>
            <a:r>
              <a:rPr sz="1200" b="1" dirty="0">
                <a:latin typeface="Calibri"/>
                <a:cs typeface="Calibri"/>
              </a:rPr>
              <a:t>Modelling/</a:t>
            </a:r>
            <a:r>
              <a:rPr sz="1200" b="1" spc="45" dirty="0">
                <a:latin typeface="Calibri"/>
                <a:cs typeface="Calibri"/>
              </a:rPr>
              <a:t> </a:t>
            </a:r>
            <a:r>
              <a:rPr sz="1200" b="1" spc="-10" dirty="0">
                <a:latin typeface="Calibri"/>
                <a:cs typeface="Calibri"/>
              </a:rPr>
              <a:t>Children’s</a:t>
            </a:r>
            <a:r>
              <a:rPr sz="1200" b="1" spc="15" dirty="0">
                <a:latin typeface="Calibri"/>
                <a:cs typeface="Calibri"/>
              </a:rPr>
              <a:t> </a:t>
            </a:r>
            <a:r>
              <a:rPr sz="1200" b="1" spc="-10" dirty="0">
                <a:latin typeface="Calibri"/>
                <a:cs typeface="Calibri"/>
              </a:rPr>
              <a:t>Recording</a:t>
            </a:r>
            <a:endParaRPr sz="1200">
              <a:latin typeface="Calibri"/>
              <a:cs typeface="Calibri"/>
            </a:endParaRPr>
          </a:p>
        </p:txBody>
      </p:sp>
      <p:sp>
        <p:nvSpPr>
          <p:cNvPr id="10" name="object 10"/>
          <p:cNvSpPr txBox="1"/>
          <p:nvPr/>
        </p:nvSpPr>
        <p:spPr>
          <a:xfrm>
            <a:off x="57150" y="944562"/>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5</a:t>
            </a:r>
            <a:endParaRPr sz="1200">
              <a:latin typeface="Calibri"/>
              <a:cs typeface="Calibri"/>
            </a:endParaRPr>
          </a:p>
        </p:txBody>
      </p:sp>
      <p:sp>
        <p:nvSpPr>
          <p:cNvPr id="11" name="object 11"/>
          <p:cNvSpPr txBox="1"/>
          <p:nvPr/>
        </p:nvSpPr>
        <p:spPr>
          <a:xfrm>
            <a:off x="8097773" y="50025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2" name="object 12"/>
          <p:cNvSpPr txBox="1"/>
          <p:nvPr/>
        </p:nvSpPr>
        <p:spPr>
          <a:xfrm>
            <a:off x="79375" y="3749738"/>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6</a:t>
            </a:r>
            <a:endParaRPr sz="1200">
              <a:latin typeface="Calibri"/>
              <a:cs typeface="Calibri"/>
            </a:endParaRPr>
          </a:p>
        </p:txBody>
      </p:sp>
      <p:sp>
        <p:nvSpPr>
          <p:cNvPr id="13" name="object 13"/>
          <p:cNvSpPr txBox="1"/>
          <p:nvPr/>
        </p:nvSpPr>
        <p:spPr>
          <a:xfrm>
            <a:off x="4808982" y="2361056"/>
            <a:ext cx="1040765" cy="330200"/>
          </a:xfrm>
          <a:prstGeom prst="rect">
            <a:avLst/>
          </a:prstGeom>
        </p:spPr>
        <p:txBody>
          <a:bodyPr vert="horz" wrap="square" lIns="0" tIns="12065" rIns="0" bIns="0" rtlCol="0">
            <a:spAutoFit/>
          </a:bodyPr>
          <a:lstStyle/>
          <a:p>
            <a:pPr marL="64135" marR="5080" indent="-52069">
              <a:lnSpc>
                <a:spcPct val="100000"/>
              </a:lnSpc>
              <a:spcBef>
                <a:spcPts val="95"/>
              </a:spcBef>
            </a:pPr>
            <a:r>
              <a:rPr sz="1000" dirty="0">
                <a:latin typeface="Calibri"/>
                <a:cs typeface="Calibri"/>
              </a:rPr>
              <a:t>Column</a:t>
            </a:r>
            <a:r>
              <a:rPr sz="1000" spc="-55" dirty="0">
                <a:latin typeface="Calibri"/>
                <a:cs typeface="Calibri"/>
              </a:rPr>
              <a:t> </a:t>
            </a:r>
            <a:r>
              <a:rPr sz="1000" spc="-10" dirty="0">
                <a:latin typeface="Calibri"/>
                <a:cs typeface="Calibri"/>
              </a:rPr>
              <a:t>subtraction </a:t>
            </a:r>
            <a:r>
              <a:rPr sz="1000" dirty="0">
                <a:latin typeface="Calibri"/>
                <a:cs typeface="Calibri"/>
              </a:rPr>
              <a:t>(with</a:t>
            </a:r>
            <a:r>
              <a:rPr sz="1000" spc="-40" dirty="0">
                <a:latin typeface="Calibri"/>
                <a:cs typeface="Calibri"/>
              </a:rPr>
              <a:t> </a:t>
            </a:r>
            <a:r>
              <a:rPr sz="1000" spc="-10" dirty="0">
                <a:latin typeface="Calibri"/>
                <a:cs typeface="Calibri"/>
              </a:rPr>
              <a:t>exchanging)</a:t>
            </a:r>
            <a:endParaRPr sz="1000">
              <a:latin typeface="Calibri"/>
              <a:cs typeface="Calibri"/>
            </a:endParaRPr>
          </a:p>
        </p:txBody>
      </p:sp>
      <p:sp>
        <p:nvSpPr>
          <p:cNvPr id="14" name="object 14"/>
          <p:cNvSpPr txBox="1"/>
          <p:nvPr/>
        </p:nvSpPr>
        <p:spPr>
          <a:xfrm>
            <a:off x="7696961" y="4849495"/>
            <a:ext cx="1284605" cy="513715"/>
          </a:xfrm>
          <a:prstGeom prst="rect">
            <a:avLst/>
          </a:prstGeom>
        </p:spPr>
        <p:txBody>
          <a:bodyPr vert="horz" wrap="square" lIns="0" tIns="12700" rIns="0" bIns="0" rtlCol="0">
            <a:spAutoFit/>
          </a:bodyPr>
          <a:lstStyle/>
          <a:p>
            <a:pPr marL="12700" marR="5080" algn="ctr">
              <a:lnSpc>
                <a:spcPct val="100000"/>
              </a:lnSpc>
              <a:spcBef>
                <a:spcPts val="100"/>
              </a:spcBef>
            </a:pPr>
            <a:r>
              <a:rPr sz="800" dirty="0">
                <a:latin typeface="Calibri"/>
                <a:cs typeface="Calibri"/>
              </a:rPr>
              <a:t>Undertake</a:t>
            </a:r>
            <a:r>
              <a:rPr sz="800" spc="-25" dirty="0">
                <a:latin typeface="Calibri"/>
                <a:cs typeface="Calibri"/>
              </a:rPr>
              <a:t> </a:t>
            </a:r>
            <a:r>
              <a:rPr sz="800" dirty="0">
                <a:latin typeface="Calibri"/>
                <a:cs typeface="Calibri"/>
              </a:rPr>
              <a:t>mental</a:t>
            </a:r>
            <a:r>
              <a:rPr sz="800" spc="-30" dirty="0">
                <a:latin typeface="Calibri"/>
                <a:cs typeface="Calibri"/>
              </a:rPr>
              <a:t> </a:t>
            </a:r>
            <a:r>
              <a:rPr sz="800" spc="-10" dirty="0">
                <a:latin typeface="Calibri"/>
                <a:cs typeface="Calibri"/>
              </a:rPr>
              <a:t>calculations</a:t>
            </a:r>
            <a:r>
              <a:rPr sz="800" spc="500" dirty="0">
                <a:latin typeface="Calibri"/>
                <a:cs typeface="Calibri"/>
              </a:rPr>
              <a:t> </a:t>
            </a:r>
            <a:r>
              <a:rPr sz="800" dirty="0">
                <a:latin typeface="Calibri"/>
                <a:cs typeface="Calibri"/>
              </a:rPr>
              <a:t>with</a:t>
            </a:r>
            <a:r>
              <a:rPr sz="800" spc="-35" dirty="0">
                <a:latin typeface="Calibri"/>
                <a:cs typeface="Calibri"/>
              </a:rPr>
              <a:t> </a:t>
            </a:r>
            <a:r>
              <a:rPr sz="800" dirty="0">
                <a:latin typeface="Calibri"/>
                <a:cs typeface="Calibri"/>
              </a:rPr>
              <a:t>increasingly</a:t>
            </a:r>
            <a:r>
              <a:rPr sz="800" spc="-5" dirty="0">
                <a:latin typeface="Calibri"/>
                <a:cs typeface="Calibri"/>
              </a:rPr>
              <a:t> </a:t>
            </a:r>
            <a:r>
              <a:rPr sz="800" spc="-10" dirty="0">
                <a:latin typeface="Calibri"/>
                <a:cs typeface="Calibri"/>
              </a:rPr>
              <a:t>large</a:t>
            </a:r>
            <a:r>
              <a:rPr sz="800" spc="500" dirty="0">
                <a:latin typeface="Calibri"/>
                <a:cs typeface="Calibri"/>
              </a:rPr>
              <a:t> </a:t>
            </a:r>
            <a:r>
              <a:rPr sz="800" dirty="0">
                <a:latin typeface="Calibri"/>
                <a:cs typeface="Calibri"/>
              </a:rPr>
              <a:t>numbers</a:t>
            </a:r>
            <a:r>
              <a:rPr sz="800" spc="-20" dirty="0">
                <a:latin typeface="Calibri"/>
                <a:cs typeface="Calibri"/>
              </a:rPr>
              <a:t> </a:t>
            </a:r>
            <a:r>
              <a:rPr sz="800" dirty="0">
                <a:latin typeface="Calibri"/>
                <a:cs typeface="Calibri"/>
              </a:rPr>
              <a:t>and</a:t>
            </a:r>
            <a:r>
              <a:rPr sz="800" spc="-5" dirty="0">
                <a:latin typeface="Calibri"/>
                <a:cs typeface="Calibri"/>
              </a:rPr>
              <a:t> </a:t>
            </a:r>
            <a:r>
              <a:rPr sz="800" dirty="0">
                <a:latin typeface="Calibri"/>
                <a:cs typeface="Calibri"/>
              </a:rPr>
              <a:t>more</a:t>
            </a:r>
            <a:r>
              <a:rPr sz="800" spc="-30" dirty="0">
                <a:latin typeface="Calibri"/>
                <a:cs typeface="Calibri"/>
              </a:rPr>
              <a:t> </a:t>
            </a:r>
            <a:r>
              <a:rPr sz="800" spc="-10" dirty="0">
                <a:latin typeface="Calibri"/>
                <a:cs typeface="Calibri"/>
              </a:rPr>
              <a:t>complex</a:t>
            </a:r>
            <a:r>
              <a:rPr sz="800" spc="500" dirty="0">
                <a:latin typeface="Calibri"/>
                <a:cs typeface="Calibri"/>
              </a:rPr>
              <a:t> </a:t>
            </a:r>
            <a:r>
              <a:rPr sz="800" spc="-10" dirty="0">
                <a:latin typeface="Calibri"/>
                <a:cs typeface="Calibri"/>
              </a:rPr>
              <a:t>calculations</a:t>
            </a:r>
            <a:endParaRPr sz="800">
              <a:latin typeface="Calibri"/>
              <a:cs typeface="Calibri"/>
            </a:endParaRPr>
          </a:p>
        </p:txBody>
      </p:sp>
      <p:sp>
        <p:nvSpPr>
          <p:cNvPr id="15" name="object 15"/>
          <p:cNvSpPr txBox="1"/>
          <p:nvPr/>
        </p:nvSpPr>
        <p:spPr>
          <a:xfrm>
            <a:off x="232359" y="1347978"/>
            <a:ext cx="1533525" cy="436880"/>
          </a:xfrm>
          <a:prstGeom prst="rect">
            <a:avLst/>
          </a:prstGeom>
        </p:spPr>
        <p:txBody>
          <a:bodyPr vert="horz" wrap="square" lIns="0" tIns="12700" rIns="0" bIns="0" rtlCol="0">
            <a:spAutoFit/>
          </a:bodyPr>
          <a:lstStyle/>
          <a:p>
            <a:pPr marL="12700" marR="5080" indent="193040">
              <a:lnSpc>
                <a:spcPct val="150000"/>
              </a:lnSpc>
              <a:spcBef>
                <a:spcPts val="100"/>
              </a:spcBef>
            </a:pPr>
            <a:r>
              <a:rPr sz="900" dirty="0">
                <a:latin typeface="Calibri"/>
                <a:cs typeface="Calibri"/>
              </a:rPr>
              <a:t>Subtract</a:t>
            </a:r>
            <a:r>
              <a:rPr sz="900" spc="-35" dirty="0">
                <a:latin typeface="Calibri"/>
                <a:cs typeface="Calibri"/>
              </a:rPr>
              <a:t> </a:t>
            </a:r>
            <a:r>
              <a:rPr sz="900" dirty="0">
                <a:latin typeface="Calibri"/>
                <a:cs typeface="Calibri"/>
              </a:rPr>
              <a:t>larger</a:t>
            </a:r>
            <a:r>
              <a:rPr sz="900" spc="-10" dirty="0">
                <a:latin typeface="Calibri"/>
                <a:cs typeface="Calibri"/>
              </a:rPr>
              <a:t> numbers</a:t>
            </a:r>
            <a:r>
              <a:rPr sz="900" dirty="0">
                <a:latin typeface="Calibri"/>
                <a:cs typeface="Calibri"/>
              </a:rPr>
              <a:t> (formal</a:t>
            </a:r>
            <a:r>
              <a:rPr sz="900" spc="-15" dirty="0">
                <a:latin typeface="Calibri"/>
                <a:cs typeface="Calibri"/>
              </a:rPr>
              <a:t> </a:t>
            </a:r>
            <a:r>
              <a:rPr sz="900" dirty="0">
                <a:latin typeface="Calibri"/>
                <a:cs typeface="Calibri"/>
              </a:rPr>
              <a:t>written</a:t>
            </a:r>
            <a:r>
              <a:rPr sz="900" spc="-15" dirty="0">
                <a:latin typeface="Calibri"/>
                <a:cs typeface="Calibri"/>
              </a:rPr>
              <a:t> </a:t>
            </a:r>
            <a:r>
              <a:rPr sz="900" dirty="0">
                <a:latin typeface="Calibri"/>
                <a:cs typeface="Calibri"/>
              </a:rPr>
              <a:t>column</a:t>
            </a:r>
            <a:r>
              <a:rPr sz="900" spc="-5" dirty="0">
                <a:latin typeface="Calibri"/>
                <a:cs typeface="Calibri"/>
              </a:rPr>
              <a:t> </a:t>
            </a:r>
            <a:r>
              <a:rPr sz="900" spc="-10" dirty="0">
                <a:latin typeface="Calibri"/>
                <a:cs typeface="Calibri"/>
              </a:rPr>
              <a:t>method)</a:t>
            </a:r>
            <a:endParaRPr sz="900">
              <a:latin typeface="Calibri"/>
              <a:cs typeface="Calibri"/>
            </a:endParaRPr>
          </a:p>
        </p:txBody>
      </p:sp>
      <p:sp>
        <p:nvSpPr>
          <p:cNvPr id="16" name="object 16"/>
          <p:cNvSpPr txBox="1"/>
          <p:nvPr/>
        </p:nvSpPr>
        <p:spPr>
          <a:xfrm>
            <a:off x="95199" y="1873758"/>
            <a:ext cx="1808480" cy="574040"/>
          </a:xfrm>
          <a:prstGeom prst="rect">
            <a:avLst/>
          </a:prstGeom>
        </p:spPr>
        <p:txBody>
          <a:bodyPr vert="horz" wrap="square" lIns="0" tIns="12700" rIns="0" bIns="0" rtlCol="0">
            <a:spAutoFit/>
          </a:bodyPr>
          <a:lstStyle/>
          <a:p>
            <a:pPr marL="231775" marR="108585" indent="-116205">
              <a:lnSpc>
                <a:spcPct val="100000"/>
              </a:lnSpc>
              <a:spcBef>
                <a:spcPts val="100"/>
              </a:spcBef>
            </a:pPr>
            <a:r>
              <a:rPr sz="900" dirty="0">
                <a:latin typeface="Calibri"/>
                <a:cs typeface="Calibri"/>
              </a:rPr>
              <a:t>N.B.</a:t>
            </a:r>
            <a:r>
              <a:rPr sz="900" spc="-30" dirty="0">
                <a:latin typeface="Calibri"/>
                <a:cs typeface="Calibri"/>
              </a:rPr>
              <a:t> </a:t>
            </a:r>
            <a:r>
              <a:rPr sz="900" dirty="0">
                <a:latin typeface="Calibri"/>
                <a:cs typeface="Calibri"/>
              </a:rPr>
              <a:t>ENSURE</a:t>
            </a:r>
            <a:r>
              <a:rPr sz="900" spc="-30" dirty="0">
                <a:latin typeface="Calibri"/>
                <a:cs typeface="Calibri"/>
              </a:rPr>
              <a:t> </a:t>
            </a:r>
            <a:r>
              <a:rPr sz="900" dirty="0">
                <a:latin typeface="Calibri"/>
                <a:cs typeface="Calibri"/>
              </a:rPr>
              <a:t>CHILDREN</a:t>
            </a:r>
            <a:r>
              <a:rPr sz="900" spc="-50" dirty="0">
                <a:latin typeface="Calibri"/>
                <a:cs typeface="Calibri"/>
              </a:rPr>
              <a:t> </a:t>
            </a:r>
            <a:r>
              <a:rPr sz="900" dirty="0">
                <a:latin typeface="Calibri"/>
                <a:cs typeface="Calibri"/>
              </a:rPr>
              <a:t>HAVE</a:t>
            </a:r>
            <a:r>
              <a:rPr sz="900" spc="-10" dirty="0">
                <a:latin typeface="Calibri"/>
                <a:cs typeface="Calibri"/>
              </a:rPr>
              <a:t> </a:t>
            </a:r>
            <a:r>
              <a:rPr sz="900" spc="-25" dirty="0">
                <a:latin typeface="Calibri"/>
                <a:cs typeface="Calibri"/>
              </a:rPr>
              <a:t>THE</a:t>
            </a:r>
            <a:r>
              <a:rPr sz="900" dirty="0">
                <a:latin typeface="Calibri"/>
                <a:cs typeface="Calibri"/>
              </a:rPr>
              <a:t> OPPORTUNITY</a:t>
            </a:r>
            <a:r>
              <a:rPr sz="900" spc="-50" dirty="0">
                <a:latin typeface="Calibri"/>
                <a:cs typeface="Calibri"/>
              </a:rPr>
              <a:t> </a:t>
            </a:r>
            <a:r>
              <a:rPr sz="900" dirty="0">
                <a:latin typeface="Calibri"/>
                <a:cs typeface="Calibri"/>
              </a:rPr>
              <a:t>TO</a:t>
            </a:r>
            <a:r>
              <a:rPr sz="900" spc="-10" dirty="0">
                <a:latin typeface="Calibri"/>
                <a:cs typeface="Calibri"/>
              </a:rPr>
              <a:t> SUBTRACT</a:t>
            </a:r>
            <a:endParaRPr sz="900">
              <a:latin typeface="Calibri"/>
              <a:cs typeface="Calibri"/>
            </a:endParaRPr>
          </a:p>
          <a:p>
            <a:pPr marL="673735" marR="5080" indent="-661670">
              <a:lnSpc>
                <a:spcPct val="100000"/>
              </a:lnSpc>
            </a:pPr>
            <a:r>
              <a:rPr sz="900" dirty="0">
                <a:latin typeface="Calibri"/>
                <a:cs typeface="Calibri"/>
              </a:rPr>
              <a:t>DECIMALS</a:t>
            </a:r>
            <a:r>
              <a:rPr sz="900" spc="-10" dirty="0">
                <a:latin typeface="Calibri"/>
                <a:cs typeface="Calibri"/>
              </a:rPr>
              <a:t> </a:t>
            </a:r>
            <a:r>
              <a:rPr sz="900" dirty="0">
                <a:latin typeface="Calibri"/>
                <a:cs typeface="Calibri"/>
              </a:rPr>
              <a:t>WITH </a:t>
            </a:r>
            <a:r>
              <a:rPr sz="900" spc="-10" dirty="0">
                <a:latin typeface="Calibri"/>
                <a:cs typeface="Calibri"/>
              </a:rPr>
              <a:t>DIFFERING</a:t>
            </a:r>
            <a:r>
              <a:rPr sz="900" spc="-15" dirty="0">
                <a:latin typeface="Calibri"/>
                <a:cs typeface="Calibri"/>
              </a:rPr>
              <a:t> </a:t>
            </a:r>
            <a:r>
              <a:rPr sz="900" spc="-10" dirty="0">
                <a:latin typeface="Calibri"/>
                <a:cs typeface="Calibri"/>
              </a:rPr>
              <a:t>NUMBERS</a:t>
            </a:r>
            <a:r>
              <a:rPr sz="900" dirty="0">
                <a:latin typeface="Calibri"/>
                <a:cs typeface="Calibri"/>
              </a:rPr>
              <a:t> OF</a:t>
            </a:r>
            <a:r>
              <a:rPr sz="900" spc="-10" dirty="0">
                <a:latin typeface="Calibri"/>
                <a:cs typeface="Calibri"/>
              </a:rPr>
              <a:t> DIGITS</a:t>
            </a:r>
            <a:endParaRPr sz="900">
              <a:latin typeface="Calibri"/>
              <a:cs typeface="Calibri"/>
            </a:endParaRPr>
          </a:p>
        </p:txBody>
      </p:sp>
      <p:sp>
        <p:nvSpPr>
          <p:cNvPr id="17" name="object 17"/>
          <p:cNvSpPr txBox="1"/>
          <p:nvPr/>
        </p:nvSpPr>
        <p:spPr>
          <a:xfrm>
            <a:off x="159207" y="2536952"/>
            <a:ext cx="1680845" cy="642620"/>
          </a:xfrm>
          <a:prstGeom prst="rect">
            <a:avLst/>
          </a:prstGeom>
        </p:spPr>
        <p:txBody>
          <a:bodyPr vert="horz" wrap="square" lIns="0" tIns="12700" rIns="0" bIns="0" rtlCol="0">
            <a:spAutoFit/>
          </a:bodyPr>
          <a:lstStyle/>
          <a:p>
            <a:pPr marL="12700" marR="5080" algn="ctr">
              <a:lnSpc>
                <a:spcPct val="100000"/>
              </a:lnSpc>
              <a:spcBef>
                <a:spcPts val="100"/>
              </a:spcBef>
            </a:pPr>
            <a:r>
              <a:rPr sz="900" dirty="0">
                <a:latin typeface="Calibri"/>
                <a:cs typeface="Calibri"/>
              </a:rPr>
              <a:t>Solve </a:t>
            </a:r>
            <a:r>
              <a:rPr sz="900" spc="-10" dirty="0">
                <a:latin typeface="Calibri"/>
                <a:cs typeface="Calibri"/>
              </a:rPr>
              <a:t>multi-</a:t>
            </a:r>
            <a:r>
              <a:rPr sz="900" dirty="0">
                <a:latin typeface="Calibri"/>
                <a:cs typeface="Calibri"/>
              </a:rPr>
              <a:t>step</a:t>
            </a:r>
            <a:r>
              <a:rPr sz="900" spc="30" dirty="0">
                <a:latin typeface="Calibri"/>
                <a:cs typeface="Calibri"/>
              </a:rPr>
              <a:t> </a:t>
            </a:r>
            <a:r>
              <a:rPr sz="900" dirty="0">
                <a:latin typeface="Calibri"/>
                <a:cs typeface="Calibri"/>
              </a:rPr>
              <a:t>problems</a:t>
            </a:r>
            <a:r>
              <a:rPr sz="900" spc="30" dirty="0">
                <a:latin typeface="Calibri"/>
                <a:cs typeface="Calibri"/>
              </a:rPr>
              <a:t> </a:t>
            </a:r>
            <a:r>
              <a:rPr sz="900" spc="-10" dirty="0">
                <a:latin typeface="Calibri"/>
                <a:cs typeface="Calibri"/>
              </a:rPr>
              <a:t>selecting</a:t>
            </a:r>
            <a:r>
              <a:rPr sz="900" dirty="0">
                <a:latin typeface="Calibri"/>
                <a:cs typeface="Calibri"/>
              </a:rPr>
              <a:t> and</a:t>
            </a:r>
            <a:r>
              <a:rPr sz="900" spc="-30" dirty="0">
                <a:latin typeface="Calibri"/>
                <a:cs typeface="Calibri"/>
              </a:rPr>
              <a:t> </a:t>
            </a:r>
            <a:r>
              <a:rPr sz="900" dirty="0">
                <a:latin typeface="Calibri"/>
                <a:cs typeface="Calibri"/>
              </a:rPr>
              <a:t>justifying</a:t>
            </a:r>
            <a:r>
              <a:rPr sz="900" spc="5" dirty="0">
                <a:latin typeface="Calibri"/>
                <a:cs typeface="Calibri"/>
              </a:rPr>
              <a:t> </a:t>
            </a:r>
            <a:r>
              <a:rPr sz="900" spc="-10" dirty="0">
                <a:latin typeface="Calibri"/>
                <a:cs typeface="Calibri"/>
              </a:rPr>
              <a:t>methods</a:t>
            </a:r>
            <a:endParaRPr sz="900">
              <a:latin typeface="Calibri"/>
              <a:cs typeface="Calibri"/>
            </a:endParaRPr>
          </a:p>
          <a:p>
            <a:pPr marL="93345" marR="83820" algn="ctr">
              <a:lnSpc>
                <a:spcPct val="100000"/>
              </a:lnSpc>
              <a:spcBef>
                <a:spcPts val="540"/>
              </a:spcBef>
            </a:pPr>
            <a:r>
              <a:rPr sz="900" dirty="0">
                <a:latin typeface="Calibri"/>
                <a:cs typeface="Calibri"/>
              </a:rPr>
              <a:t>Subtract</a:t>
            </a:r>
            <a:r>
              <a:rPr sz="900" spc="-25" dirty="0">
                <a:latin typeface="Calibri"/>
                <a:cs typeface="Calibri"/>
              </a:rPr>
              <a:t> </a:t>
            </a:r>
            <a:r>
              <a:rPr sz="900" dirty="0">
                <a:latin typeface="Calibri"/>
                <a:cs typeface="Calibri"/>
              </a:rPr>
              <a:t>numbers</a:t>
            </a:r>
            <a:r>
              <a:rPr sz="900" spc="-5" dirty="0">
                <a:latin typeface="Calibri"/>
                <a:cs typeface="Calibri"/>
              </a:rPr>
              <a:t> </a:t>
            </a:r>
            <a:r>
              <a:rPr sz="900" dirty="0">
                <a:latin typeface="Calibri"/>
                <a:cs typeface="Calibri"/>
              </a:rPr>
              <a:t>mentally</a:t>
            </a:r>
            <a:r>
              <a:rPr sz="900" spc="10" dirty="0">
                <a:latin typeface="Calibri"/>
                <a:cs typeface="Calibri"/>
              </a:rPr>
              <a:t> </a:t>
            </a:r>
            <a:r>
              <a:rPr sz="900" spc="-20" dirty="0">
                <a:latin typeface="Calibri"/>
                <a:cs typeface="Calibri"/>
              </a:rPr>
              <a:t>with</a:t>
            </a:r>
            <a:r>
              <a:rPr sz="900" dirty="0">
                <a:latin typeface="Calibri"/>
                <a:cs typeface="Calibri"/>
              </a:rPr>
              <a:t> increasingly large</a:t>
            </a:r>
            <a:r>
              <a:rPr sz="900" spc="-20" dirty="0">
                <a:latin typeface="Calibri"/>
                <a:cs typeface="Calibri"/>
              </a:rPr>
              <a:t> </a:t>
            </a:r>
            <a:r>
              <a:rPr sz="900" spc="-10" dirty="0">
                <a:latin typeface="Calibri"/>
                <a:cs typeface="Calibri"/>
              </a:rPr>
              <a:t>numbers</a:t>
            </a:r>
            <a:endParaRPr sz="900">
              <a:latin typeface="Calibri"/>
              <a:cs typeface="Calibri"/>
            </a:endParaRPr>
          </a:p>
        </p:txBody>
      </p:sp>
      <p:sp>
        <p:nvSpPr>
          <p:cNvPr id="18" name="object 18"/>
          <p:cNvSpPr txBox="1"/>
          <p:nvPr/>
        </p:nvSpPr>
        <p:spPr>
          <a:xfrm>
            <a:off x="7643241" y="1553082"/>
            <a:ext cx="1384935" cy="1001394"/>
          </a:xfrm>
          <a:prstGeom prst="rect">
            <a:avLst/>
          </a:prstGeom>
        </p:spPr>
        <p:txBody>
          <a:bodyPr vert="horz" wrap="square" lIns="0" tIns="13335" rIns="0" bIns="0" rtlCol="0">
            <a:spAutoFit/>
          </a:bodyPr>
          <a:lstStyle/>
          <a:p>
            <a:pPr marL="67310" marR="59055" algn="ctr">
              <a:lnSpc>
                <a:spcPct val="100000"/>
              </a:lnSpc>
              <a:spcBef>
                <a:spcPts val="105"/>
              </a:spcBef>
            </a:pPr>
            <a:r>
              <a:rPr sz="800" dirty="0">
                <a:latin typeface="Calibri"/>
                <a:cs typeface="Calibri"/>
              </a:rPr>
              <a:t>Count</a:t>
            </a:r>
            <a:r>
              <a:rPr sz="800" spc="-25" dirty="0">
                <a:latin typeface="Calibri"/>
                <a:cs typeface="Calibri"/>
              </a:rPr>
              <a:t> </a:t>
            </a:r>
            <a:r>
              <a:rPr sz="800" dirty="0">
                <a:latin typeface="Calibri"/>
                <a:cs typeface="Calibri"/>
              </a:rPr>
              <a:t>backwards</a:t>
            </a:r>
            <a:r>
              <a:rPr sz="800" spc="-15"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powers</a:t>
            </a:r>
            <a:r>
              <a:rPr sz="800" spc="-10" dirty="0">
                <a:latin typeface="Calibri"/>
                <a:cs typeface="Calibri"/>
              </a:rPr>
              <a:t> </a:t>
            </a:r>
            <a:r>
              <a:rPr sz="800" spc="-25" dirty="0">
                <a:latin typeface="Calibri"/>
                <a:cs typeface="Calibri"/>
              </a:rPr>
              <a:t>of</a:t>
            </a:r>
            <a:r>
              <a:rPr sz="800" spc="500" dirty="0">
                <a:latin typeface="Calibri"/>
                <a:cs typeface="Calibri"/>
              </a:rPr>
              <a:t> </a:t>
            </a:r>
            <a:r>
              <a:rPr sz="800" dirty="0">
                <a:latin typeface="Calibri"/>
                <a:cs typeface="Calibri"/>
              </a:rPr>
              <a:t>ten</a:t>
            </a:r>
            <a:r>
              <a:rPr sz="800" spc="-15" dirty="0">
                <a:latin typeface="Calibri"/>
                <a:cs typeface="Calibri"/>
              </a:rPr>
              <a:t> </a:t>
            </a:r>
            <a:r>
              <a:rPr sz="800" dirty="0">
                <a:latin typeface="Calibri"/>
                <a:cs typeface="Calibri"/>
              </a:rPr>
              <a:t>up</a:t>
            </a:r>
            <a:r>
              <a:rPr sz="800" spc="-10"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one</a:t>
            </a:r>
            <a:r>
              <a:rPr sz="800" spc="-10" dirty="0">
                <a:latin typeface="Calibri"/>
                <a:cs typeface="Calibri"/>
              </a:rPr>
              <a:t> million</a:t>
            </a:r>
            <a:endParaRPr sz="800">
              <a:latin typeface="Calibri"/>
              <a:cs typeface="Calibri"/>
            </a:endParaRPr>
          </a:p>
          <a:p>
            <a:pPr marL="21590" marR="15240" algn="ctr">
              <a:lnSpc>
                <a:spcPct val="100000"/>
              </a:lnSpc>
              <a:spcBef>
                <a:spcPts val="475"/>
              </a:spcBef>
            </a:pPr>
            <a:r>
              <a:rPr sz="800" dirty="0">
                <a:latin typeface="Calibri"/>
                <a:cs typeface="Calibri"/>
              </a:rPr>
              <a:t>Count</a:t>
            </a:r>
            <a:r>
              <a:rPr sz="800" spc="-30" dirty="0">
                <a:latin typeface="Calibri"/>
                <a:cs typeface="Calibri"/>
              </a:rPr>
              <a:t> </a:t>
            </a:r>
            <a:r>
              <a:rPr sz="800" dirty="0">
                <a:latin typeface="Calibri"/>
                <a:cs typeface="Calibri"/>
              </a:rPr>
              <a:t>backwards</a:t>
            </a:r>
            <a:r>
              <a:rPr sz="800" spc="-20" dirty="0">
                <a:latin typeface="Calibri"/>
                <a:cs typeface="Calibri"/>
              </a:rPr>
              <a:t> </a:t>
            </a:r>
            <a:r>
              <a:rPr sz="800" dirty="0">
                <a:latin typeface="Calibri"/>
                <a:cs typeface="Calibri"/>
              </a:rPr>
              <a:t>in</a:t>
            </a:r>
            <a:r>
              <a:rPr sz="800" spc="-20" dirty="0">
                <a:latin typeface="Calibri"/>
                <a:cs typeface="Calibri"/>
              </a:rPr>
              <a:t> </a:t>
            </a:r>
            <a:r>
              <a:rPr sz="800" dirty="0">
                <a:latin typeface="Calibri"/>
                <a:cs typeface="Calibri"/>
              </a:rPr>
              <a:t>positive</a:t>
            </a:r>
            <a:r>
              <a:rPr sz="800" spc="-1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negative</a:t>
            </a:r>
            <a:r>
              <a:rPr sz="800" spc="-15" dirty="0">
                <a:latin typeface="Calibri"/>
                <a:cs typeface="Calibri"/>
              </a:rPr>
              <a:t> </a:t>
            </a:r>
            <a:r>
              <a:rPr sz="800" dirty="0">
                <a:latin typeface="Calibri"/>
                <a:cs typeface="Calibri"/>
              </a:rPr>
              <a:t>whole</a:t>
            </a:r>
            <a:r>
              <a:rPr sz="800" spc="-15" dirty="0">
                <a:latin typeface="Calibri"/>
                <a:cs typeface="Calibri"/>
              </a:rPr>
              <a:t> </a:t>
            </a:r>
            <a:r>
              <a:rPr sz="800" spc="-10" dirty="0">
                <a:latin typeface="Calibri"/>
                <a:cs typeface="Calibri"/>
              </a:rPr>
              <a:t>numbers</a:t>
            </a:r>
            <a:r>
              <a:rPr sz="800" spc="500" dirty="0">
                <a:latin typeface="Calibri"/>
                <a:cs typeface="Calibri"/>
              </a:rPr>
              <a:t> </a:t>
            </a:r>
            <a:r>
              <a:rPr sz="800" dirty="0">
                <a:latin typeface="Calibri"/>
                <a:cs typeface="Calibri"/>
              </a:rPr>
              <a:t>through</a:t>
            </a:r>
            <a:r>
              <a:rPr sz="800" spc="-40" dirty="0">
                <a:latin typeface="Calibri"/>
                <a:cs typeface="Calibri"/>
              </a:rPr>
              <a:t> </a:t>
            </a:r>
            <a:r>
              <a:rPr sz="800" spc="-20" dirty="0">
                <a:latin typeface="Calibri"/>
                <a:cs typeface="Calibri"/>
              </a:rPr>
              <a:t>zero</a:t>
            </a:r>
            <a:endParaRPr sz="800">
              <a:latin typeface="Calibri"/>
              <a:cs typeface="Calibri"/>
            </a:endParaRPr>
          </a:p>
          <a:p>
            <a:pPr marL="12065" marR="5080" algn="ctr">
              <a:lnSpc>
                <a:spcPct val="100000"/>
              </a:lnSpc>
              <a:spcBef>
                <a:spcPts val="484"/>
              </a:spcBef>
            </a:pPr>
            <a:r>
              <a:rPr sz="800" dirty="0">
                <a:latin typeface="Calibri"/>
                <a:cs typeface="Calibri"/>
              </a:rPr>
              <a:t>Practise</a:t>
            </a:r>
            <a:r>
              <a:rPr sz="800" spc="-45" dirty="0">
                <a:latin typeface="Calibri"/>
                <a:cs typeface="Calibri"/>
              </a:rPr>
              <a:t> </a:t>
            </a:r>
            <a:r>
              <a:rPr sz="800" dirty="0">
                <a:latin typeface="Calibri"/>
                <a:cs typeface="Calibri"/>
              </a:rPr>
              <a:t>mental</a:t>
            </a:r>
            <a:r>
              <a:rPr sz="800" spc="-45" dirty="0">
                <a:latin typeface="Calibri"/>
                <a:cs typeface="Calibri"/>
              </a:rPr>
              <a:t> </a:t>
            </a:r>
            <a:r>
              <a:rPr sz="800" dirty="0">
                <a:latin typeface="Calibri"/>
                <a:cs typeface="Calibri"/>
              </a:rPr>
              <a:t>calculations</a:t>
            </a:r>
            <a:r>
              <a:rPr sz="800" spc="-5"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increasingly</a:t>
            </a:r>
            <a:r>
              <a:rPr sz="800" spc="-20" dirty="0">
                <a:latin typeface="Calibri"/>
                <a:cs typeface="Calibri"/>
              </a:rPr>
              <a:t> </a:t>
            </a:r>
            <a:r>
              <a:rPr sz="800" dirty="0">
                <a:latin typeface="Calibri"/>
                <a:cs typeface="Calibri"/>
              </a:rPr>
              <a:t>large</a:t>
            </a:r>
            <a:r>
              <a:rPr sz="800" spc="-30" dirty="0">
                <a:latin typeface="Calibri"/>
                <a:cs typeface="Calibri"/>
              </a:rPr>
              <a:t> </a:t>
            </a:r>
            <a:r>
              <a:rPr sz="800" spc="-10" dirty="0">
                <a:latin typeface="Calibri"/>
                <a:cs typeface="Calibri"/>
              </a:rPr>
              <a:t>numbers</a:t>
            </a:r>
            <a:endParaRPr sz="800">
              <a:latin typeface="Calibri"/>
              <a:cs typeface="Calibri"/>
            </a:endParaRPr>
          </a:p>
        </p:txBody>
      </p:sp>
      <p:sp>
        <p:nvSpPr>
          <p:cNvPr id="19" name="object 19"/>
          <p:cNvSpPr txBox="1"/>
          <p:nvPr/>
        </p:nvSpPr>
        <p:spPr>
          <a:xfrm>
            <a:off x="158292" y="4274565"/>
            <a:ext cx="1713864" cy="880110"/>
          </a:xfrm>
          <a:prstGeom prst="rect">
            <a:avLst/>
          </a:prstGeom>
        </p:spPr>
        <p:txBody>
          <a:bodyPr vert="horz" wrap="square" lIns="0" tIns="12700" rIns="0" bIns="0" rtlCol="0">
            <a:spAutoFit/>
          </a:bodyPr>
          <a:lstStyle/>
          <a:p>
            <a:pPr marL="12065" marR="5080" indent="635" algn="ctr">
              <a:lnSpc>
                <a:spcPct val="100000"/>
              </a:lnSpc>
              <a:spcBef>
                <a:spcPts val="100"/>
              </a:spcBef>
            </a:pPr>
            <a:r>
              <a:rPr sz="800" dirty="0">
                <a:latin typeface="Calibri"/>
                <a:cs typeface="Calibri"/>
              </a:rPr>
              <a:t>Subtract</a:t>
            </a:r>
            <a:r>
              <a:rPr sz="800" spc="-20" dirty="0">
                <a:latin typeface="Calibri"/>
                <a:cs typeface="Calibri"/>
              </a:rPr>
              <a:t> </a:t>
            </a:r>
            <a:r>
              <a:rPr sz="800" spc="-10" dirty="0">
                <a:latin typeface="Calibri"/>
                <a:cs typeface="Calibri"/>
              </a:rPr>
              <a:t>multi-</a:t>
            </a:r>
            <a:r>
              <a:rPr sz="800" dirty="0">
                <a:latin typeface="Calibri"/>
                <a:cs typeface="Calibri"/>
              </a:rPr>
              <a:t>digit</a:t>
            </a:r>
            <a:r>
              <a:rPr sz="800" spc="-10" dirty="0">
                <a:latin typeface="Calibri"/>
                <a:cs typeface="Calibri"/>
              </a:rPr>
              <a:t> </a:t>
            </a:r>
            <a:r>
              <a:rPr sz="800" dirty="0">
                <a:latin typeface="Calibri"/>
                <a:cs typeface="Calibri"/>
              </a:rPr>
              <a:t>numbers</a:t>
            </a:r>
            <a:r>
              <a:rPr sz="800" spc="-15" dirty="0">
                <a:latin typeface="Calibri"/>
                <a:cs typeface="Calibri"/>
              </a:rPr>
              <a:t> </a:t>
            </a:r>
            <a:r>
              <a:rPr sz="800" spc="-10" dirty="0">
                <a:latin typeface="Calibri"/>
                <a:cs typeface="Calibri"/>
              </a:rPr>
              <a:t>including</a:t>
            </a:r>
            <a:r>
              <a:rPr sz="800" spc="500"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with</a:t>
            </a:r>
            <a:r>
              <a:rPr sz="800" spc="-10"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three</a:t>
            </a:r>
            <a:r>
              <a:rPr sz="800" spc="-20" dirty="0">
                <a:latin typeface="Calibri"/>
                <a:cs typeface="Calibri"/>
              </a:rPr>
              <a:t> </a:t>
            </a:r>
            <a:r>
              <a:rPr sz="800" dirty="0">
                <a:latin typeface="Calibri"/>
                <a:cs typeface="Calibri"/>
              </a:rPr>
              <a:t>decimal </a:t>
            </a:r>
            <a:r>
              <a:rPr sz="800" spc="-10" dirty="0">
                <a:latin typeface="Calibri"/>
                <a:cs typeface="Calibri"/>
              </a:rPr>
              <a:t>places</a:t>
            </a:r>
            <a:endParaRPr sz="800">
              <a:latin typeface="Calibri"/>
              <a:cs typeface="Calibri"/>
            </a:endParaRPr>
          </a:p>
          <a:p>
            <a:pPr marL="186055" marR="178435" algn="ctr">
              <a:lnSpc>
                <a:spcPct val="150000"/>
              </a:lnSpc>
            </a:pPr>
            <a:r>
              <a:rPr sz="800" dirty="0">
                <a:latin typeface="Calibri"/>
                <a:cs typeface="Calibri"/>
              </a:rPr>
              <a:t>(formal</a:t>
            </a:r>
            <a:r>
              <a:rPr sz="800" spc="-25" dirty="0">
                <a:latin typeface="Calibri"/>
                <a:cs typeface="Calibri"/>
              </a:rPr>
              <a:t> </a:t>
            </a:r>
            <a:r>
              <a:rPr sz="800" dirty="0">
                <a:latin typeface="Calibri"/>
                <a:cs typeface="Calibri"/>
              </a:rPr>
              <a:t>written</a:t>
            </a:r>
            <a:r>
              <a:rPr sz="800" spc="-30" dirty="0">
                <a:latin typeface="Calibri"/>
                <a:cs typeface="Calibri"/>
              </a:rPr>
              <a:t> </a:t>
            </a:r>
            <a:r>
              <a:rPr sz="800" dirty="0">
                <a:latin typeface="Calibri"/>
                <a:cs typeface="Calibri"/>
              </a:rPr>
              <a:t>column</a:t>
            </a:r>
            <a:r>
              <a:rPr sz="800" spc="-15" dirty="0">
                <a:latin typeface="Calibri"/>
                <a:cs typeface="Calibri"/>
              </a:rPr>
              <a:t> </a:t>
            </a:r>
            <a:r>
              <a:rPr sz="800" spc="-10" dirty="0">
                <a:latin typeface="Calibri"/>
                <a:cs typeface="Calibri"/>
              </a:rPr>
              <a:t>method)</a:t>
            </a:r>
            <a:r>
              <a:rPr sz="800" spc="500" dirty="0">
                <a:latin typeface="Calibri"/>
                <a:cs typeface="Calibri"/>
              </a:rPr>
              <a:t> </a:t>
            </a:r>
            <a:r>
              <a:rPr sz="800" dirty="0">
                <a:latin typeface="Calibri"/>
                <a:cs typeface="Calibri"/>
              </a:rPr>
              <a:t>ENSURE</a:t>
            </a:r>
            <a:r>
              <a:rPr sz="800" spc="-45" dirty="0">
                <a:latin typeface="Calibri"/>
                <a:cs typeface="Calibri"/>
              </a:rPr>
              <a:t> </a:t>
            </a:r>
            <a:r>
              <a:rPr sz="800" dirty="0">
                <a:latin typeface="Calibri"/>
                <a:cs typeface="Calibri"/>
              </a:rPr>
              <a:t>CHILDREN</a:t>
            </a:r>
            <a:r>
              <a:rPr sz="800" spc="-40" dirty="0">
                <a:latin typeface="Calibri"/>
                <a:cs typeface="Calibri"/>
              </a:rPr>
              <a:t> </a:t>
            </a:r>
            <a:r>
              <a:rPr sz="800" dirty="0">
                <a:latin typeface="Calibri"/>
                <a:cs typeface="Calibri"/>
              </a:rPr>
              <a:t>HAVE</a:t>
            </a:r>
            <a:r>
              <a:rPr sz="800" spc="-40" dirty="0">
                <a:latin typeface="Calibri"/>
                <a:cs typeface="Calibri"/>
              </a:rPr>
              <a:t> </a:t>
            </a:r>
            <a:r>
              <a:rPr sz="800" spc="-25" dirty="0">
                <a:latin typeface="Calibri"/>
                <a:cs typeface="Calibri"/>
              </a:rPr>
              <a:t>THE</a:t>
            </a:r>
            <a:endParaRPr sz="800">
              <a:latin typeface="Calibri"/>
              <a:cs typeface="Calibri"/>
            </a:endParaRPr>
          </a:p>
          <a:p>
            <a:pPr marL="635" algn="ctr">
              <a:lnSpc>
                <a:spcPct val="100000"/>
              </a:lnSpc>
              <a:spcBef>
                <a:spcPts val="5"/>
              </a:spcBef>
            </a:pPr>
            <a:r>
              <a:rPr sz="800" spc="-10" dirty="0">
                <a:latin typeface="Calibri"/>
                <a:cs typeface="Calibri"/>
              </a:rPr>
              <a:t>OPPORTUNITY</a:t>
            </a:r>
            <a:r>
              <a:rPr sz="800" spc="-20" dirty="0">
                <a:latin typeface="Calibri"/>
                <a:cs typeface="Calibri"/>
              </a:rPr>
              <a:t> </a:t>
            </a:r>
            <a:r>
              <a:rPr sz="800" dirty="0">
                <a:latin typeface="Calibri"/>
                <a:cs typeface="Calibri"/>
              </a:rPr>
              <a:t>TO</a:t>
            </a:r>
            <a:r>
              <a:rPr sz="800" spc="20" dirty="0">
                <a:latin typeface="Calibri"/>
                <a:cs typeface="Calibri"/>
              </a:rPr>
              <a:t> </a:t>
            </a:r>
            <a:r>
              <a:rPr sz="800" spc="-10" dirty="0">
                <a:latin typeface="Calibri"/>
                <a:cs typeface="Calibri"/>
              </a:rPr>
              <a:t>SUBTRACT</a:t>
            </a:r>
            <a:r>
              <a:rPr sz="800" spc="5" dirty="0">
                <a:latin typeface="Calibri"/>
                <a:cs typeface="Calibri"/>
              </a:rPr>
              <a:t> </a:t>
            </a:r>
            <a:r>
              <a:rPr sz="800" spc="-10" dirty="0">
                <a:latin typeface="Calibri"/>
                <a:cs typeface="Calibri"/>
              </a:rPr>
              <a:t>DECIMALS,</a:t>
            </a:r>
            <a:endParaRPr sz="800">
              <a:latin typeface="Calibri"/>
              <a:cs typeface="Calibri"/>
            </a:endParaRPr>
          </a:p>
          <a:p>
            <a:pPr marL="635" algn="ctr">
              <a:lnSpc>
                <a:spcPct val="100000"/>
              </a:lnSpc>
            </a:pPr>
            <a:r>
              <a:rPr sz="800" dirty="0">
                <a:latin typeface="Calibri"/>
                <a:cs typeface="Calibri"/>
              </a:rPr>
              <a:t>WITH </a:t>
            </a:r>
            <a:r>
              <a:rPr sz="800" spc="-10" dirty="0">
                <a:latin typeface="Calibri"/>
                <a:cs typeface="Calibri"/>
              </a:rPr>
              <a:t>DIFFERING</a:t>
            </a:r>
            <a:r>
              <a:rPr sz="800" spc="-15" dirty="0">
                <a:latin typeface="Calibri"/>
                <a:cs typeface="Calibri"/>
              </a:rPr>
              <a:t> </a:t>
            </a:r>
            <a:r>
              <a:rPr sz="800" spc="-10" dirty="0">
                <a:latin typeface="Calibri"/>
                <a:cs typeface="Calibri"/>
              </a:rPr>
              <a:t>NUMBERS</a:t>
            </a:r>
            <a:r>
              <a:rPr sz="800" dirty="0">
                <a:latin typeface="Calibri"/>
                <a:cs typeface="Calibri"/>
              </a:rPr>
              <a:t> OF</a:t>
            </a:r>
            <a:r>
              <a:rPr sz="800" spc="15" dirty="0">
                <a:latin typeface="Calibri"/>
                <a:cs typeface="Calibri"/>
              </a:rPr>
              <a:t> </a:t>
            </a:r>
            <a:r>
              <a:rPr sz="800" spc="-10" dirty="0">
                <a:latin typeface="Calibri"/>
                <a:cs typeface="Calibri"/>
              </a:rPr>
              <a:t>DIGITS</a:t>
            </a:r>
            <a:endParaRPr sz="800">
              <a:latin typeface="Calibri"/>
              <a:cs typeface="Calibri"/>
            </a:endParaRPr>
          </a:p>
        </p:txBody>
      </p:sp>
      <p:sp>
        <p:nvSpPr>
          <p:cNvPr id="20" name="object 20"/>
          <p:cNvSpPr txBox="1"/>
          <p:nvPr/>
        </p:nvSpPr>
        <p:spPr>
          <a:xfrm>
            <a:off x="5175884" y="1120517"/>
            <a:ext cx="1888489" cy="860425"/>
          </a:xfrm>
          <a:prstGeom prst="rect">
            <a:avLst/>
          </a:prstGeom>
        </p:spPr>
        <p:txBody>
          <a:bodyPr vert="horz" wrap="square" lIns="0" tIns="43180" rIns="0" bIns="0" rtlCol="0">
            <a:spAutoFit/>
          </a:bodyPr>
          <a:lstStyle/>
          <a:p>
            <a:pPr marL="12700">
              <a:lnSpc>
                <a:spcPct val="100000"/>
              </a:lnSpc>
              <a:spcBef>
                <a:spcPts val="340"/>
              </a:spcBef>
            </a:pPr>
            <a:r>
              <a:rPr sz="1000" dirty="0">
                <a:latin typeface="Calibri"/>
                <a:cs typeface="Calibri"/>
              </a:rPr>
              <a:t>Column</a:t>
            </a:r>
            <a:r>
              <a:rPr sz="1000" spc="-40" dirty="0">
                <a:latin typeface="Calibri"/>
                <a:cs typeface="Calibri"/>
              </a:rPr>
              <a:t> </a:t>
            </a:r>
            <a:r>
              <a:rPr sz="1000" dirty="0">
                <a:latin typeface="Calibri"/>
                <a:cs typeface="Calibri"/>
              </a:rPr>
              <a:t>subtraction</a:t>
            </a:r>
            <a:r>
              <a:rPr sz="1000" spc="-50" dirty="0">
                <a:latin typeface="Calibri"/>
                <a:cs typeface="Calibri"/>
              </a:rPr>
              <a:t> </a:t>
            </a:r>
            <a:r>
              <a:rPr sz="1000" dirty="0">
                <a:latin typeface="Calibri"/>
                <a:cs typeface="Calibri"/>
              </a:rPr>
              <a:t>(no</a:t>
            </a:r>
            <a:r>
              <a:rPr sz="1000" spc="-40" dirty="0">
                <a:latin typeface="Calibri"/>
                <a:cs typeface="Calibri"/>
              </a:rPr>
              <a:t> </a:t>
            </a:r>
            <a:r>
              <a:rPr sz="1000" spc="-10" dirty="0">
                <a:latin typeface="Calibri"/>
                <a:cs typeface="Calibri"/>
              </a:rPr>
              <a:t>exchanging)</a:t>
            </a:r>
            <a:endParaRPr sz="1000">
              <a:latin typeface="Calibri"/>
              <a:cs typeface="Calibri"/>
            </a:endParaRPr>
          </a:p>
          <a:p>
            <a:pPr marR="531495" algn="ctr">
              <a:lnSpc>
                <a:spcPct val="100000"/>
              </a:lnSpc>
              <a:spcBef>
                <a:spcPts val="290"/>
              </a:spcBef>
            </a:pPr>
            <a:r>
              <a:rPr sz="1200" dirty="0">
                <a:latin typeface="Calibri"/>
                <a:cs typeface="Calibri"/>
              </a:rPr>
              <a:t>1</a:t>
            </a:r>
            <a:r>
              <a:rPr sz="1200" spc="5" dirty="0">
                <a:latin typeface="Calibri"/>
                <a:cs typeface="Calibri"/>
              </a:rPr>
              <a:t> </a:t>
            </a:r>
            <a:r>
              <a:rPr sz="1200" dirty="0">
                <a:latin typeface="Calibri"/>
                <a:cs typeface="Calibri"/>
              </a:rPr>
              <a:t>3</a:t>
            </a:r>
            <a:r>
              <a:rPr sz="1200" spc="5" dirty="0">
                <a:latin typeface="Calibri"/>
                <a:cs typeface="Calibri"/>
              </a:rPr>
              <a:t> </a:t>
            </a:r>
            <a:r>
              <a:rPr sz="1200" dirty="0">
                <a:latin typeface="Calibri"/>
                <a:cs typeface="Calibri"/>
              </a:rPr>
              <a:t>5</a:t>
            </a:r>
            <a:r>
              <a:rPr sz="1200" spc="5" dirty="0">
                <a:latin typeface="Calibri"/>
                <a:cs typeface="Calibri"/>
              </a:rPr>
              <a:t> </a:t>
            </a:r>
            <a:r>
              <a:rPr sz="1200" dirty="0">
                <a:latin typeface="Calibri"/>
                <a:cs typeface="Calibri"/>
              </a:rPr>
              <a:t>4</a:t>
            </a:r>
            <a:r>
              <a:rPr sz="1200" spc="-5" dirty="0">
                <a:latin typeface="Calibri"/>
                <a:cs typeface="Calibri"/>
              </a:rPr>
              <a:t> </a:t>
            </a:r>
            <a:r>
              <a:rPr sz="1200" spc="-50" dirty="0">
                <a:latin typeface="Calibri"/>
                <a:cs typeface="Calibri"/>
              </a:rPr>
              <a:t>8</a:t>
            </a:r>
            <a:endParaRPr sz="1200">
              <a:latin typeface="Calibri"/>
              <a:cs typeface="Calibri"/>
            </a:endParaRPr>
          </a:p>
          <a:p>
            <a:pPr marR="588010" algn="ctr">
              <a:lnSpc>
                <a:spcPct val="100000"/>
              </a:lnSpc>
              <a:tabLst>
                <a:tab pos="791845" algn="l"/>
              </a:tabLst>
            </a:pPr>
            <a:r>
              <a:rPr sz="1200" u="sng" dirty="0">
                <a:uFill>
                  <a:solidFill>
                    <a:srgbClr val="000000"/>
                  </a:solidFill>
                </a:uFill>
                <a:latin typeface="Calibri"/>
                <a:cs typeface="Calibri"/>
              </a:rPr>
              <a:t>-</a:t>
            </a:r>
            <a:r>
              <a:rPr sz="1200" u="sng" spc="270" dirty="0">
                <a:uFill>
                  <a:solidFill>
                    <a:srgbClr val="000000"/>
                  </a:solidFill>
                </a:uFill>
                <a:latin typeface="Calibri"/>
                <a:cs typeface="Calibri"/>
              </a:rPr>
              <a:t> </a:t>
            </a:r>
            <a:r>
              <a:rPr sz="1200" u="sng" dirty="0">
                <a:uFill>
                  <a:solidFill>
                    <a:srgbClr val="000000"/>
                  </a:solidFill>
                </a:uFill>
                <a:latin typeface="Calibri"/>
                <a:cs typeface="Calibri"/>
              </a:rPr>
              <a:t>1</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2</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1</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2</a:t>
            </a:r>
            <a:r>
              <a:rPr sz="1200" u="sng" spc="5" dirty="0">
                <a:uFill>
                  <a:solidFill>
                    <a:srgbClr val="000000"/>
                  </a:solidFill>
                </a:uFill>
                <a:latin typeface="Calibri"/>
                <a:cs typeface="Calibri"/>
              </a:rPr>
              <a:t> </a:t>
            </a:r>
            <a:r>
              <a:rPr sz="1200" u="sng" spc="-50" dirty="0">
                <a:uFill>
                  <a:solidFill>
                    <a:srgbClr val="000000"/>
                  </a:solidFill>
                </a:uFill>
                <a:latin typeface="Calibri"/>
                <a:cs typeface="Calibri"/>
              </a:rPr>
              <a:t>8</a:t>
            </a:r>
            <a:r>
              <a:rPr sz="1200" u="sng" dirty="0">
                <a:uFill>
                  <a:solidFill>
                    <a:srgbClr val="000000"/>
                  </a:solidFill>
                </a:uFill>
                <a:latin typeface="Calibri"/>
                <a:cs typeface="Calibri"/>
              </a:rPr>
              <a:t>	</a:t>
            </a:r>
            <a:endParaRPr sz="1200">
              <a:latin typeface="Calibri"/>
              <a:cs typeface="Calibri"/>
            </a:endParaRPr>
          </a:p>
          <a:p>
            <a:pPr marR="588010" algn="ctr">
              <a:lnSpc>
                <a:spcPct val="100000"/>
              </a:lnSpc>
              <a:spcBef>
                <a:spcPts val="520"/>
              </a:spcBef>
              <a:tabLst>
                <a:tab pos="271780" algn="l"/>
              </a:tabLst>
            </a:pPr>
            <a:r>
              <a:rPr sz="1200" u="sng" dirty="0">
                <a:uFill>
                  <a:solidFill>
                    <a:srgbClr val="000000"/>
                  </a:solidFill>
                </a:uFill>
                <a:latin typeface="Calibri"/>
                <a:cs typeface="Calibri"/>
              </a:rPr>
              <a:t>	1</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4</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2</a:t>
            </a:r>
            <a:r>
              <a:rPr sz="1200" u="sng" spc="5" dirty="0">
                <a:uFill>
                  <a:solidFill>
                    <a:srgbClr val="000000"/>
                  </a:solidFill>
                </a:uFill>
                <a:latin typeface="Calibri"/>
                <a:cs typeface="Calibri"/>
              </a:rPr>
              <a:t> </a:t>
            </a:r>
            <a:r>
              <a:rPr sz="1200" u="sng" spc="-50" dirty="0">
                <a:uFill>
                  <a:solidFill>
                    <a:srgbClr val="000000"/>
                  </a:solidFill>
                </a:uFill>
                <a:latin typeface="Calibri"/>
                <a:cs typeface="Calibri"/>
              </a:rPr>
              <a:t>0</a:t>
            </a:r>
            <a:r>
              <a:rPr sz="1200" u="sng" spc="500" dirty="0">
                <a:uFill>
                  <a:solidFill>
                    <a:srgbClr val="000000"/>
                  </a:solidFill>
                </a:uFill>
                <a:latin typeface="Calibri"/>
                <a:cs typeface="Calibri"/>
              </a:rPr>
              <a:t> </a:t>
            </a:r>
            <a:endParaRPr sz="1200">
              <a:latin typeface="Calibri"/>
              <a:cs typeface="Calibri"/>
            </a:endParaRPr>
          </a:p>
        </p:txBody>
      </p:sp>
      <p:sp>
        <p:nvSpPr>
          <p:cNvPr id="21" name="object 21"/>
          <p:cNvSpPr txBox="1"/>
          <p:nvPr/>
        </p:nvSpPr>
        <p:spPr>
          <a:xfrm>
            <a:off x="6213475" y="2243709"/>
            <a:ext cx="962025" cy="628015"/>
          </a:xfrm>
          <a:prstGeom prst="rect">
            <a:avLst/>
          </a:prstGeom>
        </p:spPr>
        <p:txBody>
          <a:bodyPr vert="horz" wrap="square" lIns="0" tIns="12700" rIns="0" bIns="0" rtlCol="0">
            <a:spAutoFit/>
          </a:bodyPr>
          <a:lstStyle/>
          <a:p>
            <a:pPr marL="16510" algn="ctr">
              <a:lnSpc>
                <a:spcPct val="100000"/>
              </a:lnSpc>
              <a:spcBef>
                <a:spcPts val="100"/>
              </a:spcBef>
            </a:pPr>
            <a:r>
              <a:rPr sz="1200" dirty="0">
                <a:latin typeface="Calibri"/>
                <a:cs typeface="Calibri"/>
              </a:rPr>
              <a:t>1</a:t>
            </a:r>
            <a:r>
              <a:rPr sz="1200" spc="5" dirty="0">
                <a:latin typeface="Calibri"/>
                <a:cs typeface="Calibri"/>
              </a:rPr>
              <a:t> </a:t>
            </a:r>
            <a:r>
              <a:rPr sz="1200" dirty="0">
                <a:latin typeface="Calibri"/>
                <a:cs typeface="Calibri"/>
              </a:rPr>
              <a:t>3</a:t>
            </a:r>
            <a:r>
              <a:rPr sz="1200" spc="270" dirty="0">
                <a:latin typeface="Calibri"/>
                <a:cs typeface="Calibri"/>
              </a:rPr>
              <a:t> </a:t>
            </a:r>
            <a:r>
              <a:rPr sz="1200" dirty="0">
                <a:latin typeface="Calibri"/>
                <a:cs typeface="Calibri"/>
              </a:rPr>
              <a:t>4</a:t>
            </a:r>
            <a:r>
              <a:rPr sz="1200" spc="280" dirty="0">
                <a:latin typeface="Calibri"/>
                <a:cs typeface="Calibri"/>
              </a:rPr>
              <a:t> </a:t>
            </a:r>
            <a:r>
              <a:rPr sz="1200" dirty="0">
                <a:latin typeface="Calibri"/>
                <a:cs typeface="Calibri"/>
              </a:rPr>
              <a:t>2</a:t>
            </a:r>
            <a:r>
              <a:rPr sz="1200" spc="280" dirty="0">
                <a:latin typeface="Calibri"/>
                <a:cs typeface="Calibri"/>
              </a:rPr>
              <a:t> </a:t>
            </a:r>
            <a:r>
              <a:rPr sz="1200" spc="-50" dirty="0">
                <a:latin typeface="Calibri"/>
                <a:cs typeface="Calibri"/>
              </a:rPr>
              <a:t>3</a:t>
            </a:r>
            <a:endParaRPr sz="1200">
              <a:latin typeface="Calibri"/>
              <a:cs typeface="Calibri"/>
            </a:endParaRPr>
          </a:p>
          <a:p>
            <a:pPr algn="ctr">
              <a:lnSpc>
                <a:spcPct val="100000"/>
              </a:lnSpc>
              <a:tabLst>
                <a:tab pos="935990" algn="l"/>
              </a:tabLst>
            </a:pPr>
            <a:r>
              <a:rPr sz="1200" u="sng" dirty="0">
                <a:uFill>
                  <a:solidFill>
                    <a:srgbClr val="000000"/>
                  </a:solidFill>
                </a:uFill>
                <a:latin typeface="Calibri"/>
                <a:cs typeface="Calibri"/>
              </a:rPr>
              <a:t>-</a:t>
            </a:r>
            <a:r>
              <a:rPr sz="1200" u="sng" spc="270" dirty="0">
                <a:uFill>
                  <a:solidFill>
                    <a:srgbClr val="000000"/>
                  </a:solidFill>
                </a:uFill>
                <a:latin typeface="Calibri"/>
                <a:cs typeface="Calibri"/>
              </a:rPr>
              <a:t> </a:t>
            </a:r>
            <a:r>
              <a:rPr sz="1200" u="sng" dirty="0">
                <a:uFill>
                  <a:solidFill>
                    <a:srgbClr val="000000"/>
                  </a:solidFill>
                </a:uFill>
                <a:latin typeface="Calibri"/>
                <a:cs typeface="Calibri"/>
              </a:rPr>
              <a:t>1</a:t>
            </a:r>
            <a:r>
              <a:rPr sz="1200" u="sng" spc="280" dirty="0">
                <a:uFill>
                  <a:solidFill>
                    <a:srgbClr val="000000"/>
                  </a:solidFill>
                </a:uFill>
                <a:latin typeface="Calibri"/>
                <a:cs typeface="Calibri"/>
              </a:rPr>
              <a:t> </a:t>
            </a:r>
            <a:r>
              <a:rPr sz="1200" u="sng" dirty="0">
                <a:uFill>
                  <a:solidFill>
                    <a:srgbClr val="000000"/>
                  </a:solidFill>
                </a:uFill>
                <a:latin typeface="Calibri"/>
                <a:cs typeface="Calibri"/>
              </a:rPr>
              <a:t>2</a:t>
            </a:r>
            <a:r>
              <a:rPr sz="1200" u="sng" spc="280" dirty="0">
                <a:uFill>
                  <a:solidFill>
                    <a:srgbClr val="000000"/>
                  </a:solidFill>
                </a:uFill>
                <a:latin typeface="Calibri"/>
                <a:cs typeface="Calibri"/>
              </a:rPr>
              <a:t> </a:t>
            </a:r>
            <a:r>
              <a:rPr sz="1200" u="sng" dirty="0">
                <a:uFill>
                  <a:solidFill>
                    <a:srgbClr val="000000"/>
                  </a:solidFill>
                </a:uFill>
                <a:latin typeface="Calibri"/>
                <a:cs typeface="Calibri"/>
              </a:rPr>
              <a:t>6</a:t>
            </a:r>
            <a:r>
              <a:rPr sz="1200" u="sng" spc="280" dirty="0">
                <a:uFill>
                  <a:solidFill>
                    <a:srgbClr val="000000"/>
                  </a:solidFill>
                </a:uFill>
                <a:latin typeface="Calibri"/>
                <a:cs typeface="Calibri"/>
              </a:rPr>
              <a:t> </a:t>
            </a:r>
            <a:r>
              <a:rPr sz="1200" u="sng" dirty="0">
                <a:uFill>
                  <a:solidFill>
                    <a:srgbClr val="000000"/>
                  </a:solidFill>
                </a:uFill>
                <a:latin typeface="Calibri"/>
                <a:cs typeface="Calibri"/>
              </a:rPr>
              <a:t>7</a:t>
            </a:r>
            <a:r>
              <a:rPr sz="1200" u="sng" spc="280" dirty="0">
                <a:uFill>
                  <a:solidFill>
                    <a:srgbClr val="000000"/>
                  </a:solidFill>
                </a:uFill>
                <a:latin typeface="Calibri"/>
                <a:cs typeface="Calibri"/>
              </a:rPr>
              <a:t> </a:t>
            </a:r>
            <a:r>
              <a:rPr sz="1200" u="sng" spc="-50" dirty="0">
                <a:uFill>
                  <a:solidFill>
                    <a:srgbClr val="000000"/>
                  </a:solidFill>
                </a:uFill>
                <a:latin typeface="Calibri"/>
                <a:cs typeface="Calibri"/>
              </a:rPr>
              <a:t>8</a:t>
            </a:r>
            <a:r>
              <a:rPr sz="1200" u="sng" dirty="0">
                <a:uFill>
                  <a:solidFill>
                    <a:srgbClr val="000000"/>
                  </a:solidFill>
                </a:uFill>
                <a:latin typeface="Calibri"/>
                <a:cs typeface="Calibri"/>
              </a:rPr>
              <a:t>	</a:t>
            </a:r>
            <a:endParaRPr sz="1200">
              <a:latin typeface="Calibri"/>
              <a:cs typeface="Calibri"/>
            </a:endParaRPr>
          </a:p>
          <a:p>
            <a:pPr marL="339090" algn="ctr">
              <a:lnSpc>
                <a:spcPct val="100000"/>
              </a:lnSpc>
              <a:spcBef>
                <a:spcPts val="420"/>
              </a:spcBef>
            </a:pPr>
            <a:r>
              <a:rPr sz="1200" dirty="0">
                <a:latin typeface="Calibri"/>
                <a:cs typeface="Calibri"/>
              </a:rPr>
              <a:t>7</a:t>
            </a:r>
            <a:r>
              <a:rPr sz="1200" spc="280" dirty="0">
                <a:latin typeface="Calibri"/>
                <a:cs typeface="Calibri"/>
              </a:rPr>
              <a:t> </a:t>
            </a:r>
            <a:r>
              <a:rPr sz="1200" dirty="0">
                <a:latin typeface="Calibri"/>
                <a:cs typeface="Calibri"/>
              </a:rPr>
              <a:t>4</a:t>
            </a:r>
            <a:r>
              <a:rPr sz="1200" spc="280" dirty="0">
                <a:latin typeface="Calibri"/>
                <a:cs typeface="Calibri"/>
              </a:rPr>
              <a:t> </a:t>
            </a:r>
            <a:r>
              <a:rPr sz="1200" spc="-50" dirty="0">
                <a:latin typeface="Calibri"/>
                <a:cs typeface="Calibri"/>
              </a:rPr>
              <a:t>5</a:t>
            </a:r>
            <a:endParaRPr sz="1200">
              <a:latin typeface="Calibri"/>
              <a:cs typeface="Calibri"/>
            </a:endParaRPr>
          </a:p>
        </p:txBody>
      </p:sp>
      <p:sp>
        <p:nvSpPr>
          <p:cNvPr id="22" name="object 22"/>
          <p:cNvSpPr/>
          <p:nvPr/>
        </p:nvSpPr>
        <p:spPr>
          <a:xfrm>
            <a:off x="6443726" y="2278126"/>
            <a:ext cx="503555" cy="144780"/>
          </a:xfrm>
          <a:custGeom>
            <a:avLst/>
            <a:gdLst/>
            <a:ahLst/>
            <a:cxnLst/>
            <a:rect l="l" t="t" r="r" b="b"/>
            <a:pathLst>
              <a:path w="503554" h="144780">
                <a:moveTo>
                  <a:pt x="358775" y="144399"/>
                </a:moveTo>
                <a:lnTo>
                  <a:pt x="503174" y="0"/>
                </a:lnTo>
              </a:path>
              <a:path w="503554" h="144780">
                <a:moveTo>
                  <a:pt x="215900" y="144399"/>
                </a:moveTo>
                <a:lnTo>
                  <a:pt x="360299" y="0"/>
                </a:lnTo>
              </a:path>
              <a:path w="503554" h="144780">
                <a:moveTo>
                  <a:pt x="0" y="144399"/>
                </a:moveTo>
                <a:lnTo>
                  <a:pt x="144399" y="0"/>
                </a:lnTo>
              </a:path>
            </a:pathLst>
          </a:custGeom>
          <a:ln w="9525">
            <a:solidFill>
              <a:srgbClr val="000000"/>
            </a:solidFill>
          </a:ln>
        </p:spPr>
        <p:txBody>
          <a:bodyPr wrap="square" lIns="0" tIns="0" rIns="0" bIns="0" rtlCol="0"/>
          <a:lstStyle/>
          <a:p>
            <a:endParaRPr/>
          </a:p>
        </p:txBody>
      </p:sp>
      <p:sp>
        <p:nvSpPr>
          <p:cNvPr id="23" name="object 23"/>
          <p:cNvSpPr txBox="1"/>
          <p:nvPr/>
        </p:nvSpPr>
        <p:spPr>
          <a:xfrm>
            <a:off x="6452108" y="2162683"/>
            <a:ext cx="494665"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alibri"/>
                <a:cs typeface="Calibri"/>
              </a:rPr>
              <a:t>2</a:t>
            </a:r>
            <a:r>
              <a:rPr sz="600" b="1" spc="270" dirty="0">
                <a:latin typeface="Calibri"/>
                <a:cs typeface="Calibri"/>
              </a:rPr>
              <a:t>  </a:t>
            </a:r>
            <a:r>
              <a:rPr sz="600" b="1" dirty="0">
                <a:latin typeface="Calibri"/>
                <a:cs typeface="Calibri"/>
              </a:rPr>
              <a:t>13</a:t>
            </a:r>
            <a:r>
              <a:rPr sz="600" b="1" spc="390" dirty="0">
                <a:latin typeface="Calibri"/>
                <a:cs typeface="Calibri"/>
              </a:rPr>
              <a:t> </a:t>
            </a:r>
            <a:r>
              <a:rPr sz="600" b="1" dirty="0">
                <a:latin typeface="Calibri"/>
                <a:cs typeface="Calibri"/>
              </a:rPr>
              <a:t>11</a:t>
            </a:r>
            <a:r>
              <a:rPr sz="600" b="1" spc="375" dirty="0">
                <a:latin typeface="Calibri"/>
                <a:cs typeface="Calibri"/>
              </a:rPr>
              <a:t> </a:t>
            </a:r>
            <a:r>
              <a:rPr sz="600" b="1" spc="-50" dirty="0">
                <a:latin typeface="Calibri"/>
                <a:cs typeface="Calibri"/>
              </a:rPr>
              <a:t>1</a:t>
            </a:r>
            <a:endParaRPr sz="600">
              <a:latin typeface="Calibri"/>
              <a:cs typeface="Calibri"/>
            </a:endParaRPr>
          </a:p>
        </p:txBody>
      </p:sp>
      <p:sp>
        <p:nvSpPr>
          <p:cNvPr id="24" name="object 24"/>
          <p:cNvSpPr/>
          <p:nvPr/>
        </p:nvSpPr>
        <p:spPr>
          <a:xfrm>
            <a:off x="7524750" y="3933825"/>
            <a:ext cx="1584325" cy="0"/>
          </a:xfrm>
          <a:custGeom>
            <a:avLst/>
            <a:gdLst/>
            <a:ahLst/>
            <a:cxnLst/>
            <a:rect l="l" t="t" r="r" b="b"/>
            <a:pathLst>
              <a:path w="1584325">
                <a:moveTo>
                  <a:pt x="0" y="0"/>
                </a:moveTo>
                <a:lnTo>
                  <a:pt x="1584325" y="0"/>
                </a:lnTo>
              </a:path>
            </a:pathLst>
          </a:custGeom>
          <a:ln w="38100">
            <a:solidFill>
              <a:srgbClr val="000000"/>
            </a:solidFill>
          </a:ln>
        </p:spPr>
        <p:txBody>
          <a:bodyPr wrap="square" lIns="0" tIns="0" rIns="0" bIns="0" rtlCol="0"/>
          <a:lstStyle/>
          <a:p>
            <a:endParaRPr/>
          </a:p>
        </p:txBody>
      </p:sp>
      <p:sp>
        <p:nvSpPr>
          <p:cNvPr id="25" name="object 25"/>
          <p:cNvSpPr txBox="1"/>
          <p:nvPr/>
        </p:nvSpPr>
        <p:spPr>
          <a:xfrm>
            <a:off x="4903978" y="3826891"/>
            <a:ext cx="554990" cy="391160"/>
          </a:xfrm>
          <a:prstGeom prst="rect">
            <a:avLst/>
          </a:prstGeom>
        </p:spPr>
        <p:txBody>
          <a:bodyPr vert="horz" wrap="square" lIns="0" tIns="12700" rIns="0" bIns="0" rtlCol="0">
            <a:spAutoFit/>
          </a:bodyPr>
          <a:lstStyle/>
          <a:p>
            <a:pPr marR="15240" algn="r">
              <a:lnSpc>
                <a:spcPct val="100000"/>
              </a:lnSpc>
              <a:spcBef>
                <a:spcPts val="100"/>
              </a:spcBef>
            </a:pPr>
            <a:r>
              <a:rPr sz="1200" b="1" dirty="0">
                <a:latin typeface="Calibri"/>
                <a:cs typeface="Calibri"/>
              </a:rPr>
              <a:t>1</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4</a:t>
            </a:r>
            <a:r>
              <a:rPr sz="1200" b="1" spc="280" dirty="0">
                <a:latin typeface="Calibri"/>
                <a:cs typeface="Calibri"/>
              </a:rPr>
              <a:t> </a:t>
            </a:r>
            <a:r>
              <a:rPr sz="1200" b="1" spc="-50" dirty="0">
                <a:latin typeface="Calibri"/>
                <a:cs typeface="Calibri"/>
              </a:rPr>
              <a:t>8</a:t>
            </a:r>
            <a:endParaRPr sz="1200">
              <a:latin typeface="Calibri"/>
              <a:cs typeface="Calibri"/>
            </a:endParaRPr>
          </a:p>
          <a:p>
            <a:pPr marR="5080" algn="r">
              <a:lnSpc>
                <a:spcPct val="100000"/>
              </a:lnSpc>
            </a:pPr>
            <a:r>
              <a:rPr sz="1200" b="1" dirty="0">
                <a:latin typeface="Calibri"/>
                <a:cs typeface="Calibri"/>
              </a:rPr>
              <a:t>-</a:t>
            </a:r>
            <a:r>
              <a:rPr sz="1200" b="1" spc="270" dirty="0">
                <a:latin typeface="Calibri"/>
                <a:cs typeface="Calibri"/>
              </a:rPr>
              <a:t> </a:t>
            </a:r>
            <a:r>
              <a:rPr sz="1200" b="1" dirty="0">
                <a:latin typeface="Calibri"/>
                <a:cs typeface="Calibri"/>
              </a:rPr>
              <a:t>1</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2</a:t>
            </a:r>
            <a:r>
              <a:rPr sz="1200" b="1" spc="280" dirty="0">
                <a:latin typeface="Calibri"/>
                <a:cs typeface="Calibri"/>
              </a:rPr>
              <a:t> </a:t>
            </a:r>
            <a:r>
              <a:rPr sz="1200" b="1" spc="-50" dirty="0">
                <a:latin typeface="Calibri"/>
                <a:cs typeface="Calibri"/>
              </a:rPr>
              <a:t>1</a:t>
            </a:r>
            <a:endParaRPr sz="1200">
              <a:latin typeface="Calibri"/>
              <a:cs typeface="Calibri"/>
            </a:endParaRPr>
          </a:p>
        </p:txBody>
      </p:sp>
      <p:sp>
        <p:nvSpPr>
          <p:cNvPr id="26" name="object 26"/>
          <p:cNvSpPr txBox="1"/>
          <p:nvPr/>
        </p:nvSpPr>
        <p:spPr>
          <a:xfrm>
            <a:off x="5048503" y="4258817"/>
            <a:ext cx="438784"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0.</a:t>
            </a:r>
            <a:r>
              <a:rPr sz="1200" b="1" spc="280" dirty="0">
                <a:latin typeface="Calibri"/>
                <a:cs typeface="Calibri"/>
              </a:rPr>
              <a:t> </a:t>
            </a:r>
            <a:r>
              <a:rPr sz="1200" b="1" dirty="0">
                <a:latin typeface="Calibri"/>
                <a:cs typeface="Calibri"/>
              </a:rPr>
              <a:t>2</a:t>
            </a:r>
            <a:r>
              <a:rPr sz="1200" b="1" spc="280" dirty="0">
                <a:latin typeface="Calibri"/>
                <a:cs typeface="Calibri"/>
              </a:rPr>
              <a:t> </a:t>
            </a:r>
            <a:r>
              <a:rPr sz="1200" b="1" spc="-50" dirty="0">
                <a:latin typeface="Calibri"/>
                <a:cs typeface="Calibri"/>
              </a:rPr>
              <a:t>7</a:t>
            </a:r>
            <a:endParaRPr sz="1200">
              <a:latin typeface="Calibri"/>
              <a:cs typeface="Calibri"/>
            </a:endParaRPr>
          </a:p>
        </p:txBody>
      </p:sp>
      <p:sp>
        <p:nvSpPr>
          <p:cNvPr id="27" name="object 27"/>
          <p:cNvSpPr/>
          <p:nvPr/>
        </p:nvSpPr>
        <p:spPr>
          <a:xfrm>
            <a:off x="4895850" y="4233798"/>
            <a:ext cx="647700" cy="274955"/>
          </a:xfrm>
          <a:custGeom>
            <a:avLst/>
            <a:gdLst/>
            <a:ahLst/>
            <a:cxnLst/>
            <a:rect l="l" t="t" r="r" b="b"/>
            <a:pathLst>
              <a:path w="647700" h="274954">
                <a:moveTo>
                  <a:pt x="1650" y="0"/>
                </a:moveTo>
                <a:lnTo>
                  <a:pt x="504825" y="126"/>
                </a:lnTo>
              </a:path>
              <a:path w="647700" h="274954">
                <a:moveTo>
                  <a:pt x="0" y="274700"/>
                </a:moveTo>
                <a:lnTo>
                  <a:pt x="647700" y="274700"/>
                </a:lnTo>
              </a:path>
            </a:pathLst>
          </a:custGeom>
          <a:ln w="9525">
            <a:solidFill>
              <a:srgbClr val="000000"/>
            </a:solidFill>
          </a:ln>
        </p:spPr>
        <p:txBody>
          <a:bodyPr wrap="square" lIns="0" tIns="0" rIns="0" bIns="0" rtlCol="0"/>
          <a:lstStyle/>
          <a:p>
            <a:endParaRPr/>
          </a:p>
        </p:txBody>
      </p:sp>
      <p:sp>
        <p:nvSpPr>
          <p:cNvPr id="28" name="object 28"/>
          <p:cNvSpPr txBox="1"/>
          <p:nvPr/>
        </p:nvSpPr>
        <p:spPr>
          <a:xfrm>
            <a:off x="6309105" y="5315458"/>
            <a:ext cx="624840" cy="523875"/>
          </a:xfrm>
          <a:prstGeom prst="rect">
            <a:avLst/>
          </a:prstGeom>
        </p:spPr>
        <p:txBody>
          <a:bodyPr vert="horz" wrap="square" lIns="0" tIns="78740" rIns="0" bIns="0" rtlCol="0">
            <a:spAutoFit/>
          </a:bodyPr>
          <a:lstStyle/>
          <a:p>
            <a:pPr marR="5080" algn="r">
              <a:lnSpc>
                <a:spcPct val="100000"/>
              </a:lnSpc>
              <a:spcBef>
                <a:spcPts val="620"/>
              </a:spcBef>
            </a:pPr>
            <a:r>
              <a:rPr sz="1200" b="1" dirty="0">
                <a:latin typeface="Calibri"/>
                <a:cs typeface="Calibri"/>
              </a:rPr>
              <a:t>-</a:t>
            </a:r>
            <a:r>
              <a:rPr sz="1200" b="1" spc="270" dirty="0">
                <a:latin typeface="Calibri"/>
                <a:cs typeface="Calibri"/>
              </a:rPr>
              <a:t> </a:t>
            </a:r>
            <a:r>
              <a:rPr sz="1200" b="1" u="sng" dirty="0">
                <a:uFill>
                  <a:solidFill>
                    <a:srgbClr val="000000"/>
                  </a:solidFill>
                </a:uFill>
                <a:latin typeface="Calibri"/>
                <a:cs typeface="Calibri"/>
              </a:rPr>
              <a:t>3</a:t>
            </a:r>
            <a:r>
              <a:rPr sz="1200" b="1" u="sng" spc="5" dirty="0">
                <a:uFill>
                  <a:solidFill>
                    <a:srgbClr val="000000"/>
                  </a:solidFill>
                </a:uFill>
                <a:latin typeface="Calibri"/>
                <a:cs typeface="Calibri"/>
              </a:rPr>
              <a:t> </a:t>
            </a:r>
            <a:r>
              <a:rPr sz="1200" b="1" u="sng" dirty="0">
                <a:uFill>
                  <a:solidFill>
                    <a:srgbClr val="000000"/>
                  </a:solidFill>
                </a:uFill>
                <a:latin typeface="Calibri"/>
                <a:cs typeface="Calibri"/>
              </a:rPr>
              <a:t>.</a:t>
            </a:r>
            <a:r>
              <a:rPr sz="1200" b="1" u="sng" spc="275" dirty="0">
                <a:uFill>
                  <a:solidFill>
                    <a:srgbClr val="000000"/>
                  </a:solidFill>
                </a:uFill>
                <a:latin typeface="Calibri"/>
                <a:cs typeface="Calibri"/>
              </a:rPr>
              <a:t> </a:t>
            </a:r>
            <a:r>
              <a:rPr sz="1200" b="1" u="sng" dirty="0">
                <a:uFill>
                  <a:solidFill>
                    <a:srgbClr val="000000"/>
                  </a:solidFill>
                </a:uFill>
                <a:latin typeface="Calibri"/>
                <a:cs typeface="Calibri"/>
              </a:rPr>
              <a:t>6</a:t>
            </a:r>
            <a:r>
              <a:rPr sz="1200" b="1" u="sng" spc="140" dirty="0">
                <a:uFill>
                  <a:solidFill>
                    <a:srgbClr val="000000"/>
                  </a:solidFill>
                </a:uFill>
                <a:latin typeface="Calibri"/>
                <a:cs typeface="Calibri"/>
              </a:rPr>
              <a:t>  </a:t>
            </a:r>
            <a:r>
              <a:rPr sz="1200" b="1" u="sng" spc="-50" dirty="0">
                <a:uFill>
                  <a:solidFill>
                    <a:srgbClr val="000000"/>
                  </a:solidFill>
                </a:uFill>
                <a:latin typeface="Calibri"/>
                <a:cs typeface="Calibri"/>
              </a:rPr>
              <a:t>7</a:t>
            </a:r>
            <a:endParaRPr sz="1200">
              <a:latin typeface="Calibri"/>
              <a:cs typeface="Calibri"/>
            </a:endParaRPr>
          </a:p>
          <a:p>
            <a:pPr marR="10795" algn="r">
              <a:lnSpc>
                <a:spcPct val="100000"/>
              </a:lnSpc>
              <a:spcBef>
                <a:spcPts val="520"/>
              </a:spcBef>
            </a:pPr>
            <a:r>
              <a:rPr sz="1200" b="1" dirty="0">
                <a:latin typeface="Calibri"/>
                <a:cs typeface="Calibri"/>
              </a:rPr>
              <a:t>3</a:t>
            </a:r>
            <a:r>
              <a:rPr sz="1200" b="1" spc="-5" dirty="0">
                <a:latin typeface="Calibri"/>
                <a:cs typeface="Calibri"/>
              </a:rPr>
              <a:t> </a:t>
            </a:r>
            <a:r>
              <a:rPr sz="1200" b="1" dirty="0">
                <a:latin typeface="Calibri"/>
                <a:cs typeface="Calibri"/>
              </a:rPr>
              <a:t>.</a:t>
            </a:r>
            <a:r>
              <a:rPr sz="1200" b="1" spc="275" dirty="0">
                <a:latin typeface="Calibri"/>
                <a:cs typeface="Calibri"/>
              </a:rPr>
              <a:t> </a:t>
            </a:r>
            <a:r>
              <a:rPr sz="1200" b="1" dirty="0">
                <a:latin typeface="Calibri"/>
                <a:cs typeface="Calibri"/>
              </a:rPr>
              <a:t>5</a:t>
            </a:r>
            <a:r>
              <a:rPr sz="1200" b="1" spc="280" dirty="0">
                <a:latin typeface="Calibri"/>
                <a:cs typeface="Calibri"/>
              </a:rPr>
              <a:t> </a:t>
            </a:r>
            <a:r>
              <a:rPr sz="1200" b="1" spc="-50" dirty="0">
                <a:latin typeface="Calibri"/>
                <a:cs typeface="Calibri"/>
              </a:rPr>
              <a:t>6</a:t>
            </a:r>
            <a:endParaRPr sz="1200">
              <a:latin typeface="Calibri"/>
              <a:cs typeface="Calibri"/>
            </a:endParaRPr>
          </a:p>
        </p:txBody>
      </p:sp>
      <p:sp>
        <p:nvSpPr>
          <p:cNvPr id="29" name="object 29"/>
          <p:cNvSpPr/>
          <p:nvPr/>
        </p:nvSpPr>
        <p:spPr>
          <a:xfrm>
            <a:off x="6445250" y="5232400"/>
            <a:ext cx="504825" cy="647700"/>
          </a:xfrm>
          <a:custGeom>
            <a:avLst/>
            <a:gdLst/>
            <a:ahLst/>
            <a:cxnLst/>
            <a:rect l="l" t="t" r="r" b="b"/>
            <a:pathLst>
              <a:path w="504825" h="647700">
                <a:moveTo>
                  <a:pt x="1650" y="647700"/>
                </a:moveTo>
                <a:lnTo>
                  <a:pt x="504825" y="647700"/>
                </a:lnTo>
              </a:path>
              <a:path w="504825" h="647700">
                <a:moveTo>
                  <a:pt x="217550" y="144525"/>
                </a:moveTo>
                <a:lnTo>
                  <a:pt x="288925" y="0"/>
                </a:lnTo>
              </a:path>
              <a:path w="504825" h="647700">
                <a:moveTo>
                  <a:pt x="0" y="144525"/>
                </a:moveTo>
                <a:lnTo>
                  <a:pt x="73025" y="0"/>
                </a:lnTo>
              </a:path>
            </a:pathLst>
          </a:custGeom>
          <a:ln w="9525">
            <a:solidFill>
              <a:srgbClr val="000000"/>
            </a:solidFill>
          </a:ln>
        </p:spPr>
        <p:txBody>
          <a:bodyPr wrap="square" lIns="0" tIns="0" rIns="0" bIns="0" rtlCol="0"/>
          <a:lstStyle/>
          <a:p>
            <a:endParaRPr/>
          </a:p>
        </p:txBody>
      </p:sp>
      <p:sp>
        <p:nvSpPr>
          <p:cNvPr id="30" name="object 30"/>
          <p:cNvSpPr txBox="1"/>
          <p:nvPr/>
        </p:nvSpPr>
        <p:spPr>
          <a:xfrm>
            <a:off x="6307582" y="5114671"/>
            <a:ext cx="614045" cy="292735"/>
          </a:xfrm>
          <a:prstGeom prst="rect">
            <a:avLst/>
          </a:prstGeom>
        </p:spPr>
        <p:txBody>
          <a:bodyPr vert="horz" wrap="square" lIns="0" tIns="12065" rIns="0" bIns="0" rtlCol="0">
            <a:spAutoFit/>
          </a:bodyPr>
          <a:lstStyle/>
          <a:p>
            <a:pPr marL="12700">
              <a:lnSpc>
                <a:spcPts val="935"/>
              </a:lnSpc>
              <a:spcBef>
                <a:spcPts val="95"/>
              </a:spcBef>
              <a:tabLst>
                <a:tab pos="231775" algn="l"/>
              </a:tabLst>
            </a:pPr>
            <a:r>
              <a:rPr sz="1000" b="1" spc="-50" dirty="0">
                <a:latin typeface="Calibri"/>
                <a:cs typeface="Calibri"/>
              </a:rPr>
              <a:t>6</a:t>
            </a:r>
            <a:r>
              <a:rPr sz="1000" b="1" dirty="0">
                <a:latin typeface="Calibri"/>
                <a:cs typeface="Calibri"/>
              </a:rPr>
              <a:t>	11</a:t>
            </a:r>
            <a:r>
              <a:rPr sz="1000" b="1" spc="434" dirty="0">
                <a:latin typeface="Calibri"/>
                <a:cs typeface="Calibri"/>
              </a:rPr>
              <a:t> </a:t>
            </a:r>
            <a:r>
              <a:rPr sz="1000" b="1" spc="-50" dirty="0">
                <a:latin typeface="Calibri"/>
                <a:cs typeface="Calibri"/>
              </a:rPr>
              <a:t>1</a:t>
            </a:r>
            <a:endParaRPr sz="1000">
              <a:latin typeface="Calibri"/>
              <a:cs typeface="Calibri"/>
            </a:endParaRPr>
          </a:p>
          <a:p>
            <a:pPr marL="118745">
              <a:lnSpc>
                <a:spcPts val="1175"/>
              </a:lnSpc>
            </a:pPr>
            <a:r>
              <a:rPr sz="1200" b="1" dirty="0">
                <a:latin typeface="Calibri"/>
                <a:cs typeface="Calibri"/>
              </a:rPr>
              <a:t>7</a:t>
            </a:r>
            <a:r>
              <a:rPr sz="1200" b="1" spc="5" dirty="0">
                <a:latin typeface="Calibri"/>
                <a:cs typeface="Calibri"/>
              </a:rPr>
              <a:t> </a:t>
            </a:r>
            <a:r>
              <a:rPr sz="1200" b="1" dirty="0">
                <a:latin typeface="Calibri"/>
                <a:cs typeface="Calibri"/>
              </a:rPr>
              <a:t>.</a:t>
            </a:r>
            <a:r>
              <a:rPr sz="1200" b="1" spc="275" dirty="0">
                <a:latin typeface="Calibri"/>
                <a:cs typeface="Calibri"/>
              </a:rPr>
              <a:t> </a:t>
            </a:r>
            <a:r>
              <a:rPr sz="1200" b="1" dirty="0">
                <a:latin typeface="Calibri"/>
                <a:cs typeface="Calibri"/>
              </a:rPr>
              <a:t>2</a:t>
            </a:r>
            <a:r>
              <a:rPr sz="1200" b="1" spc="135" dirty="0">
                <a:latin typeface="Calibri"/>
                <a:cs typeface="Calibri"/>
              </a:rPr>
              <a:t>  </a:t>
            </a:r>
            <a:r>
              <a:rPr sz="1200" b="1" spc="-50" dirty="0">
                <a:latin typeface="Calibri"/>
                <a:cs typeface="Calibri"/>
              </a:rPr>
              <a:t>3</a:t>
            </a:r>
            <a:endParaRPr sz="1200">
              <a:latin typeface="Calibri"/>
              <a:cs typeface="Calibri"/>
            </a:endParaRPr>
          </a:p>
        </p:txBody>
      </p:sp>
      <p:sp>
        <p:nvSpPr>
          <p:cNvPr id="31" name="object 31"/>
          <p:cNvSpPr txBox="1"/>
          <p:nvPr/>
        </p:nvSpPr>
        <p:spPr>
          <a:xfrm>
            <a:off x="4840351" y="911478"/>
            <a:ext cx="2343150" cy="147955"/>
          </a:xfrm>
          <a:prstGeom prst="rect">
            <a:avLst/>
          </a:prstGeom>
        </p:spPr>
        <p:txBody>
          <a:bodyPr vert="horz" wrap="square" lIns="0" tIns="13335" rIns="0" bIns="0" rtlCol="0">
            <a:spAutoFit/>
          </a:bodyPr>
          <a:lstStyle/>
          <a:p>
            <a:pPr marL="12700">
              <a:lnSpc>
                <a:spcPct val="100000"/>
              </a:lnSpc>
              <a:spcBef>
                <a:spcPts val="105"/>
              </a:spcBef>
            </a:pPr>
            <a:r>
              <a:rPr sz="800" b="1" i="1" dirty="0">
                <a:latin typeface="Calibri"/>
                <a:cs typeface="Calibri"/>
              </a:rPr>
              <a:t>Children</a:t>
            </a:r>
            <a:r>
              <a:rPr sz="800" b="1" i="1" spc="-35" dirty="0">
                <a:latin typeface="Calibri"/>
                <a:cs typeface="Calibri"/>
              </a:rPr>
              <a:t> </a:t>
            </a:r>
            <a:r>
              <a:rPr sz="800" b="1" i="1" dirty="0">
                <a:latin typeface="Calibri"/>
                <a:cs typeface="Calibri"/>
              </a:rPr>
              <a:t>might</a:t>
            </a:r>
            <a:r>
              <a:rPr sz="800" b="1" i="1" spc="-40" dirty="0">
                <a:latin typeface="Calibri"/>
                <a:cs typeface="Calibri"/>
              </a:rPr>
              <a:t> </a:t>
            </a:r>
            <a:r>
              <a:rPr sz="800" b="1" i="1" dirty="0">
                <a:latin typeface="Calibri"/>
                <a:cs typeface="Calibri"/>
              </a:rPr>
              <a:t>use</a:t>
            </a:r>
            <a:r>
              <a:rPr sz="800" b="1" i="1" spc="-45" dirty="0">
                <a:latin typeface="Calibri"/>
                <a:cs typeface="Calibri"/>
              </a:rPr>
              <a:t> </a:t>
            </a:r>
            <a:r>
              <a:rPr sz="800" b="1" i="1" dirty="0">
                <a:latin typeface="Calibri"/>
                <a:cs typeface="Calibri"/>
              </a:rPr>
              <a:t>manipulatives</a:t>
            </a:r>
            <a:r>
              <a:rPr sz="800" b="1" i="1" spc="-15" dirty="0">
                <a:latin typeface="Calibri"/>
                <a:cs typeface="Calibri"/>
              </a:rPr>
              <a:t> </a:t>
            </a:r>
            <a:r>
              <a:rPr sz="800" b="1" i="1" dirty="0">
                <a:latin typeface="Calibri"/>
                <a:cs typeface="Calibri"/>
              </a:rPr>
              <a:t>alongside</a:t>
            </a:r>
            <a:r>
              <a:rPr sz="800" b="1" i="1" spc="-15" dirty="0">
                <a:latin typeface="Calibri"/>
                <a:cs typeface="Calibri"/>
              </a:rPr>
              <a:t> </a:t>
            </a:r>
            <a:r>
              <a:rPr sz="800" b="1" i="1" spc="-10" dirty="0">
                <a:latin typeface="Calibri"/>
                <a:cs typeface="Calibri"/>
              </a:rPr>
              <a:t>algorithms</a:t>
            </a:r>
            <a:endParaRPr sz="800">
              <a:latin typeface="Calibri"/>
              <a:cs typeface="Calibri"/>
            </a:endParaRPr>
          </a:p>
        </p:txBody>
      </p:sp>
      <p:sp>
        <p:nvSpPr>
          <p:cNvPr id="32" name="object 32"/>
          <p:cNvSpPr txBox="1"/>
          <p:nvPr/>
        </p:nvSpPr>
        <p:spPr>
          <a:xfrm>
            <a:off x="198526" y="5309167"/>
            <a:ext cx="1607185" cy="446405"/>
          </a:xfrm>
          <a:prstGeom prst="rect">
            <a:avLst/>
          </a:prstGeom>
        </p:spPr>
        <p:txBody>
          <a:bodyPr vert="horz" wrap="square" lIns="0" tIns="12700" rIns="0" bIns="0" rtlCol="0">
            <a:spAutoFit/>
          </a:bodyPr>
          <a:lstStyle/>
          <a:p>
            <a:pPr marL="12700" marR="5080" algn="ctr">
              <a:lnSpc>
                <a:spcPct val="114999"/>
              </a:lnSpc>
              <a:spcBef>
                <a:spcPts val="100"/>
              </a:spcBef>
            </a:pPr>
            <a:r>
              <a:rPr sz="800" dirty="0">
                <a:latin typeface="Calibri"/>
                <a:cs typeface="Calibri"/>
              </a:rPr>
              <a:t>Solve</a:t>
            </a:r>
            <a:r>
              <a:rPr sz="800" spc="-25" dirty="0">
                <a:latin typeface="Calibri"/>
                <a:cs typeface="Calibri"/>
              </a:rPr>
              <a:t> </a:t>
            </a:r>
            <a:r>
              <a:rPr sz="800" spc="-10" dirty="0">
                <a:latin typeface="Calibri"/>
                <a:cs typeface="Calibri"/>
              </a:rPr>
              <a:t>multi-</a:t>
            </a:r>
            <a:r>
              <a:rPr sz="800" dirty="0">
                <a:latin typeface="Calibri"/>
                <a:cs typeface="Calibri"/>
              </a:rPr>
              <a:t>step</a:t>
            </a:r>
            <a:r>
              <a:rPr sz="800" spc="-10" dirty="0">
                <a:latin typeface="Calibri"/>
                <a:cs typeface="Calibri"/>
              </a:rPr>
              <a:t> </a:t>
            </a:r>
            <a:r>
              <a:rPr sz="800" dirty="0">
                <a:latin typeface="Calibri"/>
                <a:cs typeface="Calibri"/>
              </a:rPr>
              <a:t>problems</a:t>
            </a:r>
            <a:r>
              <a:rPr sz="800" spc="-15" dirty="0">
                <a:latin typeface="Calibri"/>
                <a:cs typeface="Calibri"/>
              </a:rPr>
              <a:t> </a:t>
            </a:r>
            <a:r>
              <a:rPr sz="800" dirty="0">
                <a:latin typeface="Calibri"/>
                <a:cs typeface="Calibri"/>
              </a:rPr>
              <a:t>in</a:t>
            </a:r>
            <a:r>
              <a:rPr sz="800" spc="-10" dirty="0">
                <a:latin typeface="Calibri"/>
                <a:cs typeface="Calibri"/>
              </a:rPr>
              <a:t> contexts,</a:t>
            </a:r>
            <a:r>
              <a:rPr sz="800" spc="500" dirty="0">
                <a:latin typeface="Calibri"/>
                <a:cs typeface="Calibri"/>
              </a:rPr>
              <a:t> </a:t>
            </a:r>
            <a:r>
              <a:rPr sz="800" dirty="0">
                <a:latin typeface="Calibri"/>
                <a:cs typeface="Calibri"/>
              </a:rPr>
              <a:t>deciding</a:t>
            </a:r>
            <a:r>
              <a:rPr sz="800" spc="-20" dirty="0">
                <a:latin typeface="Calibri"/>
                <a:cs typeface="Calibri"/>
              </a:rPr>
              <a:t> </a:t>
            </a:r>
            <a:r>
              <a:rPr sz="800" dirty="0">
                <a:latin typeface="Calibri"/>
                <a:cs typeface="Calibri"/>
              </a:rPr>
              <a:t>which</a:t>
            </a:r>
            <a:r>
              <a:rPr sz="800" spc="-30" dirty="0">
                <a:latin typeface="Calibri"/>
                <a:cs typeface="Calibri"/>
              </a:rPr>
              <a:t> </a:t>
            </a:r>
            <a:r>
              <a:rPr sz="800" dirty="0">
                <a:latin typeface="Calibri"/>
                <a:cs typeface="Calibri"/>
              </a:rPr>
              <a:t>operations</a:t>
            </a:r>
            <a:r>
              <a:rPr sz="800" spc="-2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methods</a:t>
            </a:r>
            <a:r>
              <a:rPr sz="800" spc="-20"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use</a:t>
            </a:r>
            <a:r>
              <a:rPr sz="800" spc="-25" dirty="0">
                <a:latin typeface="Calibri"/>
                <a:cs typeface="Calibri"/>
              </a:rPr>
              <a:t> </a:t>
            </a:r>
            <a:r>
              <a:rPr sz="800" dirty="0">
                <a:latin typeface="Calibri"/>
                <a:cs typeface="Calibri"/>
              </a:rPr>
              <a:t>and</a:t>
            </a:r>
            <a:r>
              <a:rPr sz="800" spc="-10" dirty="0">
                <a:latin typeface="Calibri"/>
                <a:cs typeface="Calibri"/>
              </a:rPr>
              <a:t> </a:t>
            </a:r>
            <a:r>
              <a:rPr sz="800" spc="-25" dirty="0">
                <a:latin typeface="Calibri"/>
                <a:cs typeface="Calibri"/>
              </a:rPr>
              <a:t>why</a:t>
            </a:r>
            <a:endParaRPr sz="800">
              <a:latin typeface="Calibri"/>
              <a:cs typeface="Calibri"/>
            </a:endParaRPr>
          </a:p>
        </p:txBody>
      </p:sp>
      <p:sp>
        <p:nvSpPr>
          <p:cNvPr id="33" name="object 33"/>
          <p:cNvSpPr txBox="1"/>
          <p:nvPr/>
        </p:nvSpPr>
        <p:spPr>
          <a:xfrm>
            <a:off x="317398" y="5856528"/>
            <a:ext cx="1369695" cy="306070"/>
          </a:xfrm>
          <a:prstGeom prst="rect">
            <a:avLst/>
          </a:prstGeom>
        </p:spPr>
        <p:txBody>
          <a:bodyPr vert="horz" wrap="square" lIns="0" tIns="12700" rIns="0" bIns="0" rtlCol="0">
            <a:spAutoFit/>
          </a:bodyPr>
          <a:lstStyle/>
          <a:p>
            <a:pPr marL="504825" marR="5080" indent="-492759">
              <a:lnSpc>
                <a:spcPct val="114999"/>
              </a:lnSpc>
              <a:spcBef>
                <a:spcPts val="100"/>
              </a:spcBef>
            </a:pPr>
            <a:r>
              <a:rPr sz="800" dirty="0">
                <a:latin typeface="Calibri"/>
                <a:cs typeface="Calibri"/>
              </a:rPr>
              <a:t>Solve</a:t>
            </a:r>
            <a:r>
              <a:rPr sz="800" spc="-25" dirty="0">
                <a:latin typeface="Calibri"/>
                <a:cs typeface="Calibri"/>
              </a:rPr>
              <a:t> </a:t>
            </a:r>
            <a:r>
              <a:rPr sz="800" dirty="0">
                <a:latin typeface="Calibri"/>
                <a:cs typeface="Calibri"/>
              </a:rPr>
              <a:t>more</a:t>
            </a:r>
            <a:r>
              <a:rPr sz="800" spc="-25" dirty="0">
                <a:latin typeface="Calibri"/>
                <a:cs typeface="Calibri"/>
              </a:rPr>
              <a:t> </a:t>
            </a:r>
            <a:r>
              <a:rPr sz="800" dirty="0">
                <a:latin typeface="Calibri"/>
                <a:cs typeface="Calibri"/>
              </a:rPr>
              <a:t>complex</a:t>
            </a:r>
            <a:r>
              <a:rPr sz="800" spc="-5" dirty="0">
                <a:latin typeface="Calibri"/>
                <a:cs typeface="Calibri"/>
              </a:rPr>
              <a:t> </a:t>
            </a:r>
            <a:r>
              <a:rPr sz="800" spc="-10" dirty="0">
                <a:latin typeface="Calibri"/>
                <a:cs typeface="Calibri"/>
              </a:rPr>
              <a:t>calculations</a:t>
            </a:r>
            <a:r>
              <a:rPr sz="800" spc="500" dirty="0">
                <a:latin typeface="Calibri"/>
                <a:cs typeface="Calibri"/>
              </a:rPr>
              <a:t> </a:t>
            </a:r>
            <a:r>
              <a:rPr sz="800" spc="-10" dirty="0">
                <a:latin typeface="Calibri"/>
                <a:cs typeface="Calibri"/>
              </a:rPr>
              <a:t>mentally</a:t>
            </a:r>
            <a:endParaRPr sz="800">
              <a:latin typeface="Calibri"/>
              <a:cs typeface="Calibri"/>
            </a:endParaRPr>
          </a:p>
        </p:txBody>
      </p:sp>
      <p:sp>
        <p:nvSpPr>
          <p:cNvPr id="34" name="object 34"/>
          <p:cNvSpPr txBox="1"/>
          <p:nvPr/>
        </p:nvSpPr>
        <p:spPr>
          <a:xfrm>
            <a:off x="5959602" y="3944239"/>
            <a:ext cx="1040765" cy="330200"/>
          </a:xfrm>
          <a:prstGeom prst="rect">
            <a:avLst/>
          </a:prstGeom>
        </p:spPr>
        <p:txBody>
          <a:bodyPr vert="horz" wrap="square" lIns="0" tIns="12065" rIns="0" bIns="0" rtlCol="0">
            <a:spAutoFit/>
          </a:bodyPr>
          <a:lstStyle/>
          <a:p>
            <a:pPr marL="111760" marR="5080" indent="-99060">
              <a:lnSpc>
                <a:spcPct val="100000"/>
              </a:lnSpc>
              <a:spcBef>
                <a:spcPts val="95"/>
              </a:spcBef>
            </a:pPr>
            <a:r>
              <a:rPr sz="1000" dirty="0">
                <a:latin typeface="Calibri"/>
                <a:cs typeface="Calibri"/>
              </a:rPr>
              <a:t>Column</a:t>
            </a:r>
            <a:r>
              <a:rPr sz="1000" spc="-55" dirty="0">
                <a:latin typeface="Calibri"/>
                <a:cs typeface="Calibri"/>
              </a:rPr>
              <a:t> </a:t>
            </a:r>
            <a:r>
              <a:rPr sz="1000" spc="-10" dirty="0">
                <a:latin typeface="Calibri"/>
                <a:cs typeface="Calibri"/>
              </a:rPr>
              <a:t>subtraction </a:t>
            </a:r>
            <a:r>
              <a:rPr sz="1000" dirty="0">
                <a:latin typeface="Calibri"/>
                <a:cs typeface="Calibri"/>
              </a:rPr>
              <a:t>(no</a:t>
            </a:r>
            <a:r>
              <a:rPr sz="1000" spc="-30" dirty="0">
                <a:latin typeface="Calibri"/>
                <a:cs typeface="Calibri"/>
              </a:rPr>
              <a:t> </a:t>
            </a:r>
            <a:r>
              <a:rPr sz="1000" spc="-10" dirty="0">
                <a:latin typeface="Calibri"/>
                <a:cs typeface="Calibri"/>
              </a:rPr>
              <a:t>exchanging)</a:t>
            </a:r>
            <a:endParaRPr sz="1000">
              <a:latin typeface="Calibri"/>
              <a:cs typeface="Calibri"/>
            </a:endParaRPr>
          </a:p>
        </p:txBody>
      </p:sp>
      <p:sp>
        <p:nvSpPr>
          <p:cNvPr id="35" name="object 35"/>
          <p:cNvSpPr txBox="1"/>
          <p:nvPr/>
        </p:nvSpPr>
        <p:spPr>
          <a:xfrm>
            <a:off x="4879340" y="5330444"/>
            <a:ext cx="1040765" cy="330200"/>
          </a:xfrm>
          <a:prstGeom prst="rect">
            <a:avLst/>
          </a:prstGeom>
        </p:spPr>
        <p:txBody>
          <a:bodyPr vert="horz" wrap="square" lIns="0" tIns="12065" rIns="0" bIns="0" rtlCol="0">
            <a:spAutoFit/>
          </a:bodyPr>
          <a:lstStyle/>
          <a:p>
            <a:pPr marL="64135" marR="5080" indent="-52069">
              <a:lnSpc>
                <a:spcPct val="100000"/>
              </a:lnSpc>
              <a:spcBef>
                <a:spcPts val="95"/>
              </a:spcBef>
            </a:pPr>
            <a:r>
              <a:rPr sz="1000" dirty="0">
                <a:latin typeface="Calibri"/>
                <a:cs typeface="Calibri"/>
              </a:rPr>
              <a:t>Column</a:t>
            </a:r>
            <a:r>
              <a:rPr sz="1000" spc="-55" dirty="0">
                <a:latin typeface="Calibri"/>
                <a:cs typeface="Calibri"/>
              </a:rPr>
              <a:t> </a:t>
            </a:r>
            <a:r>
              <a:rPr sz="1000" spc="-10" dirty="0">
                <a:latin typeface="Calibri"/>
                <a:cs typeface="Calibri"/>
              </a:rPr>
              <a:t>subtraction </a:t>
            </a:r>
            <a:r>
              <a:rPr sz="1000" dirty="0">
                <a:latin typeface="Calibri"/>
                <a:cs typeface="Calibri"/>
              </a:rPr>
              <a:t>(with</a:t>
            </a:r>
            <a:r>
              <a:rPr sz="1000" spc="-40" dirty="0">
                <a:latin typeface="Calibri"/>
                <a:cs typeface="Calibri"/>
              </a:rPr>
              <a:t> </a:t>
            </a:r>
            <a:r>
              <a:rPr sz="1000" spc="-10" dirty="0">
                <a:latin typeface="Calibri"/>
                <a:cs typeface="Calibri"/>
              </a:rPr>
              <a:t>exchanging)</a:t>
            </a:r>
            <a:endParaRPr sz="1000">
              <a:latin typeface="Calibri"/>
              <a:cs typeface="Calibri"/>
            </a:endParaRPr>
          </a:p>
        </p:txBody>
      </p:sp>
      <p:sp>
        <p:nvSpPr>
          <p:cNvPr id="36" name="object 36"/>
          <p:cNvSpPr txBox="1"/>
          <p:nvPr/>
        </p:nvSpPr>
        <p:spPr>
          <a:xfrm>
            <a:off x="2411729" y="25400"/>
            <a:ext cx="550164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10" dirty="0">
                <a:latin typeface="Calibri"/>
                <a:cs typeface="Calibri"/>
              </a:rPr>
              <a:t> </a:t>
            </a:r>
            <a:r>
              <a:rPr sz="1000" b="1" dirty="0">
                <a:latin typeface="Calibri"/>
                <a:cs typeface="Calibri"/>
              </a:rPr>
              <a:t>develop</a:t>
            </a:r>
            <a:r>
              <a:rPr sz="1000" b="1" spc="-25" dirty="0">
                <a:latin typeface="Calibri"/>
                <a:cs typeface="Calibri"/>
              </a:rPr>
              <a:t> </a:t>
            </a:r>
            <a:r>
              <a:rPr sz="1000" b="1" dirty="0">
                <a:latin typeface="Calibri"/>
                <a:cs typeface="Calibri"/>
              </a:rPr>
              <a:t>the</a:t>
            </a:r>
            <a:r>
              <a:rPr sz="1000" b="1" spc="-35" dirty="0">
                <a:latin typeface="Calibri"/>
                <a:cs typeface="Calibri"/>
              </a:rPr>
              <a:t> </a:t>
            </a:r>
            <a:r>
              <a:rPr sz="1000" b="1" dirty="0">
                <a:latin typeface="Calibri"/>
                <a:cs typeface="Calibri"/>
              </a:rPr>
              <a:t>concept</a:t>
            </a:r>
            <a:r>
              <a:rPr sz="1000" b="1" spc="-45" dirty="0">
                <a:latin typeface="Calibri"/>
                <a:cs typeface="Calibri"/>
              </a:rPr>
              <a:t> </a:t>
            </a:r>
            <a:r>
              <a:rPr sz="1000" b="1" dirty="0">
                <a:latin typeface="Calibri"/>
                <a:cs typeface="Calibri"/>
              </a:rPr>
              <a:t>of</a:t>
            </a:r>
            <a:r>
              <a:rPr sz="1000" b="1" spc="-30" dirty="0">
                <a:latin typeface="Calibri"/>
                <a:cs typeface="Calibri"/>
              </a:rPr>
              <a:t> </a:t>
            </a:r>
            <a:r>
              <a:rPr sz="1000" b="1" dirty="0">
                <a:latin typeface="Calibri"/>
                <a:cs typeface="Calibri"/>
              </a:rPr>
              <a:t>addition</a:t>
            </a:r>
            <a:r>
              <a:rPr sz="1000" b="1" spc="-2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subtraction</a:t>
            </a:r>
            <a:r>
              <a:rPr sz="1000" b="1" spc="-30"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are</a:t>
            </a:r>
            <a:r>
              <a:rPr sz="1000" b="1" spc="-50" dirty="0">
                <a:latin typeface="Calibri"/>
                <a:cs typeface="Calibri"/>
              </a:rPr>
              <a:t> </a:t>
            </a:r>
            <a:r>
              <a:rPr sz="1000" b="1" dirty="0">
                <a:latin typeface="Calibri"/>
                <a:cs typeface="Calibri"/>
              </a:rPr>
              <a:t>enabled</a:t>
            </a:r>
            <a:r>
              <a:rPr sz="1000" b="1" spc="-35" dirty="0">
                <a:latin typeface="Calibri"/>
                <a:cs typeface="Calibri"/>
              </a:rPr>
              <a:t> </a:t>
            </a:r>
            <a:r>
              <a:rPr sz="1000" b="1" dirty="0">
                <a:latin typeface="Calibri"/>
                <a:cs typeface="Calibri"/>
              </a:rPr>
              <a:t>to</a:t>
            </a:r>
            <a:r>
              <a:rPr sz="1000" b="1" spc="-30"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35" dirty="0">
                <a:latin typeface="Calibri"/>
                <a:cs typeface="Calibri"/>
              </a:rPr>
              <a:t> </a:t>
            </a:r>
            <a:r>
              <a:rPr sz="1000" b="1" dirty="0">
                <a:latin typeface="Calibri"/>
                <a:cs typeface="Calibri"/>
              </a:rPr>
              <a:t>operations</a:t>
            </a:r>
            <a:r>
              <a:rPr sz="1000" b="1" spc="-40" dirty="0">
                <a:latin typeface="Calibri"/>
                <a:cs typeface="Calibri"/>
              </a:rPr>
              <a:t> </a:t>
            </a:r>
            <a:r>
              <a:rPr sz="1000" b="1" spc="-10" dirty="0">
                <a:latin typeface="Calibri"/>
                <a:cs typeface="Calibri"/>
              </a:rPr>
              <a:t>flexibly.</a:t>
            </a:r>
            <a:endParaRPr sz="1000">
              <a:latin typeface="Calibri"/>
              <a:cs typeface="Calibri"/>
            </a:endParaRPr>
          </a:p>
          <a:p>
            <a:pPr marL="3175" algn="ctr">
              <a:lnSpc>
                <a:spcPct val="100000"/>
              </a:lnSpc>
            </a:pPr>
            <a:r>
              <a:rPr sz="1000" b="1" dirty="0">
                <a:latin typeface="Calibri"/>
                <a:cs typeface="Calibri"/>
              </a:rPr>
              <a:t>Addition and</a:t>
            </a:r>
            <a:r>
              <a:rPr sz="1000" b="1" spc="-20" dirty="0">
                <a:latin typeface="Calibri"/>
                <a:cs typeface="Calibri"/>
              </a:rPr>
              <a:t> </a:t>
            </a:r>
            <a:r>
              <a:rPr sz="1000" b="1" spc="-10" dirty="0">
                <a:latin typeface="Calibri"/>
                <a:cs typeface="Calibri"/>
              </a:rPr>
              <a:t>subtraction</a:t>
            </a:r>
            <a:r>
              <a:rPr sz="1000" b="1" spc="-30" dirty="0">
                <a:latin typeface="Calibri"/>
                <a:cs typeface="Calibri"/>
              </a:rPr>
              <a:t> </a:t>
            </a:r>
            <a:r>
              <a:rPr sz="1000" b="1" dirty="0">
                <a:latin typeface="Calibri"/>
                <a:cs typeface="Calibri"/>
              </a:rPr>
              <a:t>should</a:t>
            </a:r>
            <a:r>
              <a:rPr sz="1000" b="1" spc="-10" dirty="0">
                <a:latin typeface="Calibri"/>
                <a:cs typeface="Calibri"/>
              </a:rPr>
              <a:t> </a:t>
            </a:r>
            <a:r>
              <a:rPr sz="1000" b="1" dirty="0">
                <a:latin typeface="Calibri"/>
                <a:cs typeface="Calibri"/>
              </a:rPr>
              <a:t>be</a:t>
            </a:r>
            <a:r>
              <a:rPr sz="1000" b="1" spc="-10" dirty="0">
                <a:latin typeface="Calibri"/>
                <a:cs typeface="Calibri"/>
              </a:rPr>
              <a:t> </a:t>
            </a:r>
            <a:r>
              <a:rPr sz="1000" b="1" dirty="0">
                <a:latin typeface="Calibri"/>
                <a:cs typeface="Calibri"/>
              </a:rPr>
              <a:t>taught</a:t>
            </a:r>
            <a:r>
              <a:rPr sz="1000" b="1" spc="-20" dirty="0">
                <a:latin typeface="Calibri"/>
                <a:cs typeface="Calibri"/>
              </a:rPr>
              <a:t> </a:t>
            </a:r>
            <a:r>
              <a:rPr sz="1000" b="1" spc="-10" dirty="0">
                <a:latin typeface="Calibri"/>
                <a:cs typeface="Calibri"/>
              </a:rPr>
              <a:t>together.</a:t>
            </a:r>
            <a:endParaRPr sz="1000">
              <a:latin typeface="Calibri"/>
              <a:cs typeface="Calibri"/>
            </a:endParaRPr>
          </a:p>
        </p:txBody>
      </p:sp>
      <p:sp>
        <p:nvSpPr>
          <p:cNvPr id="37" name="object 3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Subtraction</a:t>
            </a:r>
          </a:p>
        </p:txBody>
      </p:sp>
      <p:grpSp>
        <p:nvGrpSpPr>
          <p:cNvPr id="38" name="object 38"/>
          <p:cNvGrpSpPr/>
          <p:nvPr/>
        </p:nvGrpSpPr>
        <p:grpSpPr>
          <a:xfrm>
            <a:off x="2107628" y="385825"/>
            <a:ext cx="2555240" cy="6491605"/>
            <a:chOff x="2107628" y="385825"/>
            <a:chExt cx="2555240" cy="6491605"/>
          </a:xfrm>
        </p:grpSpPr>
        <p:sp>
          <p:nvSpPr>
            <p:cNvPr id="39" name="object 39"/>
            <p:cNvSpPr/>
            <p:nvPr/>
          </p:nvSpPr>
          <p:spPr>
            <a:xfrm>
              <a:off x="4643501"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pic>
          <p:nvPicPr>
            <p:cNvPr id="40" name="object 40"/>
            <p:cNvPicPr/>
            <p:nvPr/>
          </p:nvPicPr>
          <p:blipFill>
            <a:blip r:embed="rId2" cstate="print"/>
            <a:stretch>
              <a:fillRect/>
            </a:stretch>
          </p:blipFill>
          <p:spPr>
            <a:xfrm>
              <a:off x="2107628" y="1505013"/>
              <a:ext cx="2469134" cy="102108"/>
            </a:xfrm>
            <a:prstGeom prst="rect">
              <a:avLst/>
            </a:prstGeom>
          </p:spPr>
        </p:pic>
        <p:pic>
          <p:nvPicPr>
            <p:cNvPr id="41" name="object 41"/>
            <p:cNvPicPr/>
            <p:nvPr/>
          </p:nvPicPr>
          <p:blipFill>
            <a:blip r:embed="rId3" cstate="print"/>
            <a:stretch>
              <a:fillRect/>
            </a:stretch>
          </p:blipFill>
          <p:spPr>
            <a:xfrm>
              <a:off x="3927325" y="2281139"/>
              <a:ext cx="158413" cy="161624"/>
            </a:xfrm>
            <a:prstGeom prst="rect">
              <a:avLst/>
            </a:prstGeom>
          </p:spPr>
        </p:pic>
        <p:pic>
          <p:nvPicPr>
            <p:cNvPr id="42" name="object 42"/>
            <p:cNvPicPr/>
            <p:nvPr/>
          </p:nvPicPr>
          <p:blipFill>
            <a:blip r:embed="rId4" cstate="print"/>
            <a:stretch>
              <a:fillRect/>
            </a:stretch>
          </p:blipFill>
          <p:spPr>
            <a:xfrm>
              <a:off x="2599327" y="2209969"/>
              <a:ext cx="278334" cy="277824"/>
            </a:xfrm>
            <a:prstGeom prst="rect">
              <a:avLst/>
            </a:prstGeom>
          </p:spPr>
        </p:pic>
        <p:sp>
          <p:nvSpPr>
            <p:cNvPr id="43" name="object 43"/>
            <p:cNvSpPr/>
            <p:nvPr/>
          </p:nvSpPr>
          <p:spPr>
            <a:xfrm>
              <a:off x="3006725" y="1801875"/>
              <a:ext cx="0" cy="1217930"/>
            </a:xfrm>
            <a:custGeom>
              <a:avLst/>
              <a:gdLst/>
              <a:ahLst/>
              <a:cxnLst/>
              <a:rect l="l" t="t" r="r" b="b"/>
              <a:pathLst>
                <a:path h="1217930">
                  <a:moveTo>
                    <a:pt x="0" y="0"/>
                  </a:moveTo>
                  <a:lnTo>
                    <a:pt x="0" y="1217549"/>
                  </a:lnTo>
                </a:path>
              </a:pathLst>
            </a:custGeom>
            <a:ln w="12700">
              <a:solidFill>
                <a:srgbClr val="000000"/>
              </a:solidFill>
            </a:ln>
          </p:spPr>
          <p:txBody>
            <a:bodyPr wrap="square" lIns="0" tIns="0" rIns="0" bIns="0" rtlCol="0"/>
            <a:lstStyle/>
            <a:p>
              <a:endParaRPr/>
            </a:p>
          </p:txBody>
        </p:sp>
        <p:sp>
          <p:nvSpPr>
            <p:cNvPr id="44" name="object 44"/>
            <p:cNvSpPr/>
            <p:nvPr/>
          </p:nvSpPr>
          <p:spPr>
            <a:xfrm>
              <a:off x="2503551" y="1822450"/>
              <a:ext cx="1727200" cy="1231900"/>
            </a:xfrm>
            <a:custGeom>
              <a:avLst/>
              <a:gdLst/>
              <a:ahLst/>
              <a:cxnLst/>
              <a:rect l="l" t="t" r="r" b="b"/>
              <a:pathLst>
                <a:path w="1727200" h="1231900">
                  <a:moveTo>
                    <a:pt x="1249299" y="0"/>
                  </a:moveTo>
                  <a:lnTo>
                    <a:pt x="1249299" y="1231900"/>
                  </a:lnTo>
                </a:path>
                <a:path w="1727200" h="1231900">
                  <a:moveTo>
                    <a:pt x="0" y="285750"/>
                  </a:moveTo>
                  <a:lnTo>
                    <a:pt x="1727200" y="285750"/>
                  </a:lnTo>
                </a:path>
              </a:pathLst>
            </a:custGeom>
            <a:ln w="9525">
              <a:solidFill>
                <a:srgbClr val="000000"/>
              </a:solidFill>
            </a:ln>
          </p:spPr>
          <p:txBody>
            <a:bodyPr wrap="square" lIns="0" tIns="0" rIns="0" bIns="0" rtlCol="0"/>
            <a:lstStyle/>
            <a:p>
              <a:endParaRPr/>
            </a:p>
          </p:txBody>
        </p:sp>
        <p:pic>
          <p:nvPicPr>
            <p:cNvPr id="45" name="object 45"/>
            <p:cNvPicPr/>
            <p:nvPr/>
          </p:nvPicPr>
          <p:blipFill>
            <a:blip r:embed="rId5" cstate="print"/>
            <a:stretch>
              <a:fillRect/>
            </a:stretch>
          </p:blipFill>
          <p:spPr>
            <a:xfrm>
              <a:off x="3246235" y="2204772"/>
              <a:ext cx="278215" cy="278215"/>
            </a:xfrm>
            <a:prstGeom prst="rect">
              <a:avLst/>
            </a:prstGeom>
          </p:spPr>
        </p:pic>
      </p:grpSp>
      <p:sp>
        <p:nvSpPr>
          <p:cNvPr id="46" name="object 46"/>
          <p:cNvSpPr txBox="1"/>
          <p:nvPr/>
        </p:nvSpPr>
        <p:spPr>
          <a:xfrm>
            <a:off x="5074411" y="6205276"/>
            <a:ext cx="1945005" cy="551815"/>
          </a:xfrm>
          <a:prstGeom prst="rect">
            <a:avLst/>
          </a:prstGeom>
        </p:spPr>
        <p:txBody>
          <a:bodyPr vert="horz" wrap="square" lIns="0" tIns="12700" rIns="0" bIns="0" rtlCol="0">
            <a:spAutoFit/>
          </a:bodyPr>
          <a:lstStyle/>
          <a:p>
            <a:pPr marL="12065" marR="5080" algn="ctr">
              <a:lnSpc>
                <a:spcPct val="115100"/>
              </a:lnSpc>
              <a:spcBef>
                <a:spcPts val="100"/>
              </a:spcBef>
            </a:pPr>
            <a:r>
              <a:rPr sz="1000" i="1" spc="-10" dirty="0">
                <a:latin typeface="Calibri"/>
                <a:cs typeface="Calibri"/>
              </a:rPr>
              <a:t>Subtraction</a:t>
            </a:r>
            <a:r>
              <a:rPr sz="1000" i="1" spc="-35" dirty="0">
                <a:latin typeface="Calibri"/>
                <a:cs typeface="Calibri"/>
              </a:rPr>
              <a:t> </a:t>
            </a:r>
            <a:r>
              <a:rPr sz="1000" i="1" dirty="0">
                <a:latin typeface="Calibri"/>
                <a:cs typeface="Calibri"/>
              </a:rPr>
              <a:t>with decimals</a:t>
            </a:r>
            <a:r>
              <a:rPr sz="1000" i="1" spc="-30" dirty="0">
                <a:latin typeface="Calibri"/>
                <a:cs typeface="Calibri"/>
              </a:rPr>
              <a:t> </a:t>
            </a:r>
            <a:r>
              <a:rPr sz="1000" i="1" dirty="0">
                <a:latin typeface="Calibri"/>
                <a:cs typeface="Calibri"/>
              </a:rPr>
              <a:t>up</a:t>
            </a:r>
            <a:r>
              <a:rPr sz="1000" i="1" spc="-10" dirty="0">
                <a:latin typeface="Calibri"/>
                <a:cs typeface="Calibri"/>
              </a:rPr>
              <a:t> </a:t>
            </a:r>
            <a:r>
              <a:rPr sz="1000" i="1" dirty="0">
                <a:latin typeface="Calibri"/>
                <a:cs typeface="Calibri"/>
              </a:rPr>
              <a:t>to</a:t>
            </a:r>
            <a:r>
              <a:rPr sz="1000" i="1" spc="-5" dirty="0">
                <a:latin typeface="Calibri"/>
                <a:cs typeface="Calibri"/>
              </a:rPr>
              <a:t> </a:t>
            </a:r>
            <a:r>
              <a:rPr sz="1000" i="1" spc="-20" dirty="0">
                <a:latin typeface="Calibri"/>
                <a:cs typeface="Calibri"/>
              </a:rPr>
              <a:t>three </a:t>
            </a:r>
            <a:r>
              <a:rPr sz="1000" i="1" spc="-10" dirty="0">
                <a:latin typeface="Calibri"/>
                <a:cs typeface="Calibri"/>
              </a:rPr>
              <a:t>decimal places</a:t>
            </a:r>
            <a:r>
              <a:rPr sz="1000" i="1" dirty="0">
                <a:latin typeface="Calibri"/>
                <a:cs typeface="Calibri"/>
              </a:rPr>
              <a:t> </a:t>
            </a:r>
            <a:r>
              <a:rPr sz="1000" i="1" spc="-10" dirty="0">
                <a:latin typeface="Calibri"/>
                <a:cs typeface="Calibri"/>
              </a:rPr>
              <a:t>including </a:t>
            </a:r>
            <a:r>
              <a:rPr sz="1000" i="1" dirty="0">
                <a:latin typeface="Calibri"/>
                <a:cs typeface="Calibri"/>
              </a:rPr>
              <a:t>in</a:t>
            </a:r>
            <a:r>
              <a:rPr sz="1000" i="1" spc="30" dirty="0">
                <a:latin typeface="Calibri"/>
                <a:cs typeface="Calibri"/>
              </a:rPr>
              <a:t> </a:t>
            </a:r>
            <a:r>
              <a:rPr sz="1000" i="1" spc="-10" dirty="0">
                <a:latin typeface="Calibri"/>
                <a:cs typeface="Calibri"/>
              </a:rPr>
              <a:t>different </a:t>
            </a:r>
            <a:r>
              <a:rPr sz="1000" i="1" dirty="0">
                <a:latin typeface="Calibri"/>
                <a:cs typeface="Calibri"/>
              </a:rPr>
              <a:t>contexts</a:t>
            </a:r>
            <a:r>
              <a:rPr sz="1000" i="1" spc="-40" dirty="0">
                <a:latin typeface="Calibri"/>
                <a:cs typeface="Calibri"/>
              </a:rPr>
              <a:t> </a:t>
            </a:r>
            <a:r>
              <a:rPr sz="1000" i="1" dirty="0">
                <a:latin typeface="Calibri"/>
                <a:cs typeface="Calibri"/>
              </a:rPr>
              <a:t>e.g.</a:t>
            </a:r>
            <a:r>
              <a:rPr sz="1000" i="1" spc="-35" dirty="0">
                <a:latin typeface="Calibri"/>
                <a:cs typeface="Calibri"/>
              </a:rPr>
              <a:t> </a:t>
            </a:r>
            <a:r>
              <a:rPr sz="1000" i="1" dirty="0">
                <a:latin typeface="Calibri"/>
                <a:cs typeface="Calibri"/>
              </a:rPr>
              <a:t>money</a:t>
            </a:r>
            <a:r>
              <a:rPr sz="1000" i="1" spc="-35" dirty="0">
                <a:latin typeface="Calibri"/>
                <a:cs typeface="Calibri"/>
              </a:rPr>
              <a:t> </a:t>
            </a:r>
            <a:r>
              <a:rPr sz="1000" i="1" dirty="0">
                <a:latin typeface="Calibri"/>
                <a:cs typeface="Calibri"/>
              </a:rPr>
              <a:t>and</a:t>
            </a:r>
            <a:r>
              <a:rPr sz="1000" i="1" spc="-35" dirty="0">
                <a:latin typeface="Calibri"/>
                <a:cs typeface="Calibri"/>
              </a:rPr>
              <a:t> </a:t>
            </a:r>
            <a:r>
              <a:rPr sz="1000" i="1" spc="-10" dirty="0">
                <a:latin typeface="Calibri"/>
                <a:cs typeface="Calibri"/>
              </a:rPr>
              <a:t>measures</a:t>
            </a:r>
            <a:endParaRPr sz="1000">
              <a:latin typeface="Calibri"/>
              <a:cs typeface="Calibri"/>
            </a:endParaRPr>
          </a:p>
        </p:txBody>
      </p:sp>
      <p:graphicFrame>
        <p:nvGraphicFramePr>
          <p:cNvPr id="47" name="object 47"/>
          <p:cNvGraphicFramePr>
            <a:graphicFrameLocks noGrp="1"/>
          </p:cNvGraphicFramePr>
          <p:nvPr/>
        </p:nvGraphicFramePr>
        <p:xfrm>
          <a:off x="2111375" y="985900"/>
          <a:ext cx="2414903" cy="306070"/>
        </p:xfrm>
        <a:graphic>
          <a:graphicData uri="http://schemas.openxmlformats.org/drawingml/2006/table">
            <a:tbl>
              <a:tblPr firstRow="1" bandRow="1">
                <a:tableStyleId>{2D5ABB26-0587-4C30-8999-92F81FD0307C}</a:tableStyleId>
              </a:tblPr>
              <a:tblGrid>
                <a:gridCol w="254000">
                  <a:extLst>
                    <a:ext uri="{9D8B030D-6E8A-4147-A177-3AD203B41FA5}">
                      <a16:colId xmlns:a16="http://schemas.microsoft.com/office/drawing/2014/main" val="20000"/>
                    </a:ext>
                  </a:extLst>
                </a:gridCol>
                <a:gridCol w="250190">
                  <a:extLst>
                    <a:ext uri="{9D8B030D-6E8A-4147-A177-3AD203B41FA5}">
                      <a16:colId xmlns:a16="http://schemas.microsoft.com/office/drawing/2014/main" val="20001"/>
                    </a:ext>
                  </a:extLst>
                </a:gridCol>
                <a:gridCol w="250190">
                  <a:extLst>
                    <a:ext uri="{9D8B030D-6E8A-4147-A177-3AD203B41FA5}">
                      <a16:colId xmlns:a16="http://schemas.microsoft.com/office/drawing/2014/main" val="20002"/>
                    </a:ext>
                  </a:extLst>
                </a:gridCol>
                <a:gridCol w="252094">
                  <a:extLst>
                    <a:ext uri="{9D8B030D-6E8A-4147-A177-3AD203B41FA5}">
                      <a16:colId xmlns:a16="http://schemas.microsoft.com/office/drawing/2014/main" val="20003"/>
                    </a:ext>
                  </a:extLst>
                </a:gridCol>
                <a:gridCol w="214630">
                  <a:extLst>
                    <a:ext uri="{9D8B030D-6E8A-4147-A177-3AD203B41FA5}">
                      <a16:colId xmlns:a16="http://schemas.microsoft.com/office/drawing/2014/main" val="20004"/>
                    </a:ext>
                  </a:extLst>
                </a:gridCol>
                <a:gridCol w="291465">
                  <a:extLst>
                    <a:ext uri="{9D8B030D-6E8A-4147-A177-3AD203B41FA5}">
                      <a16:colId xmlns:a16="http://schemas.microsoft.com/office/drawing/2014/main" val="20005"/>
                    </a:ext>
                  </a:extLst>
                </a:gridCol>
                <a:gridCol w="243204">
                  <a:extLst>
                    <a:ext uri="{9D8B030D-6E8A-4147-A177-3AD203B41FA5}">
                      <a16:colId xmlns:a16="http://schemas.microsoft.com/office/drawing/2014/main" val="20006"/>
                    </a:ext>
                  </a:extLst>
                </a:gridCol>
                <a:gridCol w="257175">
                  <a:extLst>
                    <a:ext uri="{9D8B030D-6E8A-4147-A177-3AD203B41FA5}">
                      <a16:colId xmlns:a16="http://schemas.microsoft.com/office/drawing/2014/main" val="20007"/>
                    </a:ext>
                  </a:extLst>
                </a:gridCol>
                <a:gridCol w="401955">
                  <a:extLst>
                    <a:ext uri="{9D8B030D-6E8A-4147-A177-3AD203B41FA5}">
                      <a16:colId xmlns:a16="http://schemas.microsoft.com/office/drawing/2014/main" val="20008"/>
                    </a:ext>
                  </a:extLst>
                </a:gridCol>
              </a:tblGrid>
              <a:tr h="107950">
                <a:tc>
                  <a:txBody>
                    <a:bodyPr/>
                    <a:lstStyle/>
                    <a:p>
                      <a:pPr marL="60325">
                        <a:lnSpc>
                          <a:spcPct val="100000"/>
                        </a:lnSpc>
                        <a:spcBef>
                          <a:spcPts val="30"/>
                        </a:spcBef>
                      </a:pPr>
                      <a:r>
                        <a:rPr sz="600" b="1" spc="-20" dirty="0">
                          <a:solidFill>
                            <a:srgbClr val="FFFFFF"/>
                          </a:solidFill>
                          <a:latin typeface="Calibri"/>
                          <a:cs typeface="Calibri"/>
                        </a:rPr>
                        <a:t>0.01</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58419">
                        <a:lnSpc>
                          <a:spcPct val="100000"/>
                        </a:lnSpc>
                        <a:spcBef>
                          <a:spcPts val="30"/>
                        </a:spcBef>
                      </a:pPr>
                      <a:r>
                        <a:rPr sz="600" b="1" spc="-20" dirty="0">
                          <a:solidFill>
                            <a:srgbClr val="FFFFFF"/>
                          </a:solidFill>
                          <a:latin typeface="Calibri"/>
                          <a:cs typeface="Calibri"/>
                        </a:rPr>
                        <a:t>0.02</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58419">
                        <a:lnSpc>
                          <a:spcPct val="100000"/>
                        </a:lnSpc>
                        <a:spcBef>
                          <a:spcPts val="30"/>
                        </a:spcBef>
                      </a:pPr>
                      <a:r>
                        <a:rPr sz="600" b="1" spc="-20" dirty="0">
                          <a:solidFill>
                            <a:srgbClr val="FFFFFF"/>
                          </a:solidFill>
                          <a:latin typeface="Calibri"/>
                          <a:cs typeface="Calibri"/>
                        </a:rPr>
                        <a:t>0.03</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algn="ctr">
                        <a:lnSpc>
                          <a:spcPct val="100000"/>
                        </a:lnSpc>
                        <a:spcBef>
                          <a:spcPts val="30"/>
                        </a:spcBef>
                      </a:pPr>
                      <a:r>
                        <a:rPr sz="600" b="1" spc="-20" dirty="0">
                          <a:solidFill>
                            <a:srgbClr val="FFFFFF"/>
                          </a:solidFill>
                          <a:latin typeface="Calibri"/>
                          <a:cs typeface="Calibri"/>
                        </a:rPr>
                        <a:t>0.04</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R="32384" algn="r">
                        <a:lnSpc>
                          <a:spcPct val="100000"/>
                        </a:lnSpc>
                        <a:spcBef>
                          <a:spcPts val="30"/>
                        </a:spcBef>
                      </a:pPr>
                      <a:r>
                        <a:rPr sz="600" b="1" spc="-20" dirty="0">
                          <a:solidFill>
                            <a:srgbClr val="FFFFFF"/>
                          </a:solidFill>
                          <a:latin typeface="Calibri"/>
                          <a:cs typeface="Calibri"/>
                        </a:rPr>
                        <a:t>0.05</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algn="ctr">
                        <a:lnSpc>
                          <a:spcPct val="100000"/>
                        </a:lnSpc>
                        <a:spcBef>
                          <a:spcPts val="30"/>
                        </a:spcBef>
                      </a:pPr>
                      <a:r>
                        <a:rPr sz="600" b="1" spc="-20" dirty="0">
                          <a:solidFill>
                            <a:srgbClr val="FFFFFF"/>
                          </a:solidFill>
                          <a:latin typeface="Calibri"/>
                          <a:cs typeface="Calibri"/>
                        </a:rPr>
                        <a:t>0.06</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55244">
                        <a:lnSpc>
                          <a:spcPct val="100000"/>
                        </a:lnSpc>
                        <a:spcBef>
                          <a:spcPts val="30"/>
                        </a:spcBef>
                      </a:pPr>
                      <a:r>
                        <a:rPr sz="600" b="1" spc="-20" dirty="0">
                          <a:solidFill>
                            <a:srgbClr val="FFFFFF"/>
                          </a:solidFill>
                          <a:latin typeface="Calibri"/>
                          <a:cs typeface="Calibri"/>
                        </a:rPr>
                        <a:t>0.07</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algn="ctr">
                        <a:lnSpc>
                          <a:spcPct val="100000"/>
                        </a:lnSpc>
                        <a:spcBef>
                          <a:spcPts val="30"/>
                        </a:spcBef>
                      </a:pPr>
                      <a:r>
                        <a:rPr sz="600" b="1" spc="-20" dirty="0">
                          <a:solidFill>
                            <a:srgbClr val="FFFFFF"/>
                          </a:solidFill>
                          <a:latin typeface="Calibri"/>
                          <a:cs typeface="Calibri"/>
                        </a:rPr>
                        <a:t>0.08</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1905" algn="ctr">
                        <a:lnSpc>
                          <a:spcPct val="100000"/>
                        </a:lnSpc>
                        <a:spcBef>
                          <a:spcPts val="30"/>
                        </a:spcBef>
                      </a:pPr>
                      <a:r>
                        <a:rPr sz="600" b="1" spc="-20" dirty="0">
                          <a:solidFill>
                            <a:srgbClr val="FFFFFF"/>
                          </a:solidFill>
                          <a:latin typeface="Calibri"/>
                          <a:cs typeface="Calibri"/>
                        </a:rPr>
                        <a:t>0.09</a:t>
                      </a:r>
                      <a:endParaRPr sz="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extLst>
                  <a:ext uri="{0D108BD9-81ED-4DB2-BD59-A6C34878D82A}">
                    <a16:rowId xmlns:a16="http://schemas.microsoft.com/office/drawing/2014/main" val="10000"/>
                  </a:ext>
                </a:extLst>
              </a:tr>
              <a:tr h="99060">
                <a:tc>
                  <a:txBody>
                    <a:bodyPr/>
                    <a:lstStyle/>
                    <a:p>
                      <a:pPr marL="78105">
                        <a:lnSpc>
                          <a:spcPts val="680"/>
                        </a:lnSpc>
                      </a:pPr>
                      <a:r>
                        <a:rPr sz="600" b="1" spc="-25" dirty="0">
                          <a:latin typeface="Calibri"/>
                          <a:cs typeface="Calibri"/>
                        </a:rPr>
                        <a:t>0.1</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76835">
                        <a:lnSpc>
                          <a:spcPts val="680"/>
                        </a:lnSpc>
                      </a:pPr>
                      <a:r>
                        <a:rPr sz="600" b="1" spc="-25" dirty="0">
                          <a:latin typeface="Calibri"/>
                          <a:cs typeface="Calibri"/>
                        </a:rPr>
                        <a:t>0.2</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76835">
                        <a:lnSpc>
                          <a:spcPts val="680"/>
                        </a:lnSpc>
                      </a:pPr>
                      <a:r>
                        <a:rPr sz="600" b="1" spc="-25" dirty="0">
                          <a:latin typeface="Calibri"/>
                          <a:cs typeface="Calibri"/>
                        </a:rPr>
                        <a:t>0.3</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1270" algn="ctr">
                        <a:lnSpc>
                          <a:spcPts val="680"/>
                        </a:lnSpc>
                      </a:pPr>
                      <a:r>
                        <a:rPr sz="600" b="1" spc="-25" dirty="0">
                          <a:latin typeface="Calibri"/>
                          <a:cs typeface="Calibri"/>
                        </a:rPr>
                        <a:t>0.4</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R="50800" algn="r">
                        <a:lnSpc>
                          <a:spcPts val="680"/>
                        </a:lnSpc>
                      </a:pPr>
                      <a:r>
                        <a:rPr sz="600" b="1" spc="-25" dirty="0">
                          <a:latin typeface="Calibri"/>
                          <a:cs typeface="Calibri"/>
                        </a:rPr>
                        <a:t>0.5</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1270" algn="ctr">
                        <a:lnSpc>
                          <a:spcPts val="680"/>
                        </a:lnSpc>
                      </a:pPr>
                      <a:r>
                        <a:rPr sz="600" b="1" spc="-25" dirty="0">
                          <a:latin typeface="Calibri"/>
                          <a:cs typeface="Calibri"/>
                        </a:rPr>
                        <a:t>0.6</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73660">
                        <a:lnSpc>
                          <a:spcPts val="680"/>
                        </a:lnSpc>
                      </a:pPr>
                      <a:r>
                        <a:rPr sz="600" b="1" spc="-25" dirty="0">
                          <a:latin typeface="Calibri"/>
                          <a:cs typeface="Calibri"/>
                        </a:rPr>
                        <a:t>0.7</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1270" algn="ctr">
                        <a:lnSpc>
                          <a:spcPts val="680"/>
                        </a:lnSpc>
                      </a:pPr>
                      <a:r>
                        <a:rPr sz="600" b="1" spc="-25" dirty="0">
                          <a:latin typeface="Calibri"/>
                          <a:cs typeface="Calibri"/>
                        </a:rPr>
                        <a:t>0.8</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algn="ctr">
                        <a:lnSpc>
                          <a:spcPts val="680"/>
                        </a:lnSpc>
                      </a:pPr>
                      <a:r>
                        <a:rPr sz="600" b="1" spc="-25" dirty="0">
                          <a:latin typeface="Calibri"/>
                          <a:cs typeface="Calibri"/>
                        </a:rPr>
                        <a:t>0.9</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1"/>
                  </a:ext>
                </a:extLst>
              </a:tr>
              <a:tr h="99060">
                <a:tc>
                  <a:txBody>
                    <a:bodyPr/>
                    <a:lstStyle/>
                    <a:p>
                      <a:pPr marL="107314">
                        <a:lnSpc>
                          <a:spcPts val="680"/>
                        </a:lnSpc>
                      </a:pPr>
                      <a:r>
                        <a:rPr sz="600" b="1" dirty="0">
                          <a:latin typeface="Calibri"/>
                          <a:cs typeface="Calibri"/>
                        </a:rPr>
                        <a:t>1</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05410">
                        <a:lnSpc>
                          <a:spcPts val="680"/>
                        </a:lnSpc>
                      </a:pPr>
                      <a:r>
                        <a:rPr sz="600" b="1" dirty="0">
                          <a:latin typeface="Calibri"/>
                          <a:cs typeface="Calibri"/>
                        </a:rPr>
                        <a:t>2</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05410">
                        <a:lnSpc>
                          <a:spcPts val="680"/>
                        </a:lnSpc>
                      </a:pPr>
                      <a:r>
                        <a:rPr sz="600" b="1" dirty="0">
                          <a:latin typeface="Calibri"/>
                          <a:cs typeface="Calibri"/>
                        </a:rPr>
                        <a:t>3</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905" algn="ctr">
                        <a:lnSpc>
                          <a:spcPts val="680"/>
                        </a:lnSpc>
                      </a:pPr>
                      <a:r>
                        <a:rPr sz="600" b="1" dirty="0">
                          <a:latin typeface="Calibri"/>
                          <a:cs typeface="Calibri"/>
                        </a:rPr>
                        <a:t>4</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R="79375" algn="r">
                        <a:lnSpc>
                          <a:spcPts val="680"/>
                        </a:lnSpc>
                      </a:pPr>
                      <a:r>
                        <a:rPr sz="600" b="1" dirty="0">
                          <a:latin typeface="Calibri"/>
                          <a:cs typeface="Calibri"/>
                        </a:rPr>
                        <a:t>5</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905" algn="ctr">
                        <a:lnSpc>
                          <a:spcPts val="680"/>
                        </a:lnSpc>
                      </a:pPr>
                      <a:r>
                        <a:rPr sz="600" b="1" dirty="0">
                          <a:latin typeface="Calibri"/>
                          <a:cs typeface="Calibri"/>
                        </a:rPr>
                        <a:t>6</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02235">
                        <a:lnSpc>
                          <a:spcPts val="680"/>
                        </a:lnSpc>
                      </a:pPr>
                      <a:r>
                        <a:rPr sz="600" b="1" dirty="0">
                          <a:latin typeface="Calibri"/>
                          <a:cs typeface="Calibri"/>
                        </a:rPr>
                        <a:t>7</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1905" algn="ctr">
                        <a:lnSpc>
                          <a:spcPts val="680"/>
                        </a:lnSpc>
                      </a:pPr>
                      <a:r>
                        <a:rPr sz="600" b="1" dirty="0">
                          <a:latin typeface="Calibri"/>
                          <a:cs typeface="Calibri"/>
                        </a:rPr>
                        <a:t>8</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635" algn="ctr">
                        <a:lnSpc>
                          <a:spcPts val="680"/>
                        </a:lnSpc>
                      </a:pPr>
                      <a:r>
                        <a:rPr sz="600" b="1" dirty="0">
                          <a:latin typeface="Calibri"/>
                          <a:cs typeface="Calibri"/>
                        </a:rPr>
                        <a:t>9</a:t>
                      </a:r>
                      <a:endParaRPr sz="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2"/>
                  </a:ext>
                </a:extLst>
              </a:tr>
            </a:tbl>
          </a:graphicData>
        </a:graphic>
      </p:graphicFrame>
      <p:sp>
        <p:nvSpPr>
          <p:cNvPr id="48" name="object 48"/>
          <p:cNvSpPr txBox="1"/>
          <p:nvPr/>
        </p:nvSpPr>
        <p:spPr>
          <a:xfrm>
            <a:off x="2683510" y="1887092"/>
            <a:ext cx="10858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Calibri"/>
                <a:cs typeface="Calibri"/>
              </a:rPr>
              <a:t>U</a:t>
            </a:r>
            <a:endParaRPr sz="1000">
              <a:latin typeface="Calibri"/>
              <a:cs typeface="Calibri"/>
            </a:endParaRPr>
          </a:p>
        </p:txBody>
      </p:sp>
      <p:sp>
        <p:nvSpPr>
          <p:cNvPr id="49" name="object 49"/>
          <p:cNvSpPr txBox="1"/>
          <p:nvPr/>
        </p:nvSpPr>
        <p:spPr>
          <a:xfrm>
            <a:off x="3208782" y="1869693"/>
            <a:ext cx="272415" cy="177800"/>
          </a:xfrm>
          <a:prstGeom prst="rect">
            <a:avLst/>
          </a:prstGeom>
        </p:spPr>
        <p:txBody>
          <a:bodyPr vert="horz" wrap="square" lIns="0" tIns="12065" rIns="0" bIns="0" rtlCol="0">
            <a:spAutoFit/>
          </a:bodyPr>
          <a:lstStyle/>
          <a:p>
            <a:pPr marL="12700">
              <a:lnSpc>
                <a:spcPct val="100000"/>
              </a:lnSpc>
              <a:spcBef>
                <a:spcPts val="95"/>
              </a:spcBef>
            </a:pPr>
            <a:r>
              <a:rPr sz="1000" b="1" spc="-20" dirty="0">
                <a:latin typeface="Calibri"/>
                <a:cs typeface="Calibri"/>
              </a:rPr>
              <a:t>1/10</a:t>
            </a:r>
            <a:endParaRPr sz="1000">
              <a:latin typeface="Calibri"/>
              <a:cs typeface="Calibri"/>
            </a:endParaRPr>
          </a:p>
        </p:txBody>
      </p:sp>
      <p:sp>
        <p:nvSpPr>
          <p:cNvPr id="50" name="object 50"/>
          <p:cNvSpPr txBox="1"/>
          <p:nvPr/>
        </p:nvSpPr>
        <p:spPr>
          <a:xfrm>
            <a:off x="3789426" y="1865756"/>
            <a:ext cx="33655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1/100</a:t>
            </a:r>
            <a:endParaRPr sz="1000">
              <a:latin typeface="Calibri"/>
              <a:cs typeface="Calibri"/>
            </a:endParaRPr>
          </a:p>
        </p:txBody>
      </p:sp>
      <p:grpSp>
        <p:nvGrpSpPr>
          <p:cNvPr id="51" name="object 51"/>
          <p:cNvGrpSpPr/>
          <p:nvPr/>
        </p:nvGrpSpPr>
        <p:grpSpPr>
          <a:xfrm>
            <a:off x="2941701" y="2336800"/>
            <a:ext cx="1667510" cy="1252855"/>
            <a:chOff x="2941701" y="2336800"/>
            <a:chExt cx="1667510" cy="1252855"/>
          </a:xfrm>
        </p:grpSpPr>
        <p:pic>
          <p:nvPicPr>
            <p:cNvPr id="52" name="object 52"/>
            <p:cNvPicPr/>
            <p:nvPr/>
          </p:nvPicPr>
          <p:blipFill>
            <a:blip r:embed="rId6" cstate="print"/>
            <a:stretch>
              <a:fillRect/>
            </a:stretch>
          </p:blipFill>
          <p:spPr>
            <a:xfrm>
              <a:off x="2941701" y="2336800"/>
              <a:ext cx="141224" cy="152400"/>
            </a:xfrm>
            <a:prstGeom prst="rect">
              <a:avLst/>
            </a:prstGeom>
          </p:spPr>
        </p:pic>
        <p:sp>
          <p:nvSpPr>
            <p:cNvPr id="53" name="object 53"/>
            <p:cNvSpPr/>
            <p:nvPr/>
          </p:nvSpPr>
          <p:spPr>
            <a:xfrm>
              <a:off x="3043301" y="3165475"/>
              <a:ext cx="722630" cy="408305"/>
            </a:xfrm>
            <a:custGeom>
              <a:avLst/>
              <a:gdLst/>
              <a:ahLst/>
              <a:cxnLst/>
              <a:rect l="l" t="t" r="r" b="b"/>
              <a:pathLst>
                <a:path w="722629" h="408304">
                  <a:moveTo>
                    <a:pt x="552703" y="0"/>
                  </a:moveTo>
                  <a:lnTo>
                    <a:pt x="0" y="0"/>
                  </a:lnTo>
                  <a:lnTo>
                    <a:pt x="0" y="407924"/>
                  </a:lnTo>
                  <a:lnTo>
                    <a:pt x="552703" y="407924"/>
                  </a:lnTo>
                  <a:lnTo>
                    <a:pt x="722249" y="203962"/>
                  </a:lnTo>
                  <a:lnTo>
                    <a:pt x="552703" y="0"/>
                  </a:lnTo>
                  <a:close/>
                </a:path>
              </a:pathLst>
            </a:custGeom>
            <a:solidFill>
              <a:srgbClr val="D1D1EF"/>
            </a:solidFill>
          </p:spPr>
          <p:txBody>
            <a:bodyPr wrap="square" lIns="0" tIns="0" rIns="0" bIns="0" rtlCol="0"/>
            <a:lstStyle/>
            <a:p>
              <a:endParaRPr/>
            </a:p>
          </p:txBody>
        </p:sp>
        <p:sp>
          <p:nvSpPr>
            <p:cNvPr id="54" name="object 54"/>
            <p:cNvSpPr/>
            <p:nvPr/>
          </p:nvSpPr>
          <p:spPr>
            <a:xfrm>
              <a:off x="3043301" y="3165475"/>
              <a:ext cx="722630" cy="408305"/>
            </a:xfrm>
            <a:custGeom>
              <a:avLst/>
              <a:gdLst/>
              <a:ahLst/>
              <a:cxnLst/>
              <a:rect l="l" t="t" r="r" b="b"/>
              <a:pathLst>
                <a:path w="722629" h="408304">
                  <a:moveTo>
                    <a:pt x="0" y="0"/>
                  </a:moveTo>
                  <a:lnTo>
                    <a:pt x="552703" y="0"/>
                  </a:lnTo>
                  <a:lnTo>
                    <a:pt x="722249" y="203962"/>
                  </a:lnTo>
                  <a:lnTo>
                    <a:pt x="552703" y="407924"/>
                  </a:lnTo>
                  <a:lnTo>
                    <a:pt x="0" y="407924"/>
                  </a:lnTo>
                  <a:lnTo>
                    <a:pt x="0" y="0"/>
                  </a:lnTo>
                  <a:close/>
                </a:path>
              </a:pathLst>
            </a:custGeom>
            <a:ln w="9524">
              <a:solidFill>
                <a:srgbClr val="000000"/>
              </a:solidFill>
            </a:ln>
          </p:spPr>
          <p:txBody>
            <a:bodyPr wrap="square" lIns="0" tIns="0" rIns="0" bIns="0" rtlCol="0"/>
            <a:lstStyle/>
            <a:p>
              <a:endParaRPr/>
            </a:p>
          </p:txBody>
        </p:sp>
        <p:sp>
          <p:nvSpPr>
            <p:cNvPr id="55" name="object 55"/>
            <p:cNvSpPr/>
            <p:nvPr/>
          </p:nvSpPr>
          <p:spPr>
            <a:xfrm>
              <a:off x="3851910" y="3176524"/>
              <a:ext cx="752475" cy="408305"/>
            </a:xfrm>
            <a:custGeom>
              <a:avLst/>
              <a:gdLst/>
              <a:ahLst/>
              <a:cxnLst/>
              <a:rect l="l" t="t" r="r" b="b"/>
              <a:pathLst>
                <a:path w="752475" h="408304">
                  <a:moveTo>
                    <a:pt x="582929" y="0"/>
                  </a:moveTo>
                  <a:lnTo>
                    <a:pt x="0" y="0"/>
                  </a:lnTo>
                  <a:lnTo>
                    <a:pt x="0" y="408050"/>
                  </a:lnTo>
                  <a:lnTo>
                    <a:pt x="582929" y="408050"/>
                  </a:lnTo>
                  <a:lnTo>
                    <a:pt x="752475" y="204088"/>
                  </a:lnTo>
                  <a:lnTo>
                    <a:pt x="582929" y="0"/>
                  </a:lnTo>
                  <a:close/>
                </a:path>
              </a:pathLst>
            </a:custGeom>
            <a:solidFill>
              <a:srgbClr val="D1D1EF"/>
            </a:solidFill>
          </p:spPr>
          <p:txBody>
            <a:bodyPr wrap="square" lIns="0" tIns="0" rIns="0" bIns="0" rtlCol="0"/>
            <a:lstStyle/>
            <a:p>
              <a:endParaRPr/>
            </a:p>
          </p:txBody>
        </p:sp>
        <p:sp>
          <p:nvSpPr>
            <p:cNvPr id="56" name="object 56"/>
            <p:cNvSpPr/>
            <p:nvPr/>
          </p:nvSpPr>
          <p:spPr>
            <a:xfrm>
              <a:off x="3851910" y="3176524"/>
              <a:ext cx="752475" cy="408305"/>
            </a:xfrm>
            <a:custGeom>
              <a:avLst/>
              <a:gdLst/>
              <a:ahLst/>
              <a:cxnLst/>
              <a:rect l="l" t="t" r="r" b="b"/>
              <a:pathLst>
                <a:path w="752475" h="408304">
                  <a:moveTo>
                    <a:pt x="0" y="0"/>
                  </a:moveTo>
                  <a:lnTo>
                    <a:pt x="582929" y="0"/>
                  </a:lnTo>
                  <a:lnTo>
                    <a:pt x="752475" y="204088"/>
                  </a:lnTo>
                  <a:lnTo>
                    <a:pt x="582929" y="408050"/>
                  </a:lnTo>
                  <a:lnTo>
                    <a:pt x="0" y="408050"/>
                  </a:lnTo>
                  <a:lnTo>
                    <a:pt x="0" y="0"/>
                  </a:lnTo>
                  <a:close/>
                </a:path>
              </a:pathLst>
            </a:custGeom>
            <a:ln w="9524">
              <a:solidFill>
                <a:srgbClr val="000000"/>
              </a:solidFill>
            </a:ln>
          </p:spPr>
          <p:txBody>
            <a:bodyPr wrap="square" lIns="0" tIns="0" rIns="0" bIns="0" rtlCol="0"/>
            <a:lstStyle/>
            <a:p>
              <a:endParaRPr/>
            </a:p>
          </p:txBody>
        </p:sp>
        <p:sp>
          <p:nvSpPr>
            <p:cNvPr id="57" name="object 57"/>
            <p:cNvSpPr/>
            <p:nvPr/>
          </p:nvSpPr>
          <p:spPr>
            <a:xfrm>
              <a:off x="3881501" y="3216732"/>
              <a:ext cx="619125" cy="307975"/>
            </a:xfrm>
            <a:custGeom>
              <a:avLst/>
              <a:gdLst/>
              <a:ahLst/>
              <a:cxnLst/>
              <a:rect l="l" t="t" r="r" b="b"/>
              <a:pathLst>
                <a:path w="619125" h="307975">
                  <a:moveTo>
                    <a:pt x="618553" y="0"/>
                  </a:moveTo>
                  <a:lnTo>
                    <a:pt x="0" y="0"/>
                  </a:lnTo>
                  <a:lnTo>
                    <a:pt x="0" y="307771"/>
                  </a:lnTo>
                  <a:lnTo>
                    <a:pt x="618553" y="307771"/>
                  </a:lnTo>
                  <a:lnTo>
                    <a:pt x="618553" y="0"/>
                  </a:lnTo>
                  <a:close/>
                </a:path>
              </a:pathLst>
            </a:custGeom>
            <a:solidFill>
              <a:srgbClr val="D1D1EF"/>
            </a:solidFill>
          </p:spPr>
          <p:txBody>
            <a:bodyPr wrap="square" lIns="0" tIns="0" rIns="0" bIns="0" rtlCol="0"/>
            <a:lstStyle/>
            <a:p>
              <a:endParaRPr/>
            </a:p>
          </p:txBody>
        </p:sp>
      </p:grpSp>
      <p:sp>
        <p:nvSpPr>
          <p:cNvPr id="58" name="object 58"/>
          <p:cNvSpPr txBox="1"/>
          <p:nvPr/>
        </p:nvSpPr>
        <p:spPr>
          <a:xfrm>
            <a:off x="3961003" y="3241294"/>
            <a:ext cx="429259" cy="239395"/>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Comic Sans MS"/>
                <a:cs typeface="Comic Sans MS"/>
              </a:rPr>
              <a:t>0.01</a:t>
            </a:r>
            <a:endParaRPr sz="1400">
              <a:latin typeface="Comic Sans MS"/>
              <a:cs typeface="Comic Sans MS"/>
            </a:endParaRPr>
          </a:p>
        </p:txBody>
      </p:sp>
      <p:grpSp>
        <p:nvGrpSpPr>
          <p:cNvPr id="59" name="object 59"/>
          <p:cNvGrpSpPr/>
          <p:nvPr/>
        </p:nvGrpSpPr>
        <p:grpSpPr>
          <a:xfrm>
            <a:off x="2171763" y="3146488"/>
            <a:ext cx="701675" cy="430530"/>
            <a:chOff x="2171763" y="3146488"/>
            <a:chExt cx="701675" cy="430530"/>
          </a:xfrm>
        </p:grpSpPr>
        <p:sp>
          <p:nvSpPr>
            <p:cNvPr id="60" name="object 60"/>
            <p:cNvSpPr/>
            <p:nvPr/>
          </p:nvSpPr>
          <p:spPr>
            <a:xfrm>
              <a:off x="2176526" y="3151251"/>
              <a:ext cx="692150" cy="421005"/>
            </a:xfrm>
            <a:custGeom>
              <a:avLst/>
              <a:gdLst/>
              <a:ahLst/>
              <a:cxnLst/>
              <a:rect l="l" t="t" r="r" b="b"/>
              <a:pathLst>
                <a:path w="692150" h="421004">
                  <a:moveTo>
                    <a:pt x="517271" y="0"/>
                  </a:moveTo>
                  <a:lnTo>
                    <a:pt x="0" y="0"/>
                  </a:lnTo>
                  <a:lnTo>
                    <a:pt x="0" y="420624"/>
                  </a:lnTo>
                  <a:lnTo>
                    <a:pt x="517271" y="420624"/>
                  </a:lnTo>
                  <a:lnTo>
                    <a:pt x="692150" y="210312"/>
                  </a:lnTo>
                  <a:lnTo>
                    <a:pt x="517271" y="0"/>
                  </a:lnTo>
                  <a:close/>
                </a:path>
              </a:pathLst>
            </a:custGeom>
            <a:solidFill>
              <a:srgbClr val="D1D1EF"/>
            </a:solidFill>
          </p:spPr>
          <p:txBody>
            <a:bodyPr wrap="square" lIns="0" tIns="0" rIns="0" bIns="0" rtlCol="0"/>
            <a:lstStyle/>
            <a:p>
              <a:endParaRPr/>
            </a:p>
          </p:txBody>
        </p:sp>
        <p:sp>
          <p:nvSpPr>
            <p:cNvPr id="61" name="object 61"/>
            <p:cNvSpPr/>
            <p:nvPr/>
          </p:nvSpPr>
          <p:spPr>
            <a:xfrm>
              <a:off x="2176526" y="3151251"/>
              <a:ext cx="692150" cy="421005"/>
            </a:xfrm>
            <a:custGeom>
              <a:avLst/>
              <a:gdLst/>
              <a:ahLst/>
              <a:cxnLst/>
              <a:rect l="l" t="t" r="r" b="b"/>
              <a:pathLst>
                <a:path w="692150" h="421004">
                  <a:moveTo>
                    <a:pt x="0" y="0"/>
                  </a:moveTo>
                  <a:lnTo>
                    <a:pt x="517271" y="0"/>
                  </a:lnTo>
                  <a:lnTo>
                    <a:pt x="692150" y="210312"/>
                  </a:lnTo>
                  <a:lnTo>
                    <a:pt x="517271" y="420624"/>
                  </a:lnTo>
                  <a:lnTo>
                    <a:pt x="0" y="420624"/>
                  </a:lnTo>
                  <a:lnTo>
                    <a:pt x="0" y="0"/>
                  </a:lnTo>
                  <a:close/>
                </a:path>
              </a:pathLst>
            </a:custGeom>
            <a:ln w="9525">
              <a:solidFill>
                <a:srgbClr val="000000"/>
              </a:solidFill>
            </a:ln>
          </p:spPr>
          <p:txBody>
            <a:bodyPr wrap="square" lIns="0" tIns="0" rIns="0" bIns="0" rtlCol="0"/>
            <a:lstStyle/>
            <a:p>
              <a:endParaRPr/>
            </a:p>
          </p:txBody>
        </p:sp>
        <p:sp>
          <p:nvSpPr>
            <p:cNvPr id="62" name="object 62"/>
            <p:cNvSpPr/>
            <p:nvPr/>
          </p:nvSpPr>
          <p:spPr>
            <a:xfrm>
              <a:off x="2222119" y="3198317"/>
              <a:ext cx="510540" cy="307975"/>
            </a:xfrm>
            <a:custGeom>
              <a:avLst/>
              <a:gdLst/>
              <a:ahLst/>
              <a:cxnLst/>
              <a:rect l="l" t="t" r="r" b="b"/>
              <a:pathLst>
                <a:path w="510539" h="307975">
                  <a:moveTo>
                    <a:pt x="509968" y="0"/>
                  </a:moveTo>
                  <a:lnTo>
                    <a:pt x="0" y="0"/>
                  </a:lnTo>
                  <a:lnTo>
                    <a:pt x="0" y="307771"/>
                  </a:lnTo>
                  <a:lnTo>
                    <a:pt x="509968" y="307771"/>
                  </a:lnTo>
                  <a:lnTo>
                    <a:pt x="509968" y="0"/>
                  </a:lnTo>
                  <a:close/>
                </a:path>
              </a:pathLst>
            </a:custGeom>
            <a:solidFill>
              <a:srgbClr val="D1D1EF"/>
            </a:solidFill>
          </p:spPr>
          <p:txBody>
            <a:bodyPr wrap="square" lIns="0" tIns="0" rIns="0" bIns="0" rtlCol="0"/>
            <a:lstStyle/>
            <a:p>
              <a:endParaRPr/>
            </a:p>
          </p:txBody>
        </p:sp>
      </p:grpSp>
      <p:sp>
        <p:nvSpPr>
          <p:cNvPr id="63" name="object 63"/>
          <p:cNvSpPr txBox="1"/>
          <p:nvPr/>
        </p:nvSpPr>
        <p:spPr>
          <a:xfrm>
            <a:off x="2520823" y="3223006"/>
            <a:ext cx="13462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omic Sans MS"/>
                <a:cs typeface="Comic Sans MS"/>
              </a:rPr>
              <a:t>1</a:t>
            </a:r>
            <a:endParaRPr sz="1400">
              <a:latin typeface="Comic Sans MS"/>
              <a:cs typeface="Comic Sans MS"/>
            </a:endParaRPr>
          </a:p>
        </p:txBody>
      </p:sp>
      <p:grpSp>
        <p:nvGrpSpPr>
          <p:cNvPr id="64" name="object 64"/>
          <p:cNvGrpSpPr/>
          <p:nvPr/>
        </p:nvGrpSpPr>
        <p:grpSpPr>
          <a:xfrm>
            <a:off x="3101975" y="2578100"/>
            <a:ext cx="560705" cy="479425"/>
            <a:chOff x="3101975" y="2578100"/>
            <a:chExt cx="560705" cy="479425"/>
          </a:xfrm>
        </p:grpSpPr>
        <p:sp>
          <p:nvSpPr>
            <p:cNvPr id="65" name="object 65"/>
            <p:cNvSpPr/>
            <p:nvPr/>
          </p:nvSpPr>
          <p:spPr>
            <a:xfrm>
              <a:off x="3114675" y="2590800"/>
              <a:ext cx="535305" cy="454025"/>
            </a:xfrm>
            <a:custGeom>
              <a:avLst/>
              <a:gdLst/>
              <a:ahLst/>
              <a:cxnLst/>
              <a:rect l="l" t="t" r="r" b="b"/>
              <a:pathLst>
                <a:path w="535304" h="454025">
                  <a:moveTo>
                    <a:pt x="267462" y="0"/>
                  </a:moveTo>
                  <a:lnTo>
                    <a:pt x="213563" y="4610"/>
                  </a:lnTo>
                  <a:lnTo>
                    <a:pt x="163359" y="17833"/>
                  </a:lnTo>
                  <a:lnTo>
                    <a:pt x="117927" y="38757"/>
                  </a:lnTo>
                  <a:lnTo>
                    <a:pt x="78343" y="66468"/>
                  </a:lnTo>
                  <a:lnTo>
                    <a:pt x="45682" y="100055"/>
                  </a:lnTo>
                  <a:lnTo>
                    <a:pt x="21020" y="138606"/>
                  </a:lnTo>
                  <a:lnTo>
                    <a:pt x="5434" y="181208"/>
                  </a:lnTo>
                  <a:lnTo>
                    <a:pt x="0" y="226949"/>
                  </a:lnTo>
                  <a:lnTo>
                    <a:pt x="5434" y="272731"/>
                  </a:lnTo>
                  <a:lnTo>
                    <a:pt x="21020" y="315364"/>
                  </a:lnTo>
                  <a:lnTo>
                    <a:pt x="45682" y="353938"/>
                  </a:lnTo>
                  <a:lnTo>
                    <a:pt x="78343" y="387540"/>
                  </a:lnTo>
                  <a:lnTo>
                    <a:pt x="117927" y="415261"/>
                  </a:lnTo>
                  <a:lnTo>
                    <a:pt x="163359" y="436189"/>
                  </a:lnTo>
                  <a:lnTo>
                    <a:pt x="213563" y="449414"/>
                  </a:lnTo>
                  <a:lnTo>
                    <a:pt x="267462" y="454025"/>
                  </a:lnTo>
                  <a:lnTo>
                    <a:pt x="321402" y="449414"/>
                  </a:lnTo>
                  <a:lnTo>
                    <a:pt x="371637" y="436189"/>
                  </a:lnTo>
                  <a:lnTo>
                    <a:pt x="417092" y="415261"/>
                  </a:lnTo>
                  <a:lnTo>
                    <a:pt x="456691" y="387540"/>
                  </a:lnTo>
                  <a:lnTo>
                    <a:pt x="489362" y="353938"/>
                  </a:lnTo>
                  <a:lnTo>
                    <a:pt x="514028" y="315364"/>
                  </a:lnTo>
                  <a:lnTo>
                    <a:pt x="529616" y="272731"/>
                  </a:lnTo>
                  <a:lnTo>
                    <a:pt x="535051" y="226949"/>
                  </a:lnTo>
                  <a:lnTo>
                    <a:pt x="529616" y="181208"/>
                  </a:lnTo>
                  <a:lnTo>
                    <a:pt x="514028" y="138606"/>
                  </a:lnTo>
                  <a:lnTo>
                    <a:pt x="489362" y="100055"/>
                  </a:lnTo>
                  <a:lnTo>
                    <a:pt x="456691" y="66468"/>
                  </a:lnTo>
                  <a:lnTo>
                    <a:pt x="417092" y="38757"/>
                  </a:lnTo>
                  <a:lnTo>
                    <a:pt x="371637" y="17833"/>
                  </a:lnTo>
                  <a:lnTo>
                    <a:pt x="321402" y="4610"/>
                  </a:lnTo>
                  <a:lnTo>
                    <a:pt x="267462" y="0"/>
                  </a:lnTo>
                  <a:close/>
                </a:path>
              </a:pathLst>
            </a:custGeom>
            <a:solidFill>
              <a:srgbClr val="99FF33"/>
            </a:solidFill>
          </p:spPr>
          <p:txBody>
            <a:bodyPr wrap="square" lIns="0" tIns="0" rIns="0" bIns="0" rtlCol="0"/>
            <a:lstStyle/>
            <a:p>
              <a:endParaRPr/>
            </a:p>
          </p:txBody>
        </p:sp>
        <p:sp>
          <p:nvSpPr>
            <p:cNvPr id="66" name="object 66"/>
            <p:cNvSpPr/>
            <p:nvPr/>
          </p:nvSpPr>
          <p:spPr>
            <a:xfrm>
              <a:off x="3114675" y="2590800"/>
              <a:ext cx="535305" cy="454025"/>
            </a:xfrm>
            <a:custGeom>
              <a:avLst/>
              <a:gdLst/>
              <a:ahLst/>
              <a:cxnLst/>
              <a:rect l="l" t="t" r="r" b="b"/>
              <a:pathLst>
                <a:path w="535304" h="454025">
                  <a:moveTo>
                    <a:pt x="0" y="226949"/>
                  </a:moveTo>
                  <a:lnTo>
                    <a:pt x="5434" y="181208"/>
                  </a:lnTo>
                  <a:lnTo>
                    <a:pt x="21020" y="138606"/>
                  </a:lnTo>
                  <a:lnTo>
                    <a:pt x="45682" y="100055"/>
                  </a:lnTo>
                  <a:lnTo>
                    <a:pt x="78343" y="66468"/>
                  </a:lnTo>
                  <a:lnTo>
                    <a:pt x="117927" y="38757"/>
                  </a:lnTo>
                  <a:lnTo>
                    <a:pt x="163359" y="17833"/>
                  </a:lnTo>
                  <a:lnTo>
                    <a:pt x="213563" y="4610"/>
                  </a:lnTo>
                  <a:lnTo>
                    <a:pt x="267462" y="0"/>
                  </a:lnTo>
                  <a:lnTo>
                    <a:pt x="321402" y="4610"/>
                  </a:lnTo>
                  <a:lnTo>
                    <a:pt x="371637" y="17833"/>
                  </a:lnTo>
                  <a:lnTo>
                    <a:pt x="417092" y="38757"/>
                  </a:lnTo>
                  <a:lnTo>
                    <a:pt x="456691" y="66468"/>
                  </a:lnTo>
                  <a:lnTo>
                    <a:pt x="489362" y="100055"/>
                  </a:lnTo>
                  <a:lnTo>
                    <a:pt x="514028" y="138606"/>
                  </a:lnTo>
                  <a:lnTo>
                    <a:pt x="529616" y="181208"/>
                  </a:lnTo>
                  <a:lnTo>
                    <a:pt x="535051" y="226949"/>
                  </a:lnTo>
                  <a:lnTo>
                    <a:pt x="529616" y="272731"/>
                  </a:lnTo>
                  <a:lnTo>
                    <a:pt x="514028" y="315364"/>
                  </a:lnTo>
                  <a:lnTo>
                    <a:pt x="489362" y="353938"/>
                  </a:lnTo>
                  <a:lnTo>
                    <a:pt x="456691" y="387540"/>
                  </a:lnTo>
                  <a:lnTo>
                    <a:pt x="417092" y="415261"/>
                  </a:lnTo>
                  <a:lnTo>
                    <a:pt x="371637" y="436189"/>
                  </a:lnTo>
                  <a:lnTo>
                    <a:pt x="321402" y="449414"/>
                  </a:lnTo>
                  <a:lnTo>
                    <a:pt x="267462" y="454025"/>
                  </a:lnTo>
                  <a:lnTo>
                    <a:pt x="213563" y="449414"/>
                  </a:lnTo>
                  <a:lnTo>
                    <a:pt x="163359" y="436189"/>
                  </a:lnTo>
                  <a:lnTo>
                    <a:pt x="117927" y="415261"/>
                  </a:lnTo>
                  <a:lnTo>
                    <a:pt x="78343" y="387540"/>
                  </a:lnTo>
                  <a:lnTo>
                    <a:pt x="45682" y="353938"/>
                  </a:lnTo>
                  <a:lnTo>
                    <a:pt x="21020" y="315364"/>
                  </a:lnTo>
                  <a:lnTo>
                    <a:pt x="5434" y="272731"/>
                  </a:lnTo>
                  <a:lnTo>
                    <a:pt x="0" y="226949"/>
                  </a:lnTo>
                  <a:close/>
                </a:path>
              </a:pathLst>
            </a:custGeom>
            <a:ln w="25400">
              <a:solidFill>
                <a:srgbClr val="88A3A7"/>
              </a:solidFill>
            </a:ln>
          </p:spPr>
          <p:txBody>
            <a:bodyPr wrap="square" lIns="0" tIns="0" rIns="0" bIns="0" rtlCol="0"/>
            <a:lstStyle/>
            <a:p>
              <a:endParaRPr/>
            </a:p>
          </p:txBody>
        </p:sp>
      </p:grpSp>
      <p:sp>
        <p:nvSpPr>
          <p:cNvPr id="67" name="object 67"/>
          <p:cNvSpPr txBox="1"/>
          <p:nvPr/>
        </p:nvSpPr>
        <p:spPr>
          <a:xfrm>
            <a:off x="3266059" y="2702178"/>
            <a:ext cx="27686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omic Sans MS"/>
                <a:cs typeface="Comic Sans MS"/>
              </a:rPr>
              <a:t>0.1</a:t>
            </a:r>
            <a:endParaRPr sz="1200">
              <a:latin typeface="Comic Sans MS"/>
              <a:cs typeface="Comic Sans MS"/>
            </a:endParaRPr>
          </a:p>
        </p:txBody>
      </p:sp>
      <p:grpSp>
        <p:nvGrpSpPr>
          <p:cNvPr id="68" name="object 68"/>
          <p:cNvGrpSpPr/>
          <p:nvPr/>
        </p:nvGrpSpPr>
        <p:grpSpPr>
          <a:xfrm>
            <a:off x="2505075" y="2608326"/>
            <a:ext cx="466725" cy="419100"/>
            <a:chOff x="2505075" y="2608326"/>
            <a:chExt cx="466725" cy="419100"/>
          </a:xfrm>
        </p:grpSpPr>
        <p:sp>
          <p:nvSpPr>
            <p:cNvPr id="69" name="object 69"/>
            <p:cNvSpPr/>
            <p:nvPr/>
          </p:nvSpPr>
          <p:spPr>
            <a:xfrm>
              <a:off x="2517775" y="2621026"/>
              <a:ext cx="441325" cy="393700"/>
            </a:xfrm>
            <a:custGeom>
              <a:avLst/>
              <a:gdLst/>
              <a:ahLst/>
              <a:cxnLst/>
              <a:rect l="l" t="t" r="r" b="b"/>
              <a:pathLst>
                <a:path w="441325" h="393700">
                  <a:moveTo>
                    <a:pt x="220725" y="0"/>
                  </a:moveTo>
                  <a:lnTo>
                    <a:pt x="170110" y="5192"/>
                  </a:lnTo>
                  <a:lnTo>
                    <a:pt x="123649" y="19986"/>
                  </a:lnTo>
                  <a:lnTo>
                    <a:pt x="82666" y="43207"/>
                  </a:lnTo>
                  <a:lnTo>
                    <a:pt x="48485" y="73679"/>
                  </a:lnTo>
                  <a:lnTo>
                    <a:pt x="22431" y="110227"/>
                  </a:lnTo>
                  <a:lnTo>
                    <a:pt x="5828" y="151675"/>
                  </a:lnTo>
                  <a:lnTo>
                    <a:pt x="0" y="196850"/>
                  </a:lnTo>
                  <a:lnTo>
                    <a:pt x="5828" y="241984"/>
                  </a:lnTo>
                  <a:lnTo>
                    <a:pt x="22431" y="283417"/>
                  </a:lnTo>
                  <a:lnTo>
                    <a:pt x="48485" y="319967"/>
                  </a:lnTo>
                  <a:lnTo>
                    <a:pt x="82666" y="350452"/>
                  </a:lnTo>
                  <a:lnTo>
                    <a:pt x="123649" y="373691"/>
                  </a:lnTo>
                  <a:lnTo>
                    <a:pt x="170110" y="388500"/>
                  </a:lnTo>
                  <a:lnTo>
                    <a:pt x="220725" y="393700"/>
                  </a:lnTo>
                  <a:lnTo>
                    <a:pt x="271294" y="388500"/>
                  </a:lnTo>
                  <a:lnTo>
                    <a:pt x="317722" y="373691"/>
                  </a:lnTo>
                  <a:lnTo>
                    <a:pt x="358682" y="350452"/>
                  </a:lnTo>
                  <a:lnTo>
                    <a:pt x="392849" y="319967"/>
                  </a:lnTo>
                  <a:lnTo>
                    <a:pt x="418895" y="283417"/>
                  </a:lnTo>
                  <a:lnTo>
                    <a:pt x="435496" y="241984"/>
                  </a:lnTo>
                  <a:lnTo>
                    <a:pt x="441325" y="196850"/>
                  </a:lnTo>
                  <a:lnTo>
                    <a:pt x="435496" y="151675"/>
                  </a:lnTo>
                  <a:lnTo>
                    <a:pt x="418895" y="110227"/>
                  </a:lnTo>
                  <a:lnTo>
                    <a:pt x="392849" y="73679"/>
                  </a:lnTo>
                  <a:lnTo>
                    <a:pt x="358682" y="43207"/>
                  </a:lnTo>
                  <a:lnTo>
                    <a:pt x="317722" y="19986"/>
                  </a:lnTo>
                  <a:lnTo>
                    <a:pt x="271294" y="5192"/>
                  </a:lnTo>
                  <a:lnTo>
                    <a:pt x="220725" y="0"/>
                  </a:lnTo>
                  <a:close/>
                </a:path>
              </a:pathLst>
            </a:custGeom>
            <a:solidFill>
              <a:srgbClr val="99FF33"/>
            </a:solidFill>
          </p:spPr>
          <p:txBody>
            <a:bodyPr wrap="square" lIns="0" tIns="0" rIns="0" bIns="0" rtlCol="0"/>
            <a:lstStyle/>
            <a:p>
              <a:endParaRPr/>
            </a:p>
          </p:txBody>
        </p:sp>
        <p:sp>
          <p:nvSpPr>
            <p:cNvPr id="70" name="object 70"/>
            <p:cNvSpPr/>
            <p:nvPr/>
          </p:nvSpPr>
          <p:spPr>
            <a:xfrm>
              <a:off x="2517775" y="2621026"/>
              <a:ext cx="441325" cy="393700"/>
            </a:xfrm>
            <a:custGeom>
              <a:avLst/>
              <a:gdLst/>
              <a:ahLst/>
              <a:cxnLst/>
              <a:rect l="l" t="t" r="r" b="b"/>
              <a:pathLst>
                <a:path w="441325" h="393700">
                  <a:moveTo>
                    <a:pt x="0" y="196850"/>
                  </a:moveTo>
                  <a:lnTo>
                    <a:pt x="5828" y="151675"/>
                  </a:lnTo>
                  <a:lnTo>
                    <a:pt x="22431" y="110227"/>
                  </a:lnTo>
                  <a:lnTo>
                    <a:pt x="48485" y="73679"/>
                  </a:lnTo>
                  <a:lnTo>
                    <a:pt x="82666" y="43207"/>
                  </a:lnTo>
                  <a:lnTo>
                    <a:pt x="123649" y="19986"/>
                  </a:lnTo>
                  <a:lnTo>
                    <a:pt x="170110" y="5192"/>
                  </a:lnTo>
                  <a:lnTo>
                    <a:pt x="220725" y="0"/>
                  </a:lnTo>
                  <a:lnTo>
                    <a:pt x="271294" y="5192"/>
                  </a:lnTo>
                  <a:lnTo>
                    <a:pt x="317722" y="19986"/>
                  </a:lnTo>
                  <a:lnTo>
                    <a:pt x="358682" y="43207"/>
                  </a:lnTo>
                  <a:lnTo>
                    <a:pt x="392849" y="73679"/>
                  </a:lnTo>
                  <a:lnTo>
                    <a:pt x="418895" y="110227"/>
                  </a:lnTo>
                  <a:lnTo>
                    <a:pt x="435496" y="151675"/>
                  </a:lnTo>
                  <a:lnTo>
                    <a:pt x="441325" y="196850"/>
                  </a:lnTo>
                  <a:lnTo>
                    <a:pt x="435496" y="241984"/>
                  </a:lnTo>
                  <a:lnTo>
                    <a:pt x="418895" y="283417"/>
                  </a:lnTo>
                  <a:lnTo>
                    <a:pt x="392849" y="319967"/>
                  </a:lnTo>
                  <a:lnTo>
                    <a:pt x="358682" y="350452"/>
                  </a:lnTo>
                  <a:lnTo>
                    <a:pt x="317722" y="373691"/>
                  </a:lnTo>
                  <a:lnTo>
                    <a:pt x="271294" y="388500"/>
                  </a:lnTo>
                  <a:lnTo>
                    <a:pt x="220725" y="393700"/>
                  </a:lnTo>
                  <a:lnTo>
                    <a:pt x="170110" y="388500"/>
                  </a:lnTo>
                  <a:lnTo>
                    <a:pt x="123649" y="373691"/>
                  </a:lnTo>
                  <a:lnTo>
                    <a:pt x="82666" y="350452"/>
                  </a:lnTo>
                  <a:lnTo>
                    <a:pt x="48485" y="319967"/>
                  </a:lnTo>
                  <a:lnTo>
                    <a:pt x="22431" y="283417"/>
                  </a:lnTo>
                  <a:lnTo>
                    <a:pt x="5828" y="241984"/>
                  </a:lnTo>
                  <a:lnTo>
                    <a:pt x="0" y="196850"/>
                  </a:lnTo>
                  <a:close/>
                </a:path>
              </a:pathLst>
            </a:custGeom>
            <a:ln w="25400">
              <a:solidFill>
                <a:srgbClr val="88A3A7"/>
              </a:solidFill>
            </a:ln>
          </p:spPr>
          <p:txBody>
            <a:bodyPr wrap="square" lIns="0" tIns="0" rIns="0" bIns="0" rtlCol="0"/>
            <a:lstStyle/>
            <a:p>
              <a:endParaRPr/>
            </a:p>
          </p:txBody>
        </p:sp>
      </p:grpSp>
      <p:sp>
        <p:nvSpPr>
          <p:cNvPr id="71" name="object 71"/>
          <p:cNvSpPr txBox="1"/>
          <p:nvPr/>
        </p:nvSpPr>
        <p:spPr>
          <a:xfrm>
            <a:off x="2681477" y="2696336"/>
            <a:ext cx="1187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omic Sans MS"/>
                <a:cs typeface="Comic Sans MS"/>
              </a:rPr>
              <a:t>1</a:t>
            </a:r>
            <a:endParaRPr sz="1200">
              <a:latin typeface="Comic Sans MS"/>
              <a:cs typeface="Comic Sans MS"/>
            </a:endParaRPr>
          </a:p>
        </p:txBody>
      </p:sp>
      <p:grpSp>
        <p:nvGrpSpPr>
          <p:cNvPr id="72" name="object 72"/>
          <p:cNvGrpSpPr/>
          <p:nvPr/>
        </p:nvGrpSpPr>
        <p:grpSpPr>
          <a:xfrm>
            <a:off x="3841750" y="2590800"/>
            <a:ext cx="520700" cy="482600"/>
            <a:chOff x="3841750" y="2590800"/>
            <a:chExt cx="520700" cy="482600"/>
          </a:xfrm>
        </p:grpSpPr>
        <p:sp>
          <p:nvSpPr>
            <p:cNvPr id="73" name="object 73"/>
            <p:cNvSpPr/>
            <p:nvPr/>
          </p:nvSpPr>
          <p:spPr>
            <a:xfrm>
              <a:off x="3854450" y="2603500"/>
              <a:ext cx="495300" cy="457200"/>
            </a:xfrm>
            <a:custGeom>
              <a:avLst/>
              <a:gdLst/>
              <a:ahLst/>
              <a:cxnLst/>
              <a:rect l="l" t="t" r="r" b="b"/>
              <a:pathLst>
                <a:path w="495300" h="457200">
                  <a:moveTo>
                    <a:pt x="247650" y="0"/>
                  </a:moveTo>
                  <a:lnTo>
                    <a:pt x="197738" y="4644"/>
                  </a:lnTo>
                  <a:lnTo>
                    <a:pt x="151251" y="17966"/>
                  </a:lnTo>
                  <a:lnTo>
                    <a:pt x="109184" y="39045"/>
                  </a:lnTo>
                  <a:lnTo>
                    <a:pt x="72532" y="66960"/>
                  </a:lnTo>
                  <a:lnTo>
                    <a:pt x="42293" y="100793"/>
                  </a:lnTo>
                  <a:lnTo>
                    <a:pt x="19460" y="139624"/>
                  </a:lnTo>
                  <a:lnTo>
                    <a:pt x="5031" y="182533"/>
                  </a:lnTo>
                  <a:lnTo>
                    <a:pt x="0" y="228600"/>
                  </a:lnTo>
                  <a:lnTo>
                    <a:pt x="5031" y="274666"/>
                  </a:lnTo>
                  <a:lnTo>
                    <a:pt x="19460" y="317575"/>
                  </a:lnTo>
                  <a:lnTo>
                    <a:pt x="42293" y="356406"/>
                  </a:lnTo>
                  <a:lnTo>
                    <a:pt x="72532" y="390239"/>
                  </a:lnTo>
                  <a:lnTo>
                    <a:pt x="109184" y="418154"/>
                  </a:lnTo>
                  <a:lnTo>
                    <a:pt x="151251" y="439233"/>
                  </a:lnTo>
                  <a:lnTo>
                    <a:pt x="197738" y="452555"/>
                  </a:lnTo>
                  <a:lnTo>
                    <a:pt x="247650" y="457200"/>
                  </a:lnTo>
                  <a:lnTo>
                    <a:pt x="297561" y="452555"/>
                  </a:lnTo>
                  <a:lnTo>
                    <a:pt x="344048" y="439233"/>
                  </a:lnTo>
                  <a:lnTo>
                    <a:pt x="386115" y="418154"/>
                  </a:lnTo>
                  <a:lnTo>
                    <a:pt x="422767" y="390239"/>
                  </a:lnTo>
                  <a:lnTo>
                    <a:pt x="453006" y="356406"/>
                  </a:lnTo>
                  <a:lnTo>
                    <a:pt x="475839" y="317575"/>
                  </a:lnTo>
                  <a:lnTo>
                    <a:pt x="490268" y="274666"/>
                  </a:lnTo>
                  <a:lnTo>
                    <a:pt x="495300" y="228600"/>
                  </a:lnTo>
                  <a:lnTo>
                    <a:pt x="490268" y="182533"/>
                  </a:lnTo>
                  <a:lnTo>
                    <a:pt x="475839" y="139624"/>
                  </a:lnTo>
                  <a:lnTo>
                    <a:pt x="453006" y="100793"/>
                  </a:lnTo>
                  <a:lnTo>
                    <a:pt x="422767" y="66960"/>
                  </a:lnTo>
                  <a:lnTo>
                    <a:pt x="386115" y="39045"/>
                  </a:lnTo>
                  <a:lnTo>
                    <a:pt x="344048" y="17966"/>
                  </a:lnTo>
                  <a:lnTo>
                    <a:pt x="297561" y="4644"/>
                  </a:lnTo>
                  <a:lnTo>
                    <a:pt x="247650" y="0"/>
                  </a:lnTo>
                  <a:close/>
                </a:path>
              </a:pathLst>
            </a:custGeom>
            <a:solidFill>
              <a:srgbClr val="99FF33"/>
            </a:solidFill>
          </p:spPr>
          <p:txBody>
            <a:bodyPr wrap="square" lIns="0" tIns="0" rIns="0" bIns="0" rtlCol="0"/>
            <a:lstStyle/>
            <a:p>
              <a:endParaRPr/>
            </a:p>
          </p:txBody>
        </p:sp>
        <p:sp>
          <p:nvSpPr>
            <p:cNvPr id="74" name="object 74"/>
            <p:cNvSpPr/>
            <p:nvPr/>
          </p:nvSpPr>
          <p:spPr>
            <a:xfrm>
              <a:off x="3854450" y="2603500"/>
              <a:ext cx="495300" cy="457200"/>
            </a:xfrm>
            <a:custGeom>
              <a:avLst/>
              <a:gdLst/>
              <a:ahLst/>
              <a:cxnLst/>
              <a:rect l="l" t="t" r="r" b="b"/>
              <a:pathLst>
                <a:path w="495300" h="457200">
                  <a:moveTo>
                    <a:pt x="0" y="228600"/>
                  </a:moveTo>
                  <a:lnTo>
                    <a:pt x="5031" y="182533"/>
                  </a:lnTo>
                  <a:lnTo>
                    <a:pt x="19460" y="139624"/>
                  </a:lnTo>
                  <a:lnTo>
                    <a:pt x="42293" y="100793"/>
                  </a:lnTo>
                  <a:lnTo>
                    <a:pt x="72532" y="66960"/>
                  </a:lnTo>
                  <a:lnTo>
                    <a:pt x="109184" y="39045"/>
                  </a:lnTo>
                  <a:lnTo>
                    <a:pt x="151251" y="17966"/>
                  </a:lnTo>
                  <a:lnTo>
                    <a:pt x="197738" y="4644"/>
                  </a:lnTo>
                  <a:lnTo>
                    <a:pt x="247650" y="0"/>
                  </a:lnTo>
                  <a:lnTo>
                    <a:pt x="297561" y="4644"/>
                  </a:lnTo>
                  <a:lnTo>
                    <a:pt x="344048" y="17966"/>
                  </a:lnTo>
                  <a:lnTo>
                    <a:pt x="386115" y="39045"/>
                  </a:lnTo>
                  <a:lnTo>
                    <a:pt x="422767" y="66960"/>
                  </a:lnTo>
                  <a:lnTo>
                    <a:pt x="453006" y="100793"/>
                  </a:lnTo>
                  <a:lnTo>
                    <a:pt x="475839" y="139624"/>
                  </a:lnTo>
                  <a:lnTo>
                    <a:pt x="490268" y="182533"/>
                  </a:lnTo>
                  <a:lnTo>
                    <a:pt x="495300" y="228600"/>
                  </a:lnTo>
                  <a:lnTo>
                    <a:pt x="490268" y="274666"/>
                  </a:lnTo>
                  <a:lnTo>
                    <a:pt x="475839" y="317575"/>
                  </a:lnTo>
                  <a:lnTo>
                    <a:pt x="453006" y="356406"/>
                  </a:lnTo>
                  <a:lnTo>
                    <a:pt x="422767" y="390239"/>
                  </a:lnTo>
                  <a:lnTo>
                    <a:pt x="386115" y="418154"/>
                  </a:lnTo>
                  <a:lnTo>
                    <a:pt x="344048" y="439233"/>
                  </a:lnTo>
                  <a:lnTo>
                    <a:pt x="297561" y="452555"/>
                  </a:lnTo>
                  <a:lnTo>
                    <a:pt x="247650" y="457200"/>
                  </a:lnTo>
                  <a:lnTo>
                    <a:pt x="197738" y="452555"/>
                  </a:lnTo>
                  <a:lnTo>
                    <a:pt x="151251" y="439233"/>
                  </a:lnTo>
                  <a:lnTo>
                    <a:pt x="109184" y="418154"/>
                  </a:lnTo>
                  <a:lnTo>
                    <a:pt x="72532" y="390239"/>
                  </a:lnTo>
                  <a:lnTo>
                    <a:pt x="42293" y="356406"/>
                  </a:lnTo>
                  <a:lnTo>
                    <a:pt x="19460" y="317575"/>
                  </a:lnTo>
                  <a:lnTo>
                    <a:pt x="5031" y="274666"/>
                  </a:lnTo>
                  <a:lnTo>
                    <a:pt x="0" y="228600"/>
                  </a:lnTo>
                  <a:close/>
                </a:path>
              </a:pathLst>
            </a:custGeom>
            <a:ln w="25400">
              <a:solidFill>
                <a:srgbClr val="88A3A7"/>
              </a:solidFill>
            </a:ln>
          </p:spPr>
          <p:txBody>
            <a:bodyPr wrap="square" lIns="0" tIns="0" rIns="0" bIns="0" rtlCol="0"/>
            <a:lstStyle/>
            <a:p>
              <a:endParaRPr/>
            </a:p>
          </p:txBody>
        </p:sp>
      </p:grpSp>
      <p:sp>
        <p:nvSpPr>
          <p:cNvPr id="75" name="object 75"/>
          <p:cNvSpPr txBox="1"/>
          <p:nvPr/>
        </p:nvSpPr>
        <p:spPr>
          <a:xfrm>
            <a:off x="3924427" y="2703957"/>
            <a:ext cx="37020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omic Sans MS"/>
                <a:cs typeface="Comic Sans MS"/>
              </a:rPr>
              <a:t>0.01</a:t>
            </a:r>
            <a:endParaRPr sz="1200">
              <a:latin typeface="Comic Sans MS"/>
              <a:cs typeface="Comic Sans MS"/>
            </a:endParaRPr>
          </a:p>
        </p:txBody>
      </p:sp>
      <p:sp>
        <p:nvSpPr>
          <p:cNvPr id="76" name="object 76"/>
          <p:cNvSpPr/>
          <p:nvPr/>
        </p:nvSpPr>
        <p:spPr>
          <a:xfrm>
            <a:off x="2413000" y="4110037"/>
            <a:ext cx="1050925" cy="211454"/>
          </a:xfrm>
          <a:custGeom>
            <a:avLst/>
            <a:gdLst/>
            <a:ahLst/>
            <a:cxnLst/>
            <a:rect l="l" t="t" r="r" b="b"/>
            <a:pathLst>
              <a:path w="1050925" h="211454">
                <a:moveTo>
                  <a:pt x="1050925" y="0"/>
                </a:moveTo>
                <a:lnTo>
                  <a:pt x="0" y="0"/>
                </a:lnTo>
                <a:lnTo>
                  <a:pt x="0" y="211137"/>
                </a:lnTo>
                <a:lnTo>
                  <a:pt x="1050925" y="211137"/>
                </a:lnTo>
                <a:lnTo>
                  <a:pt x="1050925" y="0"/>
                </a:lnTo>
                <a:close/>
              </a:path>
            </a:pathLst>
          </a:custGeom>
          <a:solidFill>
            <a:srgbClr val="FFFFFF"/>
          </a:solidFill>
        </p:spPr>
        <p:txBody>
          <a:bodyPr wrap="square" lIns="0" tIns="0" rIns="0" bIns="0" rtlCol="0"/>
          <a:lstStyle/>
          <a:p>
            <a:endParaRPr/>
          </a:p>
        </p:txBody>
      </p:sp>
      <p:sp>
        <p:nvSpPr>
          <p:cNvPr id="77" name="object 77"/>
          <p:cNvSpPr/>
          <p:nvPr/>
        </p:nvSpPr>
        <p:spPr>
          <a:xfrm>
            <a:off x="3519551" y="4764087"/>
            <a:ext cx="748030" cy="252729"/>
          </a:xfrm>
          <a:custGeom>
            <a:avLst/>
            <a:gdLst/>
            <a:ahLst/>
            <a:cxnLst/>
            <a:rect l="l" t="t" r="r" b="b"/>
            <a:pathLst>
              <a:path w="748029" h="252729">
                <a:moveTo>
                  <a:pt x="747712" y="0"/>
                </a:moveTo>
                <a:lnTo>
                  <a:pt x="0" y="0"/>
                </a:lnTo>
                <a:lnTo>
                  <a:pt x="0" y="252412"/>
                </a:lnTo>
                <a:lnTo>
                  <a:pt x="747712" y="252412"/>
                </a:lnTo>
                <a:lnTo>
                  <a:pt x="747712" y="0"/>
                </a:lnTo>
                <a:close/>
              </a:path>
            </a:pathLst>
          </a:custGeom>
          <a:solidFill>
            <a:srgbClr val="FFFFFF"/>
          </a:solidFill>
        </p:spPr>
        <p:txBody>
          <a:bodyPr wrap="square" lIns="0" tIns="0" rIns="0" bIns="0" rtlCol="0"/>
          <a:lstStyle/>
          <a:p>
            <a:endParaRPr/>
          </a:p>
        </p:txBody>
      </p:sp>
      <p:graphicFrame>
        <p:nvGraphicFramePr>
          <p:cNvPr id="78" name="object 78"/>
          <p:cNvGraphicFramePr>
            <a:graphicFrameLocks noGrp="1"/>
          </p:cNvGraphicFramePr>
          <p:nvPr/>
        </p:nvGraphicFramePr>
        <p:xfrm>
          <a:off x="2411476" y="4499038"/>
          <a:ext cx="1842769" cy="503555"/>
        </p:xfrm>
        <a:graphic>
          <a:graphicData uri="http://schemas.openxmlformats.org/drawingml/2006/table">
            <a:tbl>
              <a:tblPr firstRow="1" bandRow="1">
                <a:tableStyleId>{2D5ABB26-0587-4C30-8999-92F81FD0307C}</a:tableStyleId>
              </a:tblPr>
              <a:tblGrid>
                <a:gridCol w="1095375">
                  <a:extLst>
                    <a:ext uri="{9D8B030D-6E8A-4147-A177-3AD203B41FA5}">
                      <a16:colId xmlns:a16="http://schemas.microsoft.com/office/drawing/2014/main" val="20000"/>
                    </a:ext>
                  </a:extLst>
                </a:gridCol>
                <a:gridCol w="747394">
                  <a:extLst>
                    <a:ext uri="{9D8B030D-6E8A-4147-A177-3AD203B41FA5}">
                      <a16:colId xmlns:a16="http://schemas.microsoft.com/office/drawing/2014/main" val="20001"/>
                    </a:ext>
                  </a:extLst>
                </a:gridCol>
              </a:tblGrid>
              <a:tr h="240665">
                <a:tc gridSpan="2">
                  <a:txBody>
                    <a:bodyPr/>
                    <a:lstStyle/>
                    <a:p>
                      <a:pPr marR="43815" algn="ctr">
                        <a:lnSpc>
                          <a:spcPts val="1670"/>
                        </a:lnSpc>
                      </a:pPr>
                      <a:r>
                        <a:rPr sz="1400" b="1" dirty="0">
                          <a:latin typeface="Comic Sans MS"/>
                          <a:cs typeface="Comic Sans MS"/>
                        </a:rPr>
                        <a:t>1</a:t>
                      </a:r>
                      <a:endParaRPr sz="1400">
                        <a:latin typeface="Comic Sans MS"/>
                        <a:cs typeface="Comic Sans MS"/>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62890">
                <a:tc>
                  <a:txBody>
                    <a:bodyPr/>
                    <a:lstStyle/>
                    <a:p>
                      <a:pPr marL="31750" algn="ctr">
                        <a:lnSpc>
                          <a:spcPct val="100000"/>
                        </a:lnSpc>
                        <a:spcBef>
                          <a:spcPts val="180"/>
                        </a:spcBef>
                      </a:pPr>
                      <a:r>
                        <a:rPr sz="1400" b="1" dirty="0">
                          <a:latin typeface="Comic Sans MS"/>
                          <a:cs typeface="Comic Sans MS"/>
                        </a:rPr>
                        <a:t>?</a:t>
                      </a:r>
                      <a:endParaRPr sz="1400">
                        <a:latin typeface="Comic Sans MS"/>
                        <a:cs typeface="Comic Sans MS"/>
                      </a:endParaRPr>
                    </a:p>
                  </a:txBody>
                  <a:tcPr marL="0" marR="0" marT="2286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marL="226695">
                        <a:lnSpc>
                          <a:spcPct val="100000"/>
                        </a:lnSpc>
                        <a:spcBef>
                          <a:spcPts val="180"/>
                        </a:spcBef>
                      </a:pPr>
                      <a:r>
                        <a:rPr sz="1400" b="1" spc="-25" dirty="0">
                          <a:latin typeface="Comic Sans MS"/>
                          <a:cs typeface="Comic Sans MS"/>
                        </a:rPr>
                        <a:t>0.3</a:t>
                      </a:r>
                      <a:endParaRPr sz="1400">
                        <a:latin typeface="Comic Sans MS"/>
                        <a:cs typeface="Comic Sans MS"/>
                      </a:endParaRPr>
                    </a:p>
                  </a:txBody>
                  <a:tcPr marL="0" marR="0" marT="2286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sp>
        <p:nvSpPr>
          <p:cNvPr id="79" name="object 79"/>
          <p:cNvSpPr txBox="1"/>
          <p:nvPr/>
        </p:nvSpPr>
        <p:spPr>
          <a:xfrm>
            <a:off x="3035300" y="5114671"/>
            <a:ext cx="56197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15" dirty="0">
                <a:latin typeface="Calibri"/>
                <a:cs typeface="Calibri"/>
              </a:rPr>
              <a:t> </a:t>
            </a:r>
            <a:r>
              <a:rPr sz="1000" spc="-10" dirty="0">
                <a:latin typeface="Calibri"/>
                <a:cs typeface="Calibri"/>
              </a:rPr>
              <a:t>Model</a:t>
            </a:r>
            <a:endParaRPr sz="1000">
              <a:latin typeface="Calibri"/>
              <a:cs typeface="Calibri"/>
            </a:endParaRPr>
          </a:p>
        </p:txBody>
      </p:sp>
      <p:grpSp>
        <p:nvGrpSpPr>
          <p:cNvPr id="80" name="object 80"/>
          <p:cNvGrpSpPr/>
          <p:nvPr/>
        </p:nvGrpSpPr>
        <p:grpSpPr>
          <a:xfrm>
            <a:off x="2082800" y="5584825"/>
            <a:ext cx="2419985" cy="160020"/>
            <a:chOff x="2082800" y="5584825"/>
            <a:chExt cx="2419985" cy="160020"/>
          </a:xfrm>
        </p:grpSpPr>
        <p:sp>
          <p:nvSpPr>
            <p:cNvPr id="81" name="object 81"/>
            <p:cNvSpPr/>
            <p:nvPr/>
          </p:nvSpPr>
          <p:spPr>
            <a:xfrm>
              <a:off x="2092325" y="5664644"/>
              <a:ext cx="2400935" cy="0"/>
            </a:xfrm>
            <a:custGeom>
              <a:avLst/>
              <a:gdLst/>
              <a:ahLst/>
              <a:cxnLst/>
              <a:rect l="l" t="t" r="r" b="b"/>
              <a:pathLst>
                <a:path w="2400935">
                  <a:moveTo>
                    <a:pt x="0" y="0"/>
                  </a:moveTo>
                  <a:lnTo>
                    <a:pt x="2400427" y="0"/>
                  </a:lnTo>
                </a:path>
              </a:pathLst>
            </a:custGeom>
            <a:ln w="19050">
              <a:solidFill>
                <a:srgbClr val="000000"/>
              </a:solidFill>
            </a:ln>
          </p:spPr>
          <p:txBody>
            <a:bodyPr wrap="square" lIns="0" tIns="0" rIns="0" bIns="0" rtlCol="0"/>
            <a:lstStyle/>
            <a:p>
              <a:endParaRPr/>
            </a:p>
          </p:txBody>
        </p:sp>
        <p:sp>
          <p:nvSpPr>
            <p:cNvPr id="82" name="object 82"/>
            <p:cNvSpPr/>
            <p:nvPr/>
          </p:nvSpPr>
          <p:spPr>
            <a:xfrm>
              <a:off x="2199004" y="5589587"/>
              <a:ext cx="2134235" cy="150495"/>
            </a:xfrm>
            <a:custGeom>
              <a:avLst/>
              <a:gdLst/>
              <a:ahLst/>
              <a:cxnLst/>
              <a:rect l="l" t="t" r="r" b="b"/>
              <a:pathLst>
                <a:path w="2134235" h="150495">
                  <a:moveTo>
                    <a:pt x="0" y="0"/>
                  </a:moveTo>
                  <a:lnTo>
                    <a:pt x="0" y="150101"/>
                  </a:lnTo>
                </a:path>
                <a:path w="2134235" h="150495">
                  <a:moveTo>
                    <a:pt x="213359" y="0"/>
                  </a:moveTo>
                  <a:lnTo>
                    <a:pt x="213359" y="150101"/>
                  </a:lnTo>
                </a:path>
                <a:path w="2134235" h="150495">
                  <a:moveTo>
                    <a:pt x="426719" y="0"/>
                  </a:moveTo>
                  <a:lnTo>
                    <a:pt x="426719" y="150101"/>
                  </a:lnTo>
                </a:path>
                <a:path w="2134235" h="150495">
                  <a:moveTo>
                    <a:pt x="853567" y="0"/>
                  </a:moveTo>
                  <a:lnTo>
                    <a:pt x="853567" y="150101"/>
                  </a:lnTo>
                </a:path>
                <a:path w="2134235" h="150495">
                  <a:moveTo>
                    <a:pt x="640080" y="0"/>
                  </a:moveTo>
                  <a:lnTo>
                    <a:pt x="640080" y="150101"/>
                  </a:lnTo>
                </a:path>
                <a:path w="2134235" h="150495">
                  <a:moveTo>
                    <a:pt x="1066927" y="0"/>
                  </a:moveTo>
                  <a:lnTo>
                    <a:pt x="1066927" y="150101"/>
                  </a:lnTo>
                </a:path>
                <a:path w="2134235" h="150495">
                  <a:moveTo>
                    <a:pt x="1280286" y="0"/>
                  </a:moveTo>
                  <a:lnTo>
                    <a:pt x="1280286" y="150101"/>
                  </a:lnTo>
                </a:path>
                <a:path w="2134235" h="150495">
                  <a:moveTo>
                    <a:pt x="1493646" y="0"/>
                  </a:moveTo>
                  <a:lnTo>
                    <a:pt x="1493646" y="150101"/>
                  </a:lnTo>
                </a:path>
                <a:path w="2134235" h="150495">
                  <a:moveTo>
                    <a:pt x="1707007" y="0"/>
                  </a:moveTo>
                  <a:lnTo>
                    <a:pt x="1707007" y="150101"/>
                  </a:lnTo>
                </a:path>
                <a:path w="2134235" h="150495">
                  <a:moveTo>
                    <a:pt x="1920367" y="0"/>
                  </a:moveTo>
                  <a:lnTo>
                    <a:pt x="1920367" y="150101"/>
                  </a:lnTo>
                </a:path>
                <a:path w="2134235" h="150495">
                  <a:moveTo>
                    <a:pt x="2133727" y="0"/>
                  </a:moveTo>
                  <a:lnTo>
                    <a:pt x="2133727" y="150101"/>
                  </a:lnTo>
                </a:path>
              </a:pathLst>
            </a:custGeom>
            <a:ln w="9525">
              <a:solidFill>
                <a:srgbClr val="000000"/>
              </a:solidFill>
            </a:ln>
          </p:spPr>
          <p:txBody>
            <a:bodyPr wrap="square" lIns="0" tIns="0" rIns="0" bIns="0" rtlCol="0"/>
            <a:lstStyle/>
            <a:p>
              <a:endParaRPr/>
            </a:p>
          </p:txBody>
        </p:sp>
      </p:grpSp>
      <p:sp>
        <p:nvSpPr>
          <p:cNvPr id="83" name="object 83"/>
          <p:cNvSpPr txBox="1"/>
          <p:nvPr/>
        </p:nvSpPr>
        <p:spPr>
          <a:xfrm>
            <a:off x="2171445" y="5763259"/>
            <a:ext cx="7747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0</a:t>
            </a:r>
            <a:endParaRPr sz="800">
              <a:latin typeface="Calibri"/>
              <a:cs typeface="Calibri"/>
            </a:endParaRPr>
          </a:p>
        </p:txBody>
      </p:sp>
      <p:sp>
        <p:nvSpPr>
          <p:cNvPr id="84" name="object 84"/>
          <p:cNvSpPr txBox="1"/>
          <p:nvPr/>
        </p:nvSpPr>
        <p:spPr>
          <a:xfrm>
            <a:off x="2529585" y="5776366"/>
            <a:ext cx="154940"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0.1</a:t>
            </a:r>
            <a:endParaRPr sz="800">
              <a:latin typeface="Calibri"/>
              <a:cs typeface="Calibri"/>
            </a:endParaRPr>
          </a:p>
        </p:txBody>
      </p:sp>
      <p:sp>
        <p:nvSpPr>
          <p:cNvPr id="85" name="object 85"/>
          <p:cNvSpPr txBox="1"/>
          <p:nvPr/>
        </p:nvSpPr>
        <p:spPr>
          <a:xfrm>
            <a:off x="3023997" y="5759907"/>
            <a:ext cx="154940"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0.2</a:t>
            </a:r>
            <a:endParaRPr sz="800">
              <a:latin typeface="Calibri"/>
              <a:cs typeface="Calibri"/>
            </a:endParaRPr>
          </a:p>
        </p:txBody>
      </p:sp>
      <p:sp>
        <p:nvSpPr>
          <p:cNvPr id="86" name="object 86"/>
          <p:cNvSpPr txBox="1"/>
          <p:nvPr/>
        </p:nvSpPr>
        <p:spPr>
          <a:xfrm>
            <a:off x="3394328" y="5759907"/>
            <a:ext cx="154940"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0.3</a:t>
            </a:r>
            <a:endParaRPr sz="800">
              <a:latin typeface="Calibri"/>
              <a:cs typeface="Calibri"/>
            </a:endParaRPr>
          </a:p>
        </p:txBody>
      </p:sp>
      <p:sp>
        <p:nvSpPr>
          <p:cNvPr id="87" name="object 87"/>
          <p:cNvSpPr txBox="1"/>
          <p:nvPr/>
        </p:nvSpPr>
        <p:spPr>
          <a:xfrm>
            <a:off x="3825621" y="5766612"/>
            <a:ext cx="154940"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0.4</a:t>
            </a:r>
            <a:endParaRPr sz="800">
              <a:latin typeface="Calibri"/>
              <a:cs typeface="Calibri"/>
            </a:endParaRPr>
          </a:p>
        </p:txBody>
      </p:sp>
      <p:sp>
        <p:nvSpPr>
          <p:cNvPr id="88" name="object 88"/>
          <p:cNvSpPr txBox="1"/>
          <p:nvPr/>
        </p:nvSpPr>
        <p:spPr>
          <a:xfrm>
            <a:off x="4259071" y="5766612"/>
            <a:ext cx="154940"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Calibri"/>
                <a:cs typeface="Calibri"/>
              </a:rPr>
              <a:t>0.5</a:t>
            </a:r>
            <a:endParaRPr sz="800">
              <a:latin typeface="Calibri"/>
              <a:cs typeface="Calibri"/>
            </a:endParaRPr>
          </a:p>
        </p:txBody>
      </p:sp>
      <p:grpSp>
        <p:nvGrpSpPr>
          <p:cNvPr id="89" name="object 89"/>
          <p:cNvGrpSpPr/>
          <p:nvPr/>
        </p:nvGrpSpPr>
        <p:grpSpPr>
          <a:xfrm>
            <a:off x="2182812" y="6197600"/>
            <a:ext cx="2291080" cy="55880"/>
            <a:chOff x="2182812" y="6197600"/>
            <a:chExt cx="2291080" cy="55880"/>
          </a:xfrm>
        </p:grpSpPr>
        <p:sp>
          <p:nvSpPr>
            <p:cNvPr id="90" name="object 90"/>
            <p:cNvSpPr/>
            <p:nvPr/>
          </p:nvSpPr>
          <p:spPr>
            <a:xfrm>
              <a:off x="2187575" y="6202362"/>
              <a:ext cx="374015" cy="46355"/>
            </a:xfrm>
            <a:custGeom>
              <a:avLst/>
              <a:gdLst/>
              <a:ahLst/>
              <a:cxnLst/>
              <a:rect l="l" t="t" r="r" b="b"/>
              <a:pathLst>
                <a:path w="374014" h="46354">
                  <a:moveTo>
                    <a:pt x="0" y="46037"/>
                  </a:moveTo>
                  <a:lnTo>
                    <a:pt x="374014" y="46037"/>
                  </a:lnTo>
                  <a:lnTo>
                    <a:pt x="374014" y="0"/>
                  </a:lnTo>
                  <a:lnTo>
                    <a:pt x="0" y="0"/>
                  </a:lnTo>
                  <a:lnTo>
                    <a:pt x="0" y="46037"/>
                  </a:lnTo>
                  <a:close/>
                </a:path>
              </a:pathLst>
            </a:custGeom>
            <a:solidFill>
              <a:srgbClr val="FF0000"/>
            </a:solidFill>
          </p:spPr>
          <p:txBody>
            <a:bodyPr wrap="square" lIns="0" tIns="0" rIns="0" bIns="0" rtlCol="0"/>
            <a:lstStyle/>
            <a:p>
              <a:endParaRPr/>
            </a:p>
          </p:txBody>
        </p:sp>
        <p:sp>
          <p:nvSpPr>
            <p:cNvPr id="91" name="object 91"/>
            <p:cNvSpPr/>
            <p:nvPr/>
          </p:nvSpPr>
          <p:spPr>
            <a:xfrm>
              <a:off x="2187575" y="6202362"/>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92" name="object 92"/>
            <p:cNvSpPr/>
            <p:nvPr/>
          </p:nvSpPr>
          <p:spPr>
            <a:xfrm>
              <a:off x="2561590" y="6202362"/>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93" name="object 93"/>
            <p:cNvSpPr/>
            <p:nvPr/>
          </p:nvSpPr>
          <p:spPr>
            <a:xfrm>
              <a:off x="2561590" y="6202362"/>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94" name="object 94"/>
            <p:cNvSpPr/>
            <p:nvPr/>
          </p:nvSpPr>
          <p:spPr>
            <a:xfrm>
              <a:off x="2945002" y="6202362"/>
              <a:ext cx="374015" cy="46355"/>
            </a:xfrm>
            <a:custGeom>
              <a:avLst/>
              <a:gdLst/>
              <a:ahLst/>
              <a:cxnLst/>
              <a:rect l="l" t="t" r="r" b="b"/>
              <a:pathLst>
                <a:path w="374014" h="46354">
                  <a:moveTo>
                    <a:pt x="0" y="46037"/>
                  </a:moveTo>
                  <a:lnTo>
                    <a:pt x="373634" y="46037"/>
                  </a:lnTo>
                  <a:lnTo>
                    <a:pt x="373634" y="0"/>
                  </a:lnTo>
                  <a:lnTo>
                    <a:pt x="0" y="0"/>
                  </a:lnTo>
                  <a:lnTo>
                    <a:pt x="0" y="46037"/>
                  </a:lnTo>
                  <a:close/>
                </a:path>
              </a:pathLst>
            </a:custGeom>
            <a:solidFill>
              <a:srgbClr val="FF0000"/>
            </a:solidFill>
          </p:spPr>
          <p:txBody>
            <a:bodyPr wrap="square" lIns="0" tIns="0" rIns="0" bIns="0" rtlCol="0"/>
            <a:lstStyle/>
            <a:p>
              <a:endParaRPr/>
            </a:p>
          </p:txBody>
        </p:sp>
        <p:sp>
          <p:nvSpPr>
            <p:cNvPr id="95" name="object 95"/>
            <p:cNvSpPr/>
            <p:nvPr/>
          </p:nvSpPr>
          <p:spPr>
            <a:xfrm>
              <a:off x="2945002" y="6202362"/>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96" name="object 96"/>
            <p:cNvSpPr/>
            <p:nvPr/>
          </p:nvSpPr>
          <p:spPr>
            <a:xfrm>
              <a:off x="3318636" y="6202362"/>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97" name="object 97"/>
            <p:cNvSpPr/>
            <p:nvPr/>
          </p:nvSpPr>
          <p:spPr>
            <a:xfrm>
              <a:off x="3318636" y="6202362"/>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98" name="object 98"/>
            <p:cNvSpPr/>
            <p:nvPr/>
          </p:nvSpPr>
          <p:spPr>
            <a:xfrm>
              <a:off x="3702050" y="6202362"/>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0000"/>
            </a:solidFill>
          </p:spPr>
          <p:txBody>
            <a:bodyPr wrap="square" lIns="0" tIns="0" rIns="0" bIns="0" rtlCol="0"/>
            <a:lstStyle/>
            <a:p>
              <a:endParaRPr/>
            </a:p>
          </p:txBody>
        </p:sp>
        <p:sp>
          <p:nvSpPr>
            <p:cNvPr id="99" name="object 99"/>
            <p:cNvSpPr/>
            <p:nvPr/>
          </p:nvSpPr>
          <p:spPr>
            <a:xfrm>
              <a:off x="3702050" y="6202362"/>
              <a:ext cx="767080" cy="46355"/>
            </a:xfrm>
            <a:custGeom>
              <a:avLst/>
              <a:gdLst/>
              <a:ahLst/>
              <a:cxnLst/>
              <a:rect l="l" t="t" r="r" b="b"/>
              <a:pathLst>
                <a:path w="767079" h="46354">
                  <a:moveTo>
                    <a:pt x="0" y="46037"/>
                  </a:moveTo>
                  <a:lnTo>
                    <a:pt x="383374" y="46037"/>
                  </a:lnTo>
                  <a:lnTo>
                    <a:pt x="383374" y="0"/>
                  </a:lnTo>
                  <a:lnTo>
                    <a:pt x="0" y="0"/>
                  </a:lnTo>
                  <a:lnTo>
                    <a:pt x="0" y="46037"/>
                  </a:lnTo>
                  <a:close/>
                </a:path>
                <a:path w="767079" h="46354">
                  <a:moveTo>
                    <a:pt x="383413" y="46037"/>
                  </a:moveTo>
                  <a:lnTo>
                    <a:pt x="766787" y="46037"/>
                  </a:lnTo>
                  <a:lnTo>
                    <a:pt x="766787" y="0"/>
                  </a:lnTo>
                  <a:lnTo>
                    <a:pt x="383413" y="0"/>
                  </a:lnTo>
                  <a:lnTo>
                    <a:pt x="383413" y="46037"/>
                  </a:lnTo>
                  <a:close/>
                </a:path>
              </a:pathLst>
            </a:custGeom>
            <a:ln w="9525">
              <a:solidFill>
                <a:srgbClr val="000000"/>
              </a:solidFill>
            </a:ln>
          </p:spPr>
          <p:txBody>
            <a:bodyPr wrap="square" lIns="0" tIns="0" rIns="0" bIns="0" rtlCol="0"/>
            <a:lstStyle/>
            <a:p>
              <a:endParaRPr/>
            </a:p>
          </p:txBody>
        </p:sp>
      </p:grpSp>
      <p:sp>
        <p:nvSpPr>
          <p:cNvPr id="100" name="object 100"/>
          <p:cNvSpPr txBox="1"/>
          <p:nvPr/>
        </p:nvSpPr>
        <p:spPr>
          <a:xfrm>
            <a:off x="5023230" y="3093237"/>
            <a:ext cx="1995170" cy="375920"/>
          </a:xfrm>
          <a:prstGeom prst="rect">
            <a:avLst/>
          </a:prstGeom>
        </p:spPr>
        <p:txBody>
          <a:bodyPr vert="horz" wrap="square" lIns="0" tIns="12700" rIns="0" bIns="0" rtlCol="0">
            <a:spAutoFit/>
          </a:bodyPr>
          <a:lstStyle/>
          <a:p>
            <a:pPr marL="265430" marR="5080" indent="-253365">
              <a:lnSpc>
                <a:spcPct val="114999"/>
              </a:lnSpc>
              <a:spcBef>
                <a:spcPts val="100"/>
              </a:spcBef>
            </a:pPr>
            <a:r>
              <a:rPr sz="1000" b="1" i="1" dirty="0">
                <a:latin typeface="Calibri"/>
                <a:cs typeface="Calibri"/>
              </a:rPr>
              <a:t>Ensure</a:t>
            </a:r>
            <a:r>
              <a:rPr sz="1000" b="1" i="1" spc="-35" dirty="0">
                <a:latin typeface="Calibri"/>
                <a:cs typeface="Calibri"/>
              </a:rPr>
              <a:t> </a:t>
            </a:r>
            <a:r>
              <a:rPr sz="1000" b="1" i="1" dirty="0">
                <a:latin typeface="Calibri"/>
                <a:cs typeface="Calibri"/>
              </a:rPr>
              <a:t>children</a:t>
            </a:r>
            <a:r>
              <a:rPr sz="1000" b="1" i="1" spc="-20" dirty="0">
                <a:latin typeface="Calibri"/>
                <a:cs typeface="Calibri"/>
              </a:rPr>
              <a:t> </a:t>
            </a:r>
            <a:r>
              <a:rPr sz="1000" b="1" i="1" dirty="0">
                <a:latin typeface="Calibri"/>
                <a:cs typeface="Calibri"/>
              </a:rPr>
              <a:t>can</a:t>
            </a:r>
            <a:r>
              <a:rPr sz="1000" b="1" i="1" spc="-40" dirty="0">
                <a:latin typeface="Calibri"/>
                <a:cs typeface="Calibri"/>
              </a:rPr>
              <a:t> </a:t>
            </a:r>
            <a:r>
              <a:rPr sz="1000" b="1" i="1" dirty="0">
                <a:latin typeface="Calibri"/>
                <a:cs typeface="Calibri"/>
              </a:rPr>
              <a:t>solve</a:t>
            </a:r>
            <a:r>
              <a:rPr sz="1000" b="1" i="1" spc="-20" dirty="0">
                <a:latin typeface="Calibri"/>
                <a:cs typeface="Calibri"/>
              </a:rPr>
              <a:t> </a:t>
            </a:r>
            <a:r>
              <a:rPr sz="1000" b="1" i="1" spc="-10" dirty="0">
                <a:latin typeface="Calibri"/>
                <a:cs typeface="Calibri"/>
              </a:rPr>
              <a:t>calculations </a:t>
            </a:r>
            <a:r>
              <a:rPr sz="1000" b="1" i="1" dirty="0">
                <a:latin typeface="Calibri"/>
                <a:cs typeface="Calibri"/>
              </a:rPr>
              <a:t>where</a:t>
            </a:r>
            <a:r>
              <a:rPr sz="1000" b="1" i="1" spc="-35" dirty="0">
                <a:latin typeface="Calibri"/>
                <a:cs typeface="Calibri"/>
              </a:rPr>
              <a:t> </a:t>
            </a:r>
            <a:r>
              <a:rPr sz="1000" b="1" i="1" dirty="0">
                <a:latin typeface="Calibri"/>
                <a:cs typeface="Calibri"/>
              </a:rPr>
              <a:t>zero</a:t>
            </a:r>
            <a:r>
              <a:rPr sz="1000" b="1" i="1" spc="-20" dirty="0">
                <a:latin typeface="Calibri"/>
                <a:cs typeface="Calibri"/>
              </a:rPr>
              <a:t> </a:t>
            </a:r>
            <a:r>
              <a:rPr sz="1000" b="1" i="1" dirty="0">
                <a:latin typeface="Calibri"/>
                <a:cs typeface="Calibri"/>
              </a:rPr>
              <a:t>is</a:t>
            </a:r>
            <a:r>
              <a:rPr sz="1000" b="1" i="1" spc="-10" dirty="0">
                <a:latin typeface="Calibri"/>
                <a:cs typeface="Calibri"/>
              </a:rPr>
              <a:t> </a:t>
            </a:r>
            <a:r>
              <a:rPr sz="1000" b="1" i="1" dirty="0">
                <a:latin typeface="Calibri"/>
                <a:cs typeface="Calibri"/>
              </a:rPr>
              <a:t>a</a:t>
            </a:r>
            <a:r>
              <a:rPr sz="1000" b="1" i="1" spc="-30" dirty="0">
                <a:latin typeface="Calibri"/>
                <a:cs typeface="Calibri"/>
              </a:rPr>
              <a:t> </a:t>
            </a:r>
            <a:r>
              <a:rPr sz="1000" b="1" i="1" dirty="0">
                <a:latin typeface="Calibri"/>
                <a:cs typeface="Calibri"/>
              </a:rPr>
              <a:t>place</a:t>
            </a:r>
            <a:r>
              <a:rPr sz="1000" b="1" i="1" spc="-10" dirty="0">
                <a:latin typeface="Calibri"/>
                <a:cs typeface="Calibri"/>
              </a:rPr>
              <a:t> holder</a:t>
            </a:r>
            <a:endParaRPr sz="1000">
              <a:latin typeface="Calibri"/>
              <a:cs typeface="Calibri"/>
            </a:endParaRPr>
          </a:p>
        </p:txBody>
      </p:sp>
      <p:sp>
        <p:nvSpPr>
          <p:cNvPr id="101" name="object 101"/>
          <p:cNvSpPr txBox="1"/>
          <p:nvPr/>
        </p:nvSpPr>
        <p:spPr>
          <a:xfrm>
            <a:off x="3017647" y="3230372"/>
            <a:ext cx="563880" cy="586740"/>
          </a:xfrm>
          <a:prstGeom prst="rect">
            <a:avLst/>
          </a:prstGeom>
        </p:spPr>
        <p:txBody>
          <a:bodyPr vert="horz" wrap="square" lIns="0" tIns="13335" rIns="0" bIns="0" rtlCol="0">
            <a:spAutoFit/>
          </a:bodyPr>
          <a:lstStyle/>
          <a:p>
            <a:pPr marL="254000">
              <a:lnSpc>
                <a:spcPct val="100000"/>
              </a:lnSpc>
              <a:spcBef>
                <a:spcPts val="105"/>
              </a:spcBef>
            </a:pPr>
            <a:r>
              <a:rPr sz="1400" b="1" spc="-25" dirty="0">
                <a:latin typeface="Comic Sans MS"/>
                <a:cs typeface="Comic Sans MS"/>
              </a:rPr>
              <a:t>0.1</a:t>
            </a:r>
            <a:endParaRPr sz="1400">
              <a:latin typeface="Comic Sans MS"/>
              <a:cs typeface="Comic Sans MS"/>
            </a:endParaRPr>
          </a:p>
          <a:p>
            <a:pPr marL="12700">
              <a:lnSpc>
                <a:spcPct val="100000"/>
              </a:lnSpc>
              <a:spcBef>
                <a:spcPts val="1530"/>
              </a:spcBef>
            </a:pPr>
            <a:r>
              <a:rPr sz="1000" spc="-10" dirty="0">
                <a:latin typeface="Calibri"/>
                <a:cs typeface="Calibri"/>
              </a:rPr>
              <a:t>Cuisenaire</a:t>
            </a:r>
            <a:endParaRPr sz="1000">
              <a:latin typeface="Calibri"/>
              <a:cs typeface="Calibri"/>
            </a:endParaRPr>
          </a:p>
        </p:txBody>
      </p:sp>
      <p:sp>
        <p:nvSpPr>
          <p:cNvPr id="102" name="object 102"/>
          <p:cNvSpPr txBox="1"/>
          <p:nvPr/>
        </p:nvSpPr>
        <p:spPr>
          <a:xfrm>
            <a:off x="2540254" y="429005"/>
            <a:ext cx="1475105" cy="391160"/>
          </a:xfrm>
          <a:prstGeom prst="rect">
            <a:avLst/>
          </a:prstGeom>
        </p:spPr>
        <p:txBody>
          <a:bodyPr vert="horz" wrap="square" lIns="0" tIns="12700" rIns="0" bIns="0" rtlCol="0">
            <a:spAutoFit/>
          </a:bodyPr>
          <a:lstStyle/>
          <a:p>
            <a:pPr marL="12700" marR="5080" indent="30480">
              <a:lnSpc>
                <a:spcPct val="100000"/>
              </a:lnSpc>
              <a:spcBef>
                <a:spcPts val="100"/>
              </a:spcBef>
            </a:pPr>
            <a:r>
              <a:rPr sz="1200" b="1" dirty="0">
                <a:latin typeface="Calibri"/>
                <a:cs typeface="Calibri"/>
              </a:rPr>
              <a:t>Possible</a:t>
            </a:r>
            <a:r>
              <a:rPr sz="1200" b="1" spc="-45" dirty="0">
                <a:latin typeface="Calibri"/>
                <a:cs typeface="Calibri"/>
              </a:rPr>
              <a:t> </a:t>
            </a:r>
            <a:r>
              <a:rPr sz="1200" b="1" dirty="0">
                <a:latin typeface="Calibri"/>
                <a:cs typeface="Calibri"/>
              </a:rPr>
              <a:t>Concrete</a:t>
            </a:r>
            <a:r>
              <a:rPr sz="1200" b="1" spc="-50" dirty="0">
                <a:latin typeface="Calibri"/>
                <a:cs typeface="Calibri"/>
              </a:rPr>
              <a:t> </a:t>
            </a:r>
            <a:r>
              <a:rPr sz="1200" b="1" spc="-25" dirty="0">
                <a:latin typeface="Calibri"/>
                <a:cs typeface="Calibri"/>
              </a:rPr>
              <a:t>and </a:t>
            </a:r>
            <a:r>
              <a:rPr sz="1200" b="1" dirty="0">
                <a:latin typeface="Calibri"/>
                <a:cs typeface="Calibri"/>
              </a:rPr>
              <a:t>Visual</a:t>
            </a:r>
            <a:r>
              <a:rPr sz="1200" b="1" spc="-10" dirty="0">
                <a:latin typeface="Calibri"/>
                <a:cs typeface="Calibri"/>
              </a:rPr>
              <a:t> Representations</a:t>
            </a:r>
            <a:endParaRPr sz="1200">
              <a:latin typeface="Calibri"/>
              <a:cs typeface="Calibri"/>
            </a:endParaRPr>
          </a:p>
        </p:txBody>
      </p:sp>
      <p:graphicFrame>
        <p:nvGraphicFramePr>
          <p:cNvPr id="103" name="object 103"/>
          <p:cNvGraphicFramePr>
            <a:graphicFrameLocks noGrp="1"/>
          </p:cNvGraphicFramePr>
          <p:nvPr/>
        </p:nvGraphicFramePr>
        <p:xfrm>
          <a:off x="2400300" y="3867086"/>
          <a:ext cx="1809750" cy="441324"/>
        </p:xfrm>
        <a:graphic>
          <a:graphicData uri="http://schemas.openxmlformats.org/drawingml/2006/table">
            <a:tbl>
              <a:tblPr firstRow="1" bandRow="1">
                <a:tableStyleId>{2D5ABB26-0587-4C30-8999-92F81FD0307C}</a:tableStyleId>
              </a:tblPr>
              <a:tblGrid>
                <a:gridCol w="1050925">
                  <a:extLst>
                    <a:ext uri="{9D8B030D-6E8A-4147-A177-3AD203B41FA5}">
                      <a16:colId xmlns:a16="http://schemas.microsoft.com/office/drawing/2014/main" val="20000"/>
                    </a:ext>
                  </a:extLst>
                </a:gridCol>
                <a:gridCol w="758825">
                  <a:extLst>
                    <a:ext uri="{9D8B030D-6E8A-4147-A177-3AD203B41FA5}">
                      <a16:colId xmlns:a16="http://schemas.microsoft.com/office/drawing/2014/main" val="20001"/>
                    </a:ext>
                  </a:extLst>
                </a:gridCol>
              </a:tblGrid>
              <a:tr h="229870">
                <a:tc gridSpan="2">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6600"/>
                    </a:solidFill>
                  </a:tcPr>
                </a:tc>
                <a:tc hMerge="1">
                  <a:txBody>
                    <a:bodyPr/>
                    <a:lstStyle/>
                    <a:p>
                      <a:endParaRPr/>
                    </a:p>
                  </a:txBody>
                  <a:tcPr marL="0" marR="0" marT="0" marB="0"/>
                </a:tc>
                <a:extLst>
                  <a:ext uri="{0D108BD9-81ED-4DB2-BD59-A6C34878D82A}">
                    <a16:rowId xmlns:a16="http://schemas.microsoft.com/office/drawing/2014/main" val="10000"/>
                  </a:ext>
                </a:extLst>
              </a:tr>
              <a:tr h="211454">
                <a:tc>
                  <a:txBody>
                    <a:bodyPr/>
                    <a:lstStyle/>
                    <a:p>
                      <a:pPr marL="100330" algn="ctr">
                        <a:lnSpc>
                          <a:spcPts val="1360"/>
                        </a:lnSpc>
                        <a:spcBef>
                          <a:spcPts val="204"/>
                        </a:spcBef>
                      </a:pPr>
                      <a:r>
                        <a:rPr sz="1200" b="1" dirty="0">
                          <a:latin typeface="Arial"/>
                          <a:cs typeface="Arial"/>
                        </a:rPr>
                        <a:t>?</a:t>
                      </a:r>
                      <a:endParaRPr sz="1200">
                        <a:latin typeface="Arial"/>
                        <a:cs typeface="Arial"/>
                      </a:endParaRPr>
                    </a:p>
                  </a:txBody>
                  <a:tcPr marL="0" marR="0" marT="2603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99FF3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95576"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grpSp>
        <p:nvGrpSpPr>
          <p:cNvPr id="3" name="object 3"/>
          <p:cNvGrpSpPr/>
          <p:nvPr/>
        </p:nvGrpSpPr>
        <p:grpSpPr>
          <a:xfrm>
            <a:off x="-19050" y="314325"/>
            <a:ext cx="9182100" cy="6562725"/>
            <a:chOff x="-19050" y="314325"/>
            <a:chExt cx="9182100" cy="6562725"/>
          </a:xfrm>
        </p:grpSpPr>
        <p:sp>
          <p:nvSpPr>
            <p:cNvPr id="4" name="object 4"/>
            <p:cNvSpPr/>
            <p:nvPr/>
          </p:nvSpPr>
          <p:spPr>
            <a:xfrm>
              <a:off x="4643501" y="333375"/>
              <a:ext cx="0" cy="574675"/>
            </a:xfrm>
            <a:custGeom>
              <a:avLst/>
              <a:gdLst/>
              <a:ahLst/>
              <a:cxnLst/>
              <a:rect l="l" t="t" r="r" b="b"/>
              <a:pathLst>
                <a:path h="574675">
                  <a:moveTo>
                    <a:pt x="0" y="0"/>
                  </a:moveTo>
                  <a:lnTo>
                    <a:pt x="0" y="574675"/>
                  </a:lnTo>
                </a:path>
              </a:pathLst>
            </a:custGeom>
            <a:ln w="38100">
              <a:solidFill>
                <a:srgbClr val="000000"/>
              </a:solidFill>
            </a:ln>
          </p:spPr>
          <p:txBody>
            <a:bodyPr wrap="square" lIns="0" tIns="0" rIns="0" bIns="0" rtlCol="0"/>
            <a:lstStyle/>
            <a:p>
              <a:endParaRPr/>
            </a:p>
          </p:txBody>
        </p:sp>
        <p:sp>
          <p:nvSpPr>
            <p:cNvPr id="5" name="object 5"/>
            <p:cNvSpPr/>
            <p:nvPr/>
          </p:nvSpPr>
          <p:spPr>
            <a:xfrm>
              <a:off x="0" y="333375"/>
              <a:ext cx="9144000" cy="574675"/>
            </a:xfrm>
            <a:custGeom>
              <a:avLst/>
              <a:gdLst/>
              <a:ahLst/>
              <a:cxnLst/>
              <a:rect l="l" t="t" r="r" b="b"/>
              <a:pathLst>
                <a:path w="9144000" h="574675">
                  <a:moveTo>
                    <a:pt x="0" y="574675"/>
                  </a:moveTo>
                  <a:lnTo>
                    <a:pt x="9144000" y="574675"/>
                  </a:lnTo>
                </a:path>
                <a:path w="9144000" h="574675">
                  <a:moveTo>
                    <a:pt x="0" y="0"/>
                  </a:moveTo>
                  <a:lnTo>
                    <a:pt x="9144000" y="0"/>
                  </a:lnTo>
                </a:path>
              </a:pathLst>
            </a:custGeom>
            <a:ln w="38100">
              <a:solidFill>
                <a:srgbClr val="000000"/>
              </a:solidFill>
            </a:ln>
          </p:spPr>
          <p:txBody>
            <a:bodyPr wrap="square" lIns="0" tIns="0" rIns="0" bIns="0" rtlCol="0"/>
            <a:lstStyle/>
            <a:p>
              <a:endParaRPr/>
            </a:p>
          </p:txBody>
        </p:sp>
        <p:sp>
          <p:nvSpPr>
            <p:cNvPr id="6" name="object 6"/>
            <p:cNvSpPr/>
            <p:nvPr/>
          </p:nvSpPr>
          <p:spPr>
            <a:xfrm>
              <a:off x="0" y="3914775"/>
              <a:ext cx="9107805" cy="38100"/>
            </a:xfrm>
            <a:custGeom>
              <a:avLst/>
              <a:gdLst/>
              <a:ahLst/>
              <a:cxnLst/>
              <a:rect l="l" t="t" r="r" b="b"/>
              <a:pathLst>
                <a:path w="9107805" h="38100">
                  <a:moveTo>
                    <a:pt x="9107551" y="0"/>
                  </a:moveTo>
                  <a:lnTo>
                    <a:pt x="0" y="0"/>
                  </a:lnTo>
                  <a:lnTo>
                    <a:pt x="0" y="38100"/>
                  </a:lnTo>
                  <a:lnTo>
                    <a:pt x="9107551" y="38100"/>
                  </a:lnTo>
                  <a:lnTo>
                    <a:pt x="9107551" y="0"/>
                  </a:lnTo>
                  <a:close/>
                </a:path>
              </a:pathLst>
            </a:custGeom>
            <a:solidFill>
              <a:srgbClr val="000000"/>
            </a:solidFill>
          </p:spPr>
          <p:txBody>
            <a:bodyPr wrap="square" lIns="0" tIns="0" rIns="0" bIns="0" rtlCol="0"/>
            <a:lstStyle/>
            <a:p>
              <a:endParaRPr/>
            </a:p>
          </p:txBody>
        </p:sp>
        <p:sp>
          <p:nvSpPr>
            <p:cNvPr id="7" name="object 7"/>
            <p:cNvSpPr/>
            <p:nvPr/>
          </p:nvSpPr>
          <p:spPr>
            <a:xfrm>
              <a:off x="7380351" y="333375"/>
              <a:ext cx="0" cy="6524625"/>
            </a:xfrm>
            <a:custGeom>
              <a:avLst/>
              <a:gdLst/>
              <a:ahLst/>
              <a:cxnLst/>
              <a:rect l="l" t="t" r="r" b="b"/>
              <a:pathLst>
                <a:path h="6524625">
                  <a:moveTo>
                    <a:pt x="0" y="0"/>
                  </a:moveTo>
                  <a:lnTo>
                    <a:pt x="0" y="6524624"/>
                  </a:lnTo>
                </a:path>
              </a:pathLst>
            </a:custGeom>
            <a:ln w="38100">
              <a:solidFill>
                <a:srgbClr val="000000"/>
              </a:solidFill>
            </a:ln>
          </p:spPr>
          <p:txBody>
            <a:bodyPr wrap="square" lIns="0" tIns="0" rIns="0" bIns="0" rtlCol="0"/>
            <a:lstStyle/>
            <a:p>
              <a:endParaRPr/>
            </a:p>
          </p:txBody>
        </p:sp>
      </p:grpSp>
      <p:sp>
        <p:nvSpPr>
          <p:cNvPr id="8" name="object 8"/>
          <p:cNvSpPr txBox="1"/>
          <p:nvPr/>
        </p:nvSpPr>
        <p:spPr>
          <a:xfrm>
            <a:off x="306120" y="500253"/>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9" name="object 9"/>
          <p:cNvSpPr txBox="1"/>
          <p:nvPr/>
        </p:nvSpPr>
        <p:spPr>
          <a:xfrm>
            <a:off x="2448560" y="414654"/>
            <a:ext cx="1795145" cy="391160"/>
          </a:xfrm>
          <a:prstGeom prst="rect">
            <a:avLst/>
          </a:prstGeom>
        </p:spPr>
        <p:txBody>
          <a:bodyPr vert="horz" wrap="square" lIns="0" tIns="12700" rIns="0" bIns="0" rtlCol="0">
            <a:spAutoFit/>
          </a:bodyPr>
          <a:lstStyle/>
          <a:p>
            <a:pPr marL="428625" marR="5080" indent="-416559">
              <a:lnSpc>
                <a:spcPct val="100000"/>
              </a:lnSpc>
              <a:spcBef>
                <a:spcPts val="100"/>
              </a:spcBef>
            </a:pPr>
            <a:r>
              <a:rPr sz="1200" b="1" dirty="0">
                <a:latin typeface="Calibri"/>
                <a:cs typeface="Calibri"/>
              </a:rPr>
              <a:t>Possible</a:t>
            </a:r>
            <a:r>
              <a:rPr sz="1200" b="1" spc="-5" dirty="0">
                <a:latin typeface="Calibri"/>
                <a:cs typeface="Calibri"/>
              </a:rPr>
              <a:t> </a:t>
            </a:r>
            <a:r>
              <a:rPr sz="1200" b="1" spc="-10" dirty="0">
                <a:latin typeface="Calibri"/>
                <a:cs typeface="Calibri"/>
              </a:rPr>
              <a:t>concrete</a:t>
            </a:r>
            <a:r>
              <a:rPr sz="1200" b="1" spc="-25" dirty="0">
                <a:latin typeface="Calibri"/>
                <a:cs typeface="Calibri"/>
              </a:rPr>
              <a:t> </a:t>
            </a:r>
            <a:r>
              <a:rPr sz="1200" b="1" dirty="0">
                <a:latin typeface="Calibri"/>
                <a:cs typeface="Calibri"/>
              </a:rPr>
              <a:t>and</a:t>
            </a:r>
            <a:r>
              <a:rPr sz="1200" b="1" spc="5" dirty="0">
                <a:latin typeface="Calibri"/>
                <a:cs typeface="Calibri"/>
              </a:rPr>
              <a:t> </a:t>
            </a:r>
            <a:r>
              <a:rPr sz="1200" b="1" spc="-10" dirty="0">
                <a:latin typeface="Calibri"/>
                <a:cs typeface="Calibri"/>
              </a:rPr>
              <a:t>visual representation</a:t>
            </a:r>
            <a:endParaRPr sz="1200">
              <a:latin typeface="Calibri"/>
              <a:cs typeface="Calibri"/>
            </a:endParaRPr>
          </a:p>
        </p:txBody>
      </p:sp>
      <p:sp>
        <p:nvSpPr>
          <p:cNvPr id="10" name="object 10"/>
          <p:cNvSpPr txBox="1"/>
          <p:nvPr/>
        </p:nvSpPr>
        <p:spPr>
          <a:xfrm>
            <a:off x="5261609" y="487426"/>
            <a:ext cx="131826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Children’s</a:t>
            </a:r>
            <a:r>
              <a:rPr sz="1200" b="1" spc="10" dirty="0">
                <a:latin typeface="Calibri"/>
                <a:cs typeface="Calibri"/>
              </a:rPr>
              <a:t> </a:t>
            </a:r>
            <a:r>
              <a:rPr sz="1200" b="1" spc="-10" dirty="0">
                <a:latin typeface="Calibri"/>
                <a:cs typeface="Calibri"/>
              </a:rPr>
              <a:t>Recording</a:t>
            </a:r>
            <a:endParaRPr sz="1200">
              <a:latin typeface="Calibri"/>
              <a:cs typeface="Calibri"/>
            </a:endParaRPr>
          </a:p>
        </p:txBody>
      </p:sp>
      <p:sp>
        <p:nvSpPr>
          <p:cNvPr id="11" name="object 11"/>
          <p:cNvSpPr txBox="1">
            <a:spLocks noGrp="1"/>
          </p:cNvSpPr>
          <p:nvPr>
            <p:ph type="title"/>
          </p:nvPr>
        </p:nvSpPr>
        <p:spPr>
          <a:xfrm>
            <a:off x="166217" y="-2921"/>
            <a:ext cx="1211580" cy="269240"/>
          </a:xfrm>
          <a:prstGeom prst="rect">
            <a:avLst/>
          </a:prstGeom>
        </p:spPr>
        <p:txBody>
          <a:bodyPr vert="horz" wrap="square" lIns="0" tIns="12065" rIns="0" bIns="0" rtlCol="0">
            <a:spAutoFit/>
          </a:bodyPr>
          <a:lstStyle/>
          <a:p>
            <a:pPr marL="12700">
              <a:lnSpc>
                <a:spcPct val="100000"/>
              </a:lnSpc>
              <a:spcBef>
                <a:spcPts val="95"/>
              </a:spcBef>
            </a:pPr>
            <a:r>
              <a:rPr sz="1600" spc="-10" dirty="0"/>
              <a:t>Multiplication</a:t>
            </a:r>
            <a:endParaRPr sz="1600"/>
          </a:p>
        </p:txBody>
      </p:sp>
      <p:sp>
        <p:nvSpPr>
          <p:cNvPr id="12" name="object 12"/>
          <p:cNvSpPr txBox="1"/>
          <p:nvPr/>
        </p:nvSpPr>
        <p:spPr>
          <a:xfrm>
            <a:off x="109537" y="981138"/>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1</a:t>
            </a:r>
            <a:endParaRPr sz="1200">
              <a:latin typeface="Calibri"/>
              <a:cs typeface="Calibri"/>
            </a:endParaRPr>
          </a:p>
        </p:txBody>
      </p:sp>
      <p:sp>
        <p:nvSpPr>
          <p:cNvPr id="13" name="object 13"/>
          <p:cNvSpPr txBox="1"/>
          <p:nvPr/>
        </p:nvSpPr>
        <p:spPr>
          <a:xfrm>
            <a:off x="7989823" y="50025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4" name="object 14"/>
          <p:cNvSpPr txBox="1"/>
          <p:nvPr/>
        </p:nvSpPr>
        <p:spPr>
          <a:xfrm>
            <a:off x="36512" y="4005262"/>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2</a:t>
            </a:r>
            <a:endParaRPr sz="1200">
              <a:latin typeface="Calibri"/>
              <a:cs typeface="Calibri"/>
            </a:endParaRPr>
          </a:p>
        </p:txBody>
      </p:sp>
      <p:sp>
        <p:nvSpPr>
          <p:cNvPr id="15" name="object 15"/>
          <p:cNvSpPr txBox="1"/>
          <p:nvPr/>
        </p:nvSpPr>
        <p:spPr>
          <a:xfrm>
            <a:off x="4951857" y="4025265"/>
            <a:ext cx="226377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Record</a:t>
            </a:r>
            <a:r>
              <a:rPr sz="1000" spc="-25" dirty="0">
                <a:latin typeface="Calibri"/>
                <a:cs typeface="Calibri"/>
              </a:rPr>
              <a:t> </a:t>
            </a:r>
            <a:r>
              <a:rPr sz="1000" dirty="0">
                <a:latin typeface="Calibri"/>
                <a:cs typeface="Calibri"/>
              </a:rPr>
              <a:t>practical</a:t>
            </a:r>
            <a:r>
              <a:rPr sz="1000" spc="-30" dirty="0">
                <a:latin typeface="Calibri"/>
                <a:cs typeface="Calibri"/>
              </a:rPr>
              <a:t> </a:t>
            </a:r>
            <a:r>
              <a:rPr sz="1000" dirty="0">
                <a:latin typeface="Calibri"/>
                <a:cs typeface="Calibri"/>
              </a:rPr>
              <a:t>work</a:t>
            </a:r>
            <a:r>
              <a:rPr sz="1000" spc="-35" dirty="0">
                <a:latin typeface="Calibri"/>
                <a:cs typeface="Calibri"/>
              </a:rPr>
              <a:t> </a:t>
            </a:r>
            <a:r>
              <a:rPr sz="1000" dirty="0">
                <a:latin typeface="Calibri"/>
                <a:cs typeface="Calibri"/>
              </a:rPr>
              <a:t>as</a:t>
            </a:r>
            <a:r>
              <a:rPr sz="1000" spc="-35" dirty="0">
                <a:latin typeface="Calibri"/>
                <a:cs typeface="Calibri"/>
              </a:rPr>
              <a:t> </a:t>
            </a:r>
            <a:r>
              <a:rPr sz="1000" dirty="0">
                <a:latin typeface="Calibri"/>
                <a:cs typeface="Calibri"/>
              </a:rPr>
              <a:t>number</a:t>
            </a:r>
            <a:r>
              <a:rPr sz="1000" spc="-25" dirty="0">
                <a:latin typeface="Calibri"/>
                <a:cs typeface="Calibri"/>
              </a:rPr>
              <a:t> </a:t>
            </a:r>
            <a:r>
              <a:rPr sz="1000" spc="-10" dirty="0">
                <a:latin typeface="Calibri"/>
                <a:cs typeface="Calibri"/>
              </a:rPr>
              <a:t>sentences</a:t>
            </a:r>
            <a:endParaRPr sz="1000">
              <a:latin typeface="Calibri"/>
              <a:cs typeface="Calibri"/>
            </a:endParaRPr>
          </a:p>
        </p:txBody>
      </p:sp>
      <p:graphicFrame>
        <p:nvGraphicFramePr>
          <p:cNvPr id="16" name="object 16"/>
          <p:cNvGraphicFramePr>
            <a:graphicFrameLocks noGrp="1"/>
          </p:cNvGraphicFramePr>
          <p:nvPr/>
        </p:nvGraphicFramePr>
        <p:xfrm>
          <a:off x="2325687" y="3054413"/>
          <a:ext cx="1080768" cy="647064"/>
        </p:xfrm>
        <a:graphic>
          <a:graphicData uri="http://schemas.openxmlformats.org/drawingml/2006/table">
            <a:tbl>
              <a:tblPr firstRow="1" bandRow="1">
                <a:tableStyleId>{2D5ABB26-0587-4C30-8999-92F81FD0307C}</a:tableStyleId>
              </a:tblPr>
              <a:tblGrid>
                <a:gridCol w="215900">
                  <a:extLst>
                    <a:ext uri="{9D8B030D-6E8A-4147-A177-3AD203B41FA5}">
                      <a16:colId xmlns:a16="http://schemas.microsoft.com/office/drawing/2014/main" val="20000"/>
                    </a:ext>
                  </a:extLst>
                </a:gridCol>
                <a:gridCol w="215900">
                  <a:extLst>
                    <a:ext uri="{9D8B030D-6E8A-4147-A177-3AD203B41FA5}">
                      <a16:colId xmlns:a16="http://schemas.microsoft.com/office/drawing/2014/main" val="20001"/>
                    </a:ext>
                  </a:extLst>
                </a:gridCol>
                <a:gridCol w="216534">
                  <a:extLst>
                    <a:ext uri="{9D8B030D-6E8A-4147-A177-3AD203B41FA5}">
                      <a16:colId xmlns:a16="http://schemas.microsoft.com/office/drawing/2014/main" val="20002"/>
                    </a:ext>
                  </a:extLst>
                </a:gridCol>
                <a:gridCol w="216534">
                  <a:extLst>
                    <a:ext uri="{9D8B030D-6E8A-4147-A177-3AD203B41FA5}">
                      <a16:colId xmlns:a16="http://schemas.microsoft.com/office/drawing/2014/main" val="20003"/>
                    </a:ext>
                  </a:extLst>
                </a:gridCol>
                <a:gridCol w="215900">
                  <a:extLst>
                    <a:ext uri="{9D8B030D-6E8A-4147-A177-3AD203B41FA5}">
                      <a16:colId xmlns:a16="http://schemas.microsoft.com/office/drawing/2014/main" val="20004"/>
                    </a:ext>
                  </a:extLst>
                </a:gridCol>
              </a:tblGrid>
              <a:tr h="222885">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08279">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15900">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7" name="object 17"/>
          <p:cNvGrpSpPr/>
          <p:nvPr/>
        </p:nvGrpSpPr>
        <p:grpSpPr>
          <a:xfrm>
            <a:off x="2335212" y="3063938"/>
            <a:ext cx="1090930" cy="657225"/>
            <a:chOff x="2335212" y="3063938"/>
            <a:chExt cx="1090930" cy="657225"/>
          </a:xfrm>
        </p:grpSpPr>
        <p:sp>
          <p:nvSpPr>
            <p:cNvPr id="18" name="object 18"/>
            <p:cNvSpPr/>
            <p:nvPr/>
          </p:nvSpPr>
          <p:spPr>
            <a:xfrm>
              <a:off x="2339975" y="3068701"/>
              <a:ext cx="215900" cy="215900"/>
            </a:xfrm>
            <a:custGeom>
              <a:avLst/>
              <a:gdLst/>
              <a:ahLst/>
              <a:cxnLst/>
              <a:rect l="l" t="t" r="r" b="b"/>
              <a:pathLst>
                <a:path w="215900" h="215900">
                  <a:moveTo>
                    <a:pt x="107950" y="0"/>
                  </a:moveTo>
                  <a:lnTo>
                    <a:pt x="82423" y="82423"/>
                  </a:lnTo>
                  <a:lnTo>
                    <a:pt x="0" y="82423"/>
                  </a:lnTo>
                  <a:lnTo>
                    <a:pt x="66675" y="133350"/>
                  </a:lnTo>
                  <a:lnTo>
                    <a:pt x="41275" y="215773"/>
                  </a:lnTo>
                  <a:lnTo>
                    <a:pt x="107950" y="164846"/>
                  </a:lnTo>
                  <a:lnTo>
                    <a:pt x="174625" y="215773"/>
                  </a:lnTo>
                  <a:lnTo>
                    <a:pt x="149225" y="133350"/>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19" name="object 19"/>
            <p:cNvSpPr/>
            <p:nvPr/>
          </p:nvSpPr>
          <p:spPr>
            <a:xfrm>
              <a:off x="2339975" y="3068701"/>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350"/>
                  </a:lnTo>
                  <a:lnTo>
                    <a:pt x="174625" y="215773"/>
                  </a:lnTo>
                  <a:lnTo>
                    <a:pt x="107950" y="164846"/>
                  </a:lnTo>
                  <a:lnTo>
                    <a:pt x="41275"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20" name="object 20"/>
            <p:cNvSpPr/>
            <p:nvPr/>
          </p:nvSpPr>
          <p:spPr>
            <a:xfrm>
              <a:off x="2555875" y="3068701"/>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21" name="object 21"/>
            <p:cNvSpPr/>
            <p:nvPr/>
          </p:nvSpPr>
          <p:spPr>
            <a:xfrm>
              <a:off x="2555875" y="3068701"/>
              <a:ext cx="215900" cy="215900"/>
            </a:xfrm>
            <a:custGeom>
              <a:avLst/>
              <a:gdLst/>
              <a:ahLst/>
              <a:cxnLst/>
              <a:rect l="l" t="t" r="r" b="b"/>
              <a:pathLst>
                <a:path w="215900" h="215900">
                  <a:moveTo>
                    <a:pt x="107950" y="0"/>
                  </a:moveTo>
                  <a:lnTo>
                    <a:pt x="82423" y="82423"/>
                  </a:lnTo>
                  <a:lnTo>
                    <a:pt x="0" y="82423"/>
                  </a:lnTo>
                  <a:lnTo>
                    <a:pt x="66675" y="133350"/>
                  </a:lnTo>
                  <a:lnTo>
                    <a:pt x="41275" y="215773"/>
                  </a:lnTo>
                  <a:lnTo>
                    <a:pt x="107950" y="164846"/>
                  </a:lnTo>
                  <a:lnTo>
                    <a:pt x="174625" y="215773"/>
                  </a:lnTo>
                  <a:lnTo>
                    <a:pt x="149225" y="133350"/>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22" name="object 22"/>
            <p:cNvSpPr/>
            <p:nvPr/>
          </p:nvSpPr>
          <p:spPr>
            <a:xfrm>
              <a:off x="2555875" y="3068701"/>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350"/>
                  </a:lnTo>
                  <a:lnTo>
                    <a:pt x="174625" y="215773"/>
                  </a:lnTo>
                  <a:lnTo>
                    <a:pt x="107950" y="164846"/>
                  </a:lnTo>
                  <a:lnTo>
                    <a:pt x="41275"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23" name="object 23"/>
            <p:cNvSpPr/>
            <p:nvPr/>
          </p:nvSpPr>
          <p:spPr>
            <a:xfrm>
              <a:off x="2771775" y="3068701"/>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24" name="object 24"/>
            <p:cNvSpPr/>
            <p:nvPr/>
          </p:nvSpPr>
          <p:spPr>
            <a:xfrm>
              <a:off x="2771775" y="3068701"/>
              <a:ext cx="215900" cy="215900"/>
            </a:xfrm>
            <a:custGeom>
              <a:avLst/>
              <a:gdLst/>
              <a:ahLst/>
              <a:cxnLst/>
              <a:rect l="l" t="t" r="r" b="b"/>
              <a:pathLst>
                <a:path w="215900" h="215900">
                  <a:moveTo>
                    <a:pt x="107950" y="0"/>
                  </a:moveTo>
                  <a:lnTo>
                    <a:pt x="82423" y="82423"/>
                  </a:lnTo>
                  <a:lnTo>
                    <a:pt x="0" y="82423"/>
                  </a:lnTo>
                  <a:lnTo>
                    <a:pt x="66675" y="133350"/>
                  </a:lnTo>
                  <a:lnTo>
                    <a:pt x="41275" y="215773"/>
                  </a:lnTo>
                  <a:lnTo>
                    <a:pt x="107950" y="164846"/>
                  </a:lnTo>
                  <a:lnTo>
                    <a:pt x="174625" y="215773"/>
                  </a:lnTo>
                  <a:lnTo>
                    <a:pt x="149225" y="133350"/>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25" name="object 25"/>
            <p:cNvSpPr/>
            <p:nvPr/>
          </p:nvSpPr>
          <p:spPr>
            <a:xfrm>
              <a:off x="2771775" y="3068701"/>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350"/>
                  </a:lnTo>
                  <a:lnTo>
                    <a:pt x="174625" y="215773"/>
                  </a:lnTo>
                  <a:lnTo>
                    <a:pt x="107950" y="164846"/>
                  </a:lnTo>
                  <a:lnTo>
                    <a:pt x="41275"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26" name="object 26"/>
            <p:cNvSpPr/>
            <p:nvPr/>
          </p:nvSpPr>
          <p:spPr>
            <a:xfrm>
              <a:off x="2989326" y="3068701"/>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27" name="object 27"/>
            <p:cNvSpPr/>
            <p:nvPr/>
          </p:nvSpPr>
          <p:spPr>
            <a:xfrm>
              <a:off x="2989326" y="3068701"/>
              <a:ext cx="215900" cy="215900"/>
            </a:xfrm>
            <a:custGeom>
              <a:avLst/>
              <a:gdLst/>
              <a:ahLst/>
              <a:cxnLst/>
              <a:rect l="l" t="t" r="r" b="b"/>
              <a:pathLst>
                <a:path w="215900" h="215900">
                  <a:moveTo>
                    <a:pt x="107950" y="0"/>
                  </a:moveTo>
                  <a:lnTo>
                    <a:pt x="82423" y="82423"/>
                  </a:lnTo>
                  <a:lnTo>
                    <a:pt x="0" y="82423"/>
                  </a:lnTo>
                  <a:lnTo>
                    <a:pt x="66675" y="133350"/>
                  </a:lnTo>
                  <a:lnTo>
                    <a:pt x="41148" y="215773"/>
                  </a:lnTo>
                  <a:lnTo>
                    <a:pt x="107950" y="164846"/>
                  </a:lnTo>
                  <a:lnTo>
                    <a:pt x="174625" y="215773"/>
                  </a:lnTo>
                  <a:lnTo>
                    <a:pt x="149098" y="133350"/>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28" name="object 28"/>
            <p:cNvSpPr/>
            <p:nvPr/>
          </p:nvSpPr>
          <p:spPr>
            <a:xfrm>
              <a:off x="2989326" y="3068701"/>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350"/>
                  </a:lnTo>
                  <a:lnTo>
                    <a:pt x="174625" y="215773"/>
                  </a:lnTo>
                  <a:lnTo>
                    <a:pt x="107950" y="164846"/>
                  </a:lnTo>
                  <a:lnTo>
                    <a:pt x="41148"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29" name="object 29"/>
            <p:cNvSpPr/>
            <p:nvPr/>
          </p:nvSpPr>
          <p:spPr>
            <a:xfrm>
              <a:off x="3205225" y="3068701"/>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30" name="object 30"/>
            <p:cNvSpPr/>
            <p:nvPr/>
          </p:nvSpPr>
          <p:spPr>
            <a:xfrm>
              <a:off x="3205225" y="3068701"/>
              <a:ext cx="215900" cy="215900"/>
            </a:xfrm>
            <a:custGeom>
              <a:avLst/>
              <a:gdLst/>
              <a:ahLst/>
              <a:cxnLst/>
              <a:rect l="l" t="t" r="r" b="b"/>
              <a:pathLst>
                <a:path w="215900" h="215900">
                  <a:moveTo>
                    <a:pt x="107950" y="0"/>
                  </a:moveTo>
                  <a:lnTo>
                    <a:pt x="82423" y="82423"/>
                  </a:lnTo>
                  <a:lnTo>
                    <a:pt x="0" y="82423"/>
                  </a:lnTo>
                  <a:lnTo>
                    <a:pt x="66675" y="133350"/>
                  </a:lnTo>
                  <a:lnTo>
                    <a:pt x="41148" y="215773"/>
                  </a:lnTo>
                  <a:lnTo>
                    <a:pt x="107950" y="164846"/>
                  </a:lnTo>
                  <a:lnTo>
                    <a:pt x="174625" y="215773"/>
                  </a:lnTo>
                  <a:lnTo>
                    <a:pt x="149098" y="133350"/>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31" name="object 31"/>
            <p:cNvSpPr/>
            <p:nvPr/>
          </p:nvSpPr>
          <p:spPr>
            <a:xfrm>
              <a:off x="3205225" y="3068701"/>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350"/>
                  </a:lnTo>
                  <a:lnTo>
                    <a:pt x="174625" y="215773"/>
                  </a:lnTo>
                  <a:lnTo>
                    <a:pt x="107950" y="164846"/>
                  </a:lnTo>
                  <a:lnTo>
                    <a:pt x="41148"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32" name="object 32"/>
            <p:cNvSpPr/>
            <p:nvPr/>
          </p:nvSpPr>
          <p:spPr>
            <a:xfrm>
              <a:off x="2339975" y="3298825"/>
              <a:ext cx="215900" cy="215900"/>
            </a:xfrm>
            <a:custGeom>
              <a:avLst/>
              <a:gdLst/>
              <a:ahLst/>
              <a:cxnLst/>
              <a:rect l="l" t="t" r="r" b="b"/>
              <a:pathLst>
                <a:path w="215900" h="215900">
                  <a:moveTo>
                    <a:pt x="107950" y="0"/>
                  </a:moveTo>
                  <a:lnTo>
                    <a:pt x="82423" y="82423"/>
                  </a:lnTo>
                  <a:lnTo>
                    <a:pt x="0" y="82423"/>
                  </a:lnTo>
                  <a:lnTo>
                    <a:pt x="66675" y="133476"/>
                  </a:lnTo>
                  <a:lnTo>
                    <a:pt x="41275" y="215900"/>
                  </a:lnTo>
                  <a:lnTo>
                    <a:pt x="107950" y="164973"/>
                  </a:lnTo>
                  <a:lnTo>
                    <a:pt x="174625" y="215900"/>
                  </a:lnTo>
                  <a:lnTo>
                    <a:pt x="149225" y="133476"/>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33" name="object 33"/>
            <p:cNvSpPr/>
            <p:nvPr/>
          </p:nvSpPr>
          <p:spPr>
            <a:xfrm>
              <a:off x="2339975" y="329882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476"/>
                  </a:lnTo>
                  <a:lnTo>
                    <a:pt x="174625" y="215900"/>
                  </a:lnTo>
                  <a:lnTo>
                    <a:pt x="107950" y="164973"/>
                  </a:lnTo>
                  <a:lnTo>
                    <a:pt x="41275"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34" name="object 34"/>
            <p:cNvSpPr/>
            <p:nvPr/>
          </p:nvSpPr>
          <p:spPr>
            <a:xfrm>
              <a:off x="2555875" y="32988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35" name="object 35"/>
            <p:cNvSpPr/>
            <p:nvPr/>
          </p:nvSpPr>
          <p:spPr>
            <a:xfrm>
              <a:off x="2555875" y="3298825"/>
              <a:ext cx="215900" cy="215900"/>
            </a:xfrm>
            <a:custGeom>
              <a:avLst/>
              <a:gdLst/>
              <a:ahLst/>
              <a:cxnLst/>
              <a:rect l="l" t="t" r="r" b="b"/>
              <a:pathLst>
                <a:path w="215900" h="215900">
                  <a:moveTo>
                    <a:pt x="107950" y="0"/>
                  </a:moveTo>
                  <a:lnTo>
                    <a:pt x="82423" y="82423"/>
                  </a:lnTo>
                  <a:lnTo>
                    <a:pt x="0" y="82423"/>
                  </a:lnTo>
                  <a:lnTo>
                    <a:pt x="66675" y="133476"/>
                  </a:lnTo>
                  <a:lnTo>
                    <a:pt x="41275" y="215900"/>
                  </a:lnTo>
                  <a:lnTo>
                    <a:pt x="107950" y="164973"/>
                  </a:lnTo>
                  <a:lnTo>
                    <a:pt x="174625" y="215900"/>
                  </a:lnTo>
                  <a:lnTo>
                    <a:pt x="149225" y="133476"/>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36" name="object 36"/>
            <p:cNvSpPr/>
            <p:nvPr/>
          </p:nvSpPr>
          <p:spPr>
            <a:xfrm>
              <a:off x="2555875" y="329882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476"/>
                  </a:lnTo>
                  <a:lnTo>
                    <a:pt x="174625" y="215900"/>
                  </a:lnTo>
                  <a:lnTo>
                    <a:pt x="107950" y="164973"/>
                  </a:lnTo>
                  <a:lnTo>
                    <a:pt x="41275"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37" name="object 37"/>
            <p:cNvSpPr/>
            <p:nvPr/>
          </p:nvSpPr>
          <p:spPr>
            <a:xfrm>
              <a:off x="2771775" y="32988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38" name="object 38"/>
            <p:cNvSpPr/>
            <p:nvPr/>
          </p:nvSpPr>
          <p:spPr>
            <a:xfrm>
              <a:off x="2771775" y="3298825"/>
              <a:ext cx="215900" cy="215900"/>
            </a:xfrm>
            <a:custGeom>
              <a:avLst/>
              <a:gdLst/>
              <a:ahLst/>
              <a:cxnLst/>
              <a:rect l="l" t="t" r="r" b="b"/>
              <a:pathLst>
                <a:path w="215900" h="215900">
                  <a:moveTo>
                    <a:pt x="107950" y="0"/>
                  </a:moveTo>
                  <a:lnTo>
                    <a:pt x="82423" y="82423"/>
                  </a:lnTo>
                  <a:lnTo>
                    <a:pt x="0" y="82423"/>
                  </a:lnTo>
                  <a:lnTo>
                    <a:pt x="66675" y="133476"/>
                  </a:lnTo>
                  <a:lnTo>
                    <a:pt x="41275" y="215900"/>
                  </a:lnTo>
                  <a:lnTo>
                    <a:pt x="107950" y="164973"/>
                  </a:lnTo>
                  <a:lnTo>
                    <a:pt x="174625" y="215900"/>
                  </a:lnTo>
                  <a:lnTo>
                    <a:pt x="149225" y="133476"/>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39" name="object 39"/>
            <p:cNvSpPr/>
            <p:nvPr/>
          </p:nvSpPr>
          <p:spPr>
            <a:xfrm>
              <a:off x="2771775" y="329882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476"/>
                  </a:lnTo>
                  <a:lnTo>
                    <a:pt x="174625" y="215900"/>
                  </a:lnTo>
                  <a:lnTo>
                    <a:pt x="107950" y="164973"/>
                  </a:lnTo>
                  <a:lnTo>
                    <a:pt x="41275"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40" name="object 40"/>
            <p:cNvSpPr/>
            <p:nvPr/>
          </p:nvSpPr>
          <p:spPr>
            <a:xfrm>
              <a:off x="2989326" y="32988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41" name="object 41"/>
            <p:cNvSpPr/>
            <p:nvPr/>
          </p:nvSpPr>
          <p:spPr>
            <a:xfrm>
              <a:off x="2989326" y="3298825"/>
              <a:ext cx="215900" cy="215900"/>
            </a:xfrm>
            <a:custGeom>
              <a:avLst/>
              <a:gdLst/>
              <a:ahLst/>
              <a:cxnLst/>
              <a:rect l="l" t="t" r="r" b="b"/>
              <a:pathLst>
                <a:path w="215900" h="215900">
                  <a:moveTo>
                    <a:pt x="107950" y="0"/>
                  </a:moveTo>
                  <a:lnTo>
                    <a:pt x="82423" y="82423"/>
                  </a:lnTo>
                  <a:lnTo>
                    <a:pt x="0" y="82423"/>
                  </a:lnTo>
                  <a:lnTo>
                    <a:pt x="66675" y="133476"/>
                  </a:lnTo>
                  <a:lnTo>
                    <a:pt x="41148" y="215900"/>
                  </a:lnTo>
                  <a:lnTo>
                    <a:pt x="107950" y="164973"/>
                  </a:lnTo>
                  <a:lnTo>
                    <a:pt x="174625" y="215900"/>
                  </a:lnTo>
                  <a:lnTo>
                    <a:pt x="149098" y="133476"/>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42" name="object 42"/>
            <p:cNvSpPr/>
            <p:nvPr/>
          </p:nvSpPr>
          <p:spPr>
            <a:xfrm>
              <a:off x="2989326" y="3298825"/>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476"/>
                  </a:lnTo>
                  <a:lnTo>
                    <a:pt x="174625" y="215900"/>
                  </a:lnTo>
                  <a:lnTo>
                    <a:pt x="107950" y="164973"/>
                  </a:lnTo>
                  <a:lnTo>
                    <a:pt x="41148"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43" name="object 43"/>
            <p:cNvSpPr/>
            <p:nvPr/>
          </p:nvSpPr>
          <p:spPr>
            <a:xfrm>
              <a:off x="3205225" y="32988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44" name="object 44"/>
            <p:cNvSpPr/>
            <p:nvPr/>
          </p:nvSpPr>
          <p:spPr>
            <a:xfrm>
              <a:off x="3205225" y="3298825"/>
              <a:ext cx="215900" cy="215900"/>
            </a:xfrm>
            <a:custGeom>
              <a:avLst/>
              <a:gdLst/>
              <a:ahLst/>
              <a:cxnLst/>
              <a:rect l="l" t="t" r="r" b="b"/>
              <a:pathLst>
                <a:path w="215900" h="215900">
                  <a:moveTo>
                    <a:pt x="107950" y="0"/>
                  </a:moveTo>
                  <a:lnTo>
                    <a:pt x="82423" y="82423"/>
                  </a:lnTo>
                  <a:lnTo>
                    <a:pt x="0" y="82423"/>
                  </a:lnTo>
                  <a:lnTo>
                    <a:pt x="66675" y="133476"/>
                  </a:lnTo>
                  <a:lnTo>
                    <a:pt x="41148" y="215900"/>
                  </a:lnTo>
                  <a:lnTo>
                    <a:pt x="107950" y="164973"/>
                  </a:lnTo>
                  <a:lnTo>
                    <a:pt x="174625" y="215900"/>
                  </a:lnTo>
                  <a:lnTo>
                    <a:pt x="149098" y="133476"/>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45" name="object 45"/>
            <p:cNvSpPr/>
            <p:nvPr/>
          </p:nvSpPr>
          <p:spPr>
            <a:xfrm>
              <a:off x="3205225" y="3298825"/>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476"/>
                  </a:lnTo>
                  <a:lnTo>
                    <a:pt x="174625" y="215900"/>
                  </a:lnTo>
                  <a:lnTo>
                    <a:pt x="107950" y="164973"/>
                  </a:lnTo>
                  <a:lnTo>
                    <a:pt x="41148"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46" name="object 46"/>
            <p:cNvSpPr/>
            <p:nvPr/>
          </p:nvSpPr>
          <p:spPr>
            <a:xfrm>
              <a:off x="2339975" y="3500374"/>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47" name="object 47"/>
            <p:cNvSpPr/>
            <p:nvPr/>
          </p:nvSpPr>
          <p:spPr>
            <a:xfrm>
              <a:off x="2339975" y="3500374"/>
              <a:ext cx="215900" cy="215900"/>
            </a:xfrm>
            <a:custGeom>
              <a:avLst/>
              <a:gdLst/>
              <a:ahLst/>
              <a:cxnLst/>
              <a:rect l="l" t="t" r="r" b="b"/>
              <a:pathLst>
                <a:path w="215900" h="215900">
                  <a:moveTo>
                    <a:pt x="107950" y="0"/>
                  </a:moveTo>
                  <a:lnTo>
                    <a:pt x="82423" y="82550"/>
                  </a:lnTo>
                  <a:lnTo>
                    <a:pt x="0" y="82550"/>
                  </a:lnTo>
                  <a:lnTo>
                    <a:pt x="66675" y="133476"/>
                  </a:lnTo>
                  <a:lnTo>
                    <a:pt x="41275" y="215900"/>
                  </a:lnTo>
                  <a:lnTo>
                    <a:pt x="107950" y="164973"/>
                  </a:lnTo>
                  <a:lnTo>
                    <a:pt x="174625" y="215900"/>
                  </a:lnTo>
                  <a:lnTo>
                    <a:pt x="149225" y="133476"/>
                  </a:lnTo>
                  <a:lnTo>
                    <a:pt x="215900" y="82550"/>
                  </a:lnTo>
                  <a:lnTo>
                    <a:pt x="133476" y="82550"/>
                  </a:lnTo>
                  <a:lnTo>
                    <a:pt x="107950" y="0"/>
                  </a:lnTo>
                  <a:close/>
                </a:path>
              </a:pathLst>
            </a:custGeom>
            <a:solidFill>
              <a:srgbClr val="FFCC00"/>
            </a:solidFill>
          </p:spPr>
          <p:txBody>
            <a:bodyPr wrap="square" lIns="0" tIns="0" rIns="0" bIns="0" rtlCol="0"/>
            <a:lstStyle/>
            <a:p>
              <a:endParaRPr/>
            </a:p>
          </p:txBody>
        </p:sp>
        <p:sp>
          <p:nvSpPr>
            <p:cNvPr id="48" name="object 48"/>
            <p:cNvSpPr/>
            <p:nvPr/>
          </p:nvSpPr>
          <p:spPr>
            <a:xfrm>
              <a:off x="2339975" y="3500374"/>
              <a:ext cx="215900" cy="215900"/>
            </a:xfrm>
            <a:custGeom>
              <a:avLst/>
              <a:gdLst/>
              <a:ahLst/>
              <a:cxnLst/>
              <a:rect l="l" t="t" r="r" b="b"/>
              <a:pathLst>
                <a:path w="215900" h="215900">
                  <a:moveTo>
                    <a:pt x="0" y="82550"/>
                  </a:moveTo>
                  <a:lnTo>
                    <a:pt x="82423" y="82550"/>
                  </a:lnTo>
                  <a:lnTo>
                    <a:pt x="107950" y="0"/>
                  </a:lnTo>
                  <a:lnTo>
                    <a:pt x="133476" y="82550"/>
                  </a:lnTo>
                  <a:lnTo>
                    <a:pt x="215900" y="82550"/>
                  </a:lnTo>
                  <a:lnTo>
                    <a:pt x="149225" y="133476"/>
                  </a:lnTo>
                  <a:lnTo>
                    <a:pt x="174625" y="215900"/>
                  </a:lnTo>
                  <a:lnTo>
                    <a:pt x="107950" y="164973"/>
                  </a:lnTo>
                  <a:lnTo>
                    <a:pt x="41275" y="215900"/>
                  </a:lnTo>
                  <a:lnTo>
                    <a:pt x="66675" y="133476"/>
                  </a:lnTo>
                  <a:lnTo>
                    <a:pt x="0" y="82550"/>
                  </a:lnTo>
                  <a:close/>
                </a:path>
              </a:pathLst>
            </a:custGeom>
            <a:ln w="9525">
              <a:solidFill>
                <a:srgbClr val="000000"/>
              </a:solidFill>
            </a:ln>
          </p:spPr>
          <p:txBody>
            <a:bodyPr wrap="square" lIns="0" tIns="0" rIns="0" bIns="0" rtlCol="0"/>
            <a:lstStyle/>
            <a:p>
              <a:endParaRPr/>
            </a:p>
          </p:txBody>
        </p:sp>
        <p:sp>
          <p:nvSpPr>
            <p:cNvPr id="49" name="object 49"/>
            <p:cNvSpPr/>
            <p:nvPr/>
          </p:nvSpPr>
          <p:spPr>
            <a:xfrm>
              <a:off x="2555875" y="3500374"/>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0" name="object 50"/>
            <p:cNvSpPr/>
            <p:nvPr/>
          </p:nvSpPr>
          <p:spPr>
            <a:xfrm>
              <a:off x="2555875" y="3500374"/>
              <a:ext cx="215900" cy="215900"/>
            </a:xfrm>
            <a:custGeom>
              <a:avLst/>
              <a:gdLst/>
              <a:ahLst/>
              <a:cxnLst/>
              <a:rect l="l" t="t" r="r" b="b"/>
              <a:pathLst>
                <a:path w="215900" h="215900">
                  <a:moveTo>
                    <a:pt x="107950" y="0"/>
                  </a:moveTo>
                  <a:lnTo>
                    <a:pt x="82423" y="82550"/>
                  </a:lnTo>
                  <a:lnTo>
                    <a:pt x="0" y="82550"/>
                  </a:lnTo>
                  <a:lnTo>
                    <a:pt x="66675" y="133476"/>
                  </a:lnTo>
                  <a:lnTo>
                    <a:pt x="41275" y="215900"/>
                  </a:lnTo>
                  <a:lnTo>
                    <a:pt x="107950" y="164973"/>
                  </a:lnTo>
                  <a:lnTo>
                    <a:pt x="174625" y="215900"/>
                  </a:lnTo>
                  <a:lnTo>
                    <a:pt x="149225" y="133476"/>
                  </a:lnTo>
                  <a:lnTo>
                    <a:pt x="215900" y="82550"/>
                  </a:lnTo>
                  <a:lnTo>
                    <a:pt x="133476" y="82550"/>
                  </a:lnTo>
                  <a:lnTo>
                    <a:pt x="107950" y="0"/>
                  </a:lnTo>
                  <a:close/>
                </a:path>
              </a:pathLst>
            </a:custGeom>
            <a:solidFill>
              <a:srgbClr val="FFCC00"/>
            </a:solidFill>
          </p:spPr>
          <p:txBody>
            <a:bodyPr wrap="square" lIns="0" tIns="0" rIns="0" bIns="0" rtlCol="0"/>
            <a:lstStyle/>
            <a:p>
              <a:endParaRPr/>
            </a:p>
          </p:txBody>
        </p:sp>
        <p:sp>
          <p:nvSpPr>
            <p:cNvPr id="51" name="object 51"/>
            <p:cNvSpPr/>
            <p:nvPr/>
          </p:nvSpPr>
          <p:spPr>
            <a:xfrm>
              <a:off x="2555875" y="3500374"/>
              <a:ext cx="215900" cy="215900"/>
            </a:xfrm>
            <a:custGeom>
              <a:avLst/>
              <a:gdLst/>
              <a:ahLst/>
              <a:cxnLst/>
              <a:rect l="l" t="t" r="r" b="b"/>
              <a:pathLst>
                <a:path w="215900" h="215900">
                  <a:moveTo>
                    <a:pt x="0" y="82550"/>
                  </a:moveTo>
                  <a:lnTo>
                    <a:pt x="82423" y="82550"/>
                  </a:lnTo>
                  <a:lnTo>
                    <a:pt x="107950" y="0"/>
                  </a:lnTo>
                  <a:lnTo>
                    <a:pt x="133476" y="82550"/>
                  </a:lnTo>
                  <a:lnTo>
                    <a:pt x="215900" y="82550"/>
                  </a:lnTo>
                  <a:lnTo>
                    <a:pt x="149225" y="133476"/>
                  </a:lnTo>
                  <a:lnTo>
                    <a:pt x="174625" y="215900"/>
                  </a:lnTo>
                  <a:lnTo>
                    <a:pt x="107950" y="164973"/>
                  </a:lnTo>
                  <a:lnTo>
                    <a:pt x="41275" y="215900"/>
                  </a:lnTo>
                  <a:lnTo>
                    <a:pt x="66675" y="133476"/>
                  </a:lnTo>
                  <a:lnTo>
                    <a:pt x="0" y="82550"/>
                  </a:lnTo>
                  <a:close/>
                </a:path>
              </a:pathLst>
            </a:custGeom>
            <a:ln w="9525">
              <a:solidFill>
                <a:srgbClr val="000000"/>
              </a:solidFill>
            </a:ln>
          </p:spPr>
          <p:txBody>
            <a:bodyPr wrap="square" lIns="0" tIns="0" rIns="0" bIns="0" rtlCol="0"/>
            <a:lstStyle/>
            <a:p>
              <a:endParaRPr/>
            </a:p>
          </p:txBody>
        </p:sp>
        <p:sp>
          <p:nvSpPr>
            <p:cNvPr id="52" name="object 52"/>
            <p:cNvSpPr/>
            <p:nvPr/>
          </p:nvSpPr>
          <p:spPr>
            <a:xfrm>
              <a:off x="2771775" y="3500374"/>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3" name="object 53"/>
            <p:cNvSpPr/>
            <p:nvPr/>
          </p:nvSpPr>
          <p:spPr>
            <a:xfrm>
              <a:off x="2771775" y="3500374"/>
              <a:ext cx="215900" cy="215900"/>
            </a:xfrm>
            <a:custGeom>
              <a:avLst/>
              <a:gdLst/>
              <a:ahLst/>
              <a:cxnLst/>
              <a:rect l="l" t="t" r="r" b="b"/>
              <a:pathLst>
                <a:path w="215900" h="215900">
                  <a:moveTo>
                    <a:pt x="107950" y="0"/>
                  </a:moveTo>
                  <a:lnTo>
                    <a:pt x="82423" y="82550"/>
                  </a:lnTo>
                  <a:lnTo>
                    <a:pt x="0" y="82550"/>
                  </a:lnTo>
                  <a:lnTo>
                    <a:pt x="66675" y="133476"/>
                  </a:lnTo>
                  <a:lnTo>
                    <a:pt x="41275" y="215900"/>
                  </a:lnTo>
                  <a:lnTo>
                    <a:pt x="107950" y="164973"/>
                  </a:lnTo>
                  <a:lnTo>
                    <a:pt x="174625" y="215900"/>
                  </a:lnTo>
                  <a:lnTo>
                    <a:pt x="149225" y="133476"/>
                  </a:lnTo>
                  <a:lnTo>
                    <a:pt x="215900" y="82550"/>
                  </a:lnTo>
                  <a:lnTo>
                    <a:pt x="133476" y="82550"/>
                  </a:lnTo>
                  <a:lnTo>
                    <a:pt x="107950" y="0"/>
                  </a:lnTo>
                  <a:close/>
                </a:path>
              </a:pathLst>
            </a:custGeom>
            <a:solidFill>
              <a:srgbClr val="FFCC00"/>
            </a:solidFill>
          </p:spPr>
          <p:txBody>
            <a:bodyPr wrap="square" lIns="0" tIns="0" rIns="0" bIns="0" rtlCol="0"/>
            <a:lstStyle/>
            <a:p>
              <a:endParaRPr/>
            </a:p>
          </p:txBody>
        </p:sp>
        <p:sp>
          <p:nvSpPr>
            <p:cNvPr id="54" name="object 54"/>
            <p:cNvSpPr/>
            <p:nvPr/>
          </p:nvSpPr>
          <p:spPr>
            <a:xfrm>
              <a:off x="2771775" y="3500374"/>
              <a:ext cx="215900" cy="215900"/>
            </a:xfrm>
            <a:custGeom>
              <a:avLst/>
              <a:gdLst/>
              <a:ahLst/>
              <a:cxnLst/>
              <a:rect l="l" t="t" r="r" b="b"/>
              <a:pathLst>
                <a:path w="215900" h="215900">
                  <a:moveTo>
                    <a:pt x="0" y="82550"/>
                  </a:moveTo>
                  <a:lnTo>
                    <a:pt x="82423" y="82550"/>
                  </a:lnTo>
                  <a:lnTo>
                    <a:pt x="107950" y="0"/>
                  </a:lnTo>
                  <a:lnTo>
                    <a:pt x="133476" y="82550"/>
                  </a:lnTo>
                  <a:lnTo>
                    <a:pt x="215900" y="82550"/>
                  </a:lnTo>
                  <a:lnTo>
                    <a:pt x="149225" y="133476"/>
                  </a:lnTo>
                  <a:lnTo>
                    <a:pt x="174625" y="215900"/>
                  </a:lnTo>
                  <a:lnTo>
                    <a:pt x="107950" y="164973"/>
                  </a:lnTo>
                  <a:lnTo>
                    <a:pt x="41275" y="215900"/>
                  </a:lnTo>
                  <a:lnTo>
                    <a:pt x="66675" y="133476"/>
                  </a:lnTo>
                  <a:lnTo>
                    <a:pt x="0" y="82550"/>
                  </a:lnTo>
                  <a:close/>
                </a:path>
              </a:pathLst>
            </a:custGeom>
            <a:ln w="9525">
              <a:solidFill>
                <a:srgbClr val="000000"/>
              </a:solidFill>
            </a:ln>
          </p:spPr>
          <p:txBody>
            <a:bodyPr wrap="square" lIns="0" tIns="0" rIns="0" bIns="0" rtlCol="0"/>
            <a:lstStyle/>
            <a:p>
              <a:endParaRPr/>
            </a:p>
          </p:txBody>
        </p:sp>
        <p:sp>
          <p:nvSpPr>
            <p:cNvPr id="55" name="object 55"/>
            <p:cNvSpPr/>
            <p:nvPr/>
          </p:nvSpPr>
          <p:spPr>
            <a:xfrm>
              <a:off x="2989326" y="3500374"/>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6" name="object 56"/>
            <p:cNvSpPr/>
            <p:nvPr/>
          </p:nvSpPr>
          <p:spPr>
            <a:xfrm>
              <a:off x="2989326" y="3500374"/>
              <a:ext cx="215900" cy="215900"/>
            </a:xfrm>
            <a:custGeom>
              <a:avLst/>
              <a:gdLst/>
              <a:ahLst/>
              <a:cxnLst/>
              <a:rect l="l" t="t" r="r" b="b"/>
              <a:pathLst>
                <a:path w="215900" h="215900">
                  <a:moveTo>
                    <a:pt x="107950" y="0"/>
                  </a:moveTo>
                  <a:lnTo>
                    <a:pt x="82423" y="82550"/>
                  </a:lnTo>
                  <a:lnTo>
                    <a:pt x="0" y="82550"/>
                  </a:lnTo>
                  <a:lnTo>
                    <a:pt x="66675" y="133476"/>
                  </a:lnTo>
                  <a:lnTo>
                    <a:pt x="41148" y="215900"/>
                  </a:lnTo>
                  <a:lnTo>
                    <a:pt x="107950" y="164973"/>
                  </a:lnTo>
                  <a:lnTo>
                    <a:pt x="174625" y="215900"/>
                  </a:lnTo>
                  <a:lnTo>
                    <a:pt x="149098" y="133476"/>
                  </a:lnTo>
                  <a:lnTo>
                    <a:pt x="215900" y="82550"/>
                  </a:lnTo>
                  <a:lnTo>
                    <a:pt x="133350" y="82550"/>
                  </a:lnTo>
                  <a:lnTo>
                    <a:pt x="107950" y="0"/>
                  </a:lnTo>
                  <a:close/>
                </a:path>
              </a:pathLst>
            </a:custGeom>
            <a:solidFill>
              <a:srgbClr val="FFCC00"/>
            </a:solidFill>
          </p:spPr>
          <p:txBody>
            <a:bodyPr wrap="square" lIns="0" tIns="0" rIns="0" bIns="0" rtlCol="0"/>
            <a:lstStyle/>
            <a:p>
              <a:endParaRPr/>
            </a:p>
          </p:txBody>
        </p:sp>
        <p:sp>
          <p:nvSpPr>
            <p:cNvPr id="57" name="object 57"/>
            <p:cNvSpPr/>
            <p:nvPr/>
          </p:nvSpPr>
          <p:spPr>
            <a:xfrm>
              <a:off x="2989326" y="3500374"/>
              <a:ext cx="215900" cy="215900"/>
            </a:xfrm>
            <a:custGeom>
              <a:avLst/>
              <a:gdLst/>
              <a:ahLst/>
              <a:cxnLst/>
              <a:rect l="l" t="t" r="r" b="b"/>
              <a:pathLst>
                <a:path w="215900" h="215900">
                  <a:moveTo>
                    <a:pt x="0" y="82550"/>
                  </a:moveTo>
                  <a:lnTo>
                    <a:pt x="82423" y="82550"/>
                  </a:lnTo>
                  <a:lnTo>
                    <a:pt x="107950" y="0"/>
                  </a:lnTo>
                  <a:lnTo>
                    <a:pt x="133350" y="82550"/>
                  </a:lnTo>
                  <a:lnTo>
                    <a:pt x="215900" y="82550"/>
                  </a:lnTo>
                  <a:lnTo>
                    <a:pt x="149098" y="133476"/>
                  </a:lnTo>
                  <a:lnTo>
                    <a:pt x="174625" y="215900"/>
                  </a:lnTo>
                  <a:lnTo>
                    <a:pt x="107950" y="164973"/>
                  </a:lnTo>
                  <a:lnTo>
                    <a:pt x="41148" y="215900"/>
                  </a:lnTo>
                  <a:lnTo>
                    <a:pt x="66675" y="133476"/>
                  </a:lnTo>
                  <a:lnTo>
                    <a:pt x="0" y="82550"/>
                  </a:lnTo>
                  <a:close/>
                </a:path>
              </a:pathLst>
            </a:custGeom>
            <a:ln w="9525">
              <a:solidFill>
                <a:srgbClr val="000000"/>
              </a:solidFill>
            </a:ln>
          </p:spPr>
          <p:txBody>
            <a:bodyPr wrap="square" lIns="0" tIns="0" rIns="0" bIns="0" rtlCol="0"/>
            <a:lstStyle/>
            <a:p>
              <a:endParaRPr/>
            </a:p>
          </p:txBody>
        </p:sp>
        <p:sp>
          <p:nvSpPr>
            <p:cNvPr id="58" name="object 58"/>
            <p:cNvSpPr/>
            <p:nvPr/>
          </p:nvSpPr>
          <p:spPr>
            <a:xfrm>
              <a:off x="3205225" y="3500374"/>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9" name="object 59"/>
            <p:cNvSpPr/>
            <p:nvPr/>
          </p:nvSpPr>
          <p:spPr>
            <a:xfrm>
              <a:off x="3205225" y="3500374"/>
              <a:ext cx="215900" cy="215900"/>
            </a:xfrm>
            <a:custGeom>
              <a:avLst/>
              <a:gdLst/>
              <a:ahLst/>
              <a:cxnLst/>
              <a:rect l="l" t="t" r="r" b="b"/>
              <a:pathLst>
                <a:path w="215900" h="215900">
                  <a:moveTo>
                    <a:pt x="107950" y="0"/>
                  </a:moveTo>
                  <a:lnTo>
                    <a:pt x="82423" y="82550"/>
                  </a:lnTo>
                  <a:lnTo>
                    <a:pt x="0" y="82550"/>
                  </a:lnTo>
                  <a:lnTo>
                    <a:pt x="66675" y="133476"/>
                  </a:lnTo>
                  <a:lnTo>
                    <a:pt x="41148" y="215900"/>
                  </a:lnTo>
                  <a:lnTo>
                    <a:pt x="107950" y="164973"/>
                  </a:lnTo>
                  <a:lnTo>
                    <a:pt x="174625" y="215900"/>
                  </a:lnTo>
                  <a:lnTo>
                    <a:pt x="149098" y="133476"/>
                  </a:lnTo>
                  <a:lnTo>
                    <a:pt x="215900" y="82550"/>
                  </a:lnTo>
                  <a:lnTo>
                    <a:pt x="133350" y="82550"/>
                  </a:lnTo>
                  <a:lnTo>
                    <a:pt x="107950" y="0"/>
                  </a:lnTo>
                  <a:close/>
                </a:path>
              </a:pathLst>
            </a:custGeom>
            <a:solidFill>
              <a:srgbClr val="FFCC00"/>
            </a:solidFill>
          </p:spPr>
          <p:txBody>
            <a:bodyPr wrap="square" lIns="0" tIns="0" rIns="0" bIns="0" rtlCol="0"/>
            <a:lstStyle/>
            <a:p>
              <a:endParaRPr/>
            </a:p>
          </p:txBody>
        </p:sp>
        <p:sp>
          <p:nvSpPr>
            <p:cNvPr id="60" name="object 60"/>
            <p:cNvSpPr/>
            <p:nvPr/>
          </p:nvSpPr>
          <p:spPr>
            <a:xfrm>
              <a:off x="3205225" y="3500374"/>
              <a:ext cx="215900" cy="215900"/>
            </a:xfrm>
            <a:custGeom>
              <a:avLst/>
              <a:gdLst/>
              <a:ahLst/>
              <a:cxnLst/>
              <a:rect l="l" t="t" r="r" b="b"/>
              <a:pathLst>
                <a:path w="215900" h="215900">
                  <a:moveTo>
                    <a:pt x="0" y="82550"/>
                  </a:moveTo>
                  <a:lnTo>
                    <a:pt x="82423" y="82550"/>
                  </a:lnTo>
                  <a:lnTo>
                    <a:pt x="107950" y="0"/>
                  </a:lnTo>
                  <a:lnTo>
                    <a:pt x="133350" y="82550"/>
                  </a:lnTo>
                  <a:lnTo>
                    <a:pt x="215900" y="82550"/>
                  </a:lnTo>
                  <a:lnTo>
                    <a:pt x="149098" y="133476"/>
                  </a:lnTo>
                  <a:lnTo>
                    <a:pt x="174625" y="215900"/>
                  </a:lnTo>
                  <a:lnTo>
                    <a:pt x="107950" y="164973"/>
                  </a:lnTo>
                  <a:lnTo>
                    <a:pt x="41148" y="215900"/>
                  </a:lnTo>
                  <a:lnTo>
                    <a:pt x="66675" y="133476"/>
                  </a:lnTo>
                  <a:lnTo>
                    <a:pt x="0" y="82550"/>
                  </a:lnTo>
                  <a:close/>
                </a:path>
              </a:pathLst>
            </a:custGeom>
            <a:ln w="9525">
              <a:solidFill>
                <a:srgbClr val="000000"/>
              </a:solidFill>
            </a:ln>
          </p:spPr>
          <p:txBody>
            <a:bodyPr wrap="square" lIns="0" tIns="0" rIns="0" bIns="0" rtlCol="0"/>
            <a:lstStyle/>
            <a:p>
              <a:endParaRPr/>
            </a:p>
          </p:txBody>
        </p:sp>
      </p:grpSp>
      <p:grpSp>
        <p:nvGrpSpPr>
          <p:cNvPr id="61" name="object 61"/>
          <p:cNvGrpSpPr/>
          <p:nvPr/>
        </p:nvGrpSpPr>
        <p:grpSpPr>
          <a:xfrm>
            <a:off x="2339975" y="1006157"/>
            <a:ext cx="4686300" cy="5681980"/>
            <a:chOff x="2339975" y="1006157"/>
            <a:chExt cx="4686300" cy="5681980"/>
          </a:xfrm>
        </p:grpSpPr>
        <p:pic>
          <p:nvPicPr>
            <p:cNvPr id="62" name="object 62"/>
            <p:cNvPicPr/>
            <p:nvPr/>
          </p:nvPicPr>
          <p:blipFill>
            <a:blip r:embed="rId2" cstate="print"/>
            <a:stretch>
              <a:fillRect/>
            </a:stretch>
          </p:blipFill>
          <p:spPr>
            <a:xfrm>
              <a:off x="2348962" y="1989137"/>
              <a:ext cx="146790" cy="278051"/>
            </a:xfrm>
            <a:prstGeom prst="rect">
              <a:avLst/>
            </a:prstGeom>
          </p:spPr>
        </p:pic>
        <p:pic>
          <p:nvPicPr>
            <p:cNvPr id="63" name="object 63"/>
            <p:cNvPicPr/>
            <p:nvPr/>
          </p:nvPicPr>
          <p:blipFill>
            <a:blip r:embed="rId2" cstate="print"/>
            <a:stretch>
              <a:fillRect/>
            </a:stretch>
          </p:blipFill>
          <p:spPr>
            <a:xfrm>
              <a:off x="2537878" y="1989137"/>
              <a:ext cx="145809" cy="278051"/>
            </a:xfrm>
            <a:prstGeom prst="rect">
              <a:avLst/>
            </a:prstGeom>
          </p:spPr>
        </p:pic>
        <p:pic>
          <p:nvPicPr>
            <p:cNvPr id="64" name="object 64"/>
            <p:cNvPicPr/>
            <p:nvPr/>
          </p:nvPicPr>
          <p:blipFill>
            <a:blip r:embed="rId2" cstate="print"/>
            <a:stretch>
              <a:fillRect/>
            </a:stretch>
          </p:blipFill>
          <p:spPr>
            <a:xfrm>
              <a:off x="2914941" y="1989137"/>
              <a:ext cx="145809" cy="278051"/>
            </a:xfrm>
            <a:prstGeom prst="rect">
              <a:avLst/>
            </a:prstGeom>
          </p:spPr>
        </p:pic>
        <p:pic>
          <p:nvPicPr>
            <p:cNvPr id="65" name="object 65"/>
            <p:cNvPicPr/>
            <p:nvPr/>
          </p:nvPicPr>
          <p:blipFill>
            <a:blip r:embed="rId2" cstate="print"/>
            <a:stretch>
              <a:fillRect/>
            </a:stretch>
          </p:blipFill>
          <p:spPr>
            <a:xfrm>
              <a:off x="2725838" y="1989137"/>
              <a:ext cx="145809" cy="278051"/>
            </a:xfrm>
            <a:prstGeom prst="rect">
              <a:avLst/>
            </a:prstGeom>
          </p:spPr>
        </p:pic>
        <p:pic>
          <p:nvPicPr>
            <p:cNvPr id="66" name="object 66"/>
            <p:cNvPicPr/>
            <p:nvPr/>
          </p:nvPicPr>
          <p:blipFill>
            <a:blip r:embed="rId3" cstate="print"/>
            <a:stretch>
              <a:fillRect/>
            </a:stretch>
          </p:blipFill>
          <p:spPr>
            <a:xfrm>
              <a:off x="2406713" y="2344737"/>
              <a:ext cx="100711" cy="96012"/>
            </a:xfrm>
            <a:prstGeom prst="rect">
              <a:avLst/>
            </a:prstGeom>
          </p:spPr>
        </p:pic>
        <p:pic>
          <p:nvPicPr>
            <p:cNvPr id="67" name="object 67"/>
            <p:cNvPicPr/>
            <p:nvPr/>
          </p:nvPicPr>
          <p:blipFill>
            <a:blip r:embed="rId4" cstate="print"/>
            <a:stretch>
              <a:fillRect/>
            </a:stretch>
          </p:blipFill>
          <p:spPr>
            <a:xfrm>
              <a:off x="2544508" y="2344737"/>
              <a:ext cx="100711" cy="96012"/>
            </a:xfrm>
            <a:prstGeom prst="rect">
              <a:avLst/>
            </a:prstGeom>
          </p:spPr>
        </p:pic>
        <p:pic>
          <p:nvPicPr>
            <p:cNvPr id="68" name="object 68"/>
            <p:cNvPicPr/>
            <p:nvPr/>
          </p:nvPicPr>
          <p:blipFill>
            <a:blip r:embed="rId3" cstate="print"/>
            <a:stretch>
              <a:fillRect/>
            </a:stretch>
          </p:blipFill>
          <p:spPr>
            <a:xfrm>
              <a:off x="2682430" y="2344737"/>
              <a:ext cx="100711" cy="96012"/>
            </a:xfrm>
            <a:prstGeom prst="rect">
              <a:avLst/>
            </a:prstGeom>
          </p:spPr>
        </p:pic>
        <p:pic>
          <p:nvPicPr>
            <p:cNvPr id="69" name="object 69"/>
            <p:cNvPicPr/>
            <p:nvPr/>
          </p:nvPicPr>
          <p:blipFill>
            <a:blip r:embed="rId5" cstate="print"/>
            <a:stretch>
              <a:fillRect/>
            </a:stretch>
          </p:blipFill>
          <p:spPr>
            <a:xfrm>
              <a:off x="2820225" y="2344737"/>
              <a:ext cx="100837" cy="96012"/>
            </a:xfrm>
            <a:prstGeom prst="rect">
              <a:avLst/>
            </a:prstGeom>
          </p:spPr>
        </p:pic>
        <p:pic>
          <p:nvPicPr>
            <p:cNvPr id="70" name="object 70"/>
            <p:cNvPicPr/>
            <p:nvPr/>
          </p:nvPicPr>
          <p:blipFill>
            <a:blip r:embed="rId6" cstate="print"/>
            <a:stretch>
              <a:fillRect/>
            </a:stretch>
          </p:blipFill>
          <p:spPr>
            <a:xfrm>
              <a:off x="2406713" y="2474150"/>
              <a:ext cx="100711" cy="96012"/>
            </a:xfrm>
            <a:prstGeom prst="rect">
              <a:avLst/>
            </a:prstGeom>
          </p:spPr>
        </p:pic>
        <p:pic>
          <p:nvPicPr>
            <p:cNvPr id="71" name="object 71"/>
            <p:cNvPicPr/>
            <p:nvPr/>
          </p:nvPicPr>
          <p:blipFill>
            <a:blip r:embed="rId7" cstate="print"/>
            <a:stretch>
              <a:fillRect/>
            </a:stretch>
          </p:blipFill>
          <p:spPr>
            <a:xfrm>
              <a:off x="2544508" y="2474150"/>
              <a:ext cx="100711" cy="96012"/>
            </a:xfrm>
            <a:prstGeom prst="rect">
              <a:avLst/>
            </a:prstGeom>
          </p:spPr>
        </p:pic>
        <p:pic>
          <p:nvPicPr>
            <p:cNvPr id="72" name="object 72"/>
            <p:cNvPicPr/>
            <p:nvPr/>
          </p:nvPicPr>
          <p:blipFill>
            <a:blip r:embed="rId6" cstate="print"/>
            <a:stretch>
              <a:fillRect/>
            </a:stretch>
          </p:blipFill>
          <p:spPr>
            <a:xfrm>
              <a:off x="2682430" y="2474150"/>
              <a:ext cx="100711" cy="96012"/>
            </a:xfrm>
            <a:prstGeom prst="rect">
              <a:avLst/>
            </a:prstGeom>
          </p:spPr>
        </p:pic>
        <p:pic>
          <p:nvPicPr>
            <p:cNvPr id="73" name="object 73"/>
            <p:cNvPicPr/>
            <p:nvPr/>
          </p:nvPicPr>
          <p:blipFill>
            <a:blip r:embed="rId8" cstate="print"/>
            <a:stretch>
              <a:fillRect/>
            </a:stretch>
          </p:blipFill>
          <p:spPr>
            <a:xfrm>
              <a:off x="2820225" y="2474150"/>
              <a:ext cx="100837" cy="96012"/>
            </a:xfrm>
            <a:prstGeom prst="rect">
              <a:avLst/>
            </a:prstGeom>
          </p:spPr>
        </p:pic>
        <p:pic>
          <p:nvPicPr>
            <p:cNvPr id="74" name="object 74"/>
            <p:cNvPicPr/>
            <p:nvPr/>
          </p:nvPicPr>
          <p:blipFill>
            <a:blip r:embed="rId9" cstate="print"/>
            <a:stretch>
              <a:fillRect/>
            </a:stretch>
          </p:blipFill>
          <p:spPr>
            <a:xfrm>
              <a:off x="4191698" y="1984438"/>
              <a:ext cx="96138" cy="100457"/>
            </a:xfrm>
            <a:prstGeom prst="rect">
              <a:avLst/>
            </a:prstGeom>
          </p:spPr>
        </p:pic>
        <p:pic>
          <p:nvPicPr>
            <p:cNvPr id="75" name="object 75"/>
            <p:cNvPicPr/>
            <p:nvPr/>
          </p:nvPicPr>
          <p:blipFill>
            <a:blip r:embed="rId9" cstate="print"/>
            <a:stretch>
              <a:fillRect/>
            </a:stretch>
          </p:blipFill>
          <p:spPr>
            <a:xfrm>
              <a:off x="4191698" y="2121852"/>
              <a:ext cx="96138" cy="100457"/>
            </a:xfrm>
            <a:prstGeom prst="rect">
              <a:avLst/>
            </a:prstGeom>
          </p:spPr>
        </p:pic>
        <p:pic>
          <p:nvPicPr>
            <p:cNvPr id="76" name="object 76"/>
            <p:cNvPicPr/>
            <p:nvPr/>
          </p:nvPicPr>
          <p:blipFill>
            <a:blip r:embed="rId10" cstate="print"/>
            <a:stretch>
              <a:fillRect/>
            </a:stretch>
          </p:blipFill>
          <p:spPr>
            <a:xfrm>
              <a:off x="4191698" y="2259266"/>
              <a:ext cx="96138" cy="100457"/>
            </a:xfrm>
            <a:prstGeom prst="rect">
              <a:avLst/>
            </a:prstGeom>
          </p:spPr>
        </p:pic>
        <p:pic>
          <p:nvPicPr>
            <p:cNvPr id="77" name="object 77"/>
            <p:cNvPicPr/>
            <p:nvPr/>
          </p:nvPicPr>
          <p:blipFill>
            <a:blip r:embed="rId10" cstate="print"/>
            <a:stretch>
              <a:fillRect/>
            </a:stretch>
          </p:blipFill>
          <p:spPr>
            <a:xfrm>
              <a:off x="4191698" y="2396680"/>
              <a:ext cx="96138" cy="100457"/>
            </a:xfrm>
            <a:prstGeom prst="rect">
              <a:avLst/>
            </a:prstGeom>
          </p:spPr>
        </p:pic>
        <p:pic>
          <p:nvPicPr>
            <p:cNvPr id="78" name="object 78"/>
            <p:cNvPicPr/>
            <p:nvPr/>
          </p:nvPicPr>
          <p:blipFill>
            <a:blip r:embed="rId11" cstate="print"/>
            <a:stretch>
              <a:fillRect/>
            </a:stretch>
          </p:blipFill>
          <p:spPr>
            <a:xfrm>
              <a:off x="4062412" y="1984438"/>
              <a:ext cx="96012" cy="100457"/>
            </a:xfrm>
            <a:prstGeom prst="rect">
              <a:avLst/>
            </a:prstGeom>
          </p:spPr>
        </p:pic>
        <p:pic>
          <p:nvPicPr>
            <p:cNvPr id="79" name="object 79"/>
            <p:cNvPicPr/>
            <p:nvPr/>
          </p:nvPicPr>
          <p:blipFill>
            <a:blip r:embed="rId11" cstate="print"/>
            <a:stretch>
              <a:fillRect/>
            </a:stretch>
          </p:blipFill>
          <p:spPr>
            <a:xfrm>
              <a:off x="4062412" y="2121852"/>
              <a:ext cx="96012" cy="100457"/>
            </a:xfrm>
            <a:prstGeom prst="rect">
              <a:avLst/>
            </a:prstGeom>
          </p:spPr>
        </p:pic>
        <p:pic>
          <p:nvPicPr>
            <p:cNvPr id="80" name="object 80"/>
            <p:cNvPicPr/>
            <p:nvPr/>
          </p:nvPicPr>
          <p:blipFill>
            <a:blip r:embed="rId12" cstate="print"/>
            <a:stretch>
              <a:fillRect/>
            </a:stretch>
          </p:blipFill>
          <p:spPr>
            <a:xfrm>
              <a:off x="4062412" y="2259266"/>
              <a:ext cx="96012" cy="100457"/>
            </a:xfrm>
            <a:prstGeom prst="rect">
              <a:avLst/>
            </a:prstGeom>
          </p:spPr>
        </p:pic>
        <p:pic>
          <p:nvPicPr>
            <p:cNvPr id="81" name="object 81"/>
            <p:cNvPicPr/>
            <p:nvPr/>
          </p:nvPicPr>
          <p:blipFill>
            <a:blip r:embed="rId12" cstate="print"/>
            <a:stretch>
              <a:fillRect/>
            </a:stretch>
          </p:blipFill>
          <p:spPr>
            <a:xfrm>
              <a:off x="4062412" y="2396680"/>
              <a:ext cx="96012" cy="100457"/>
            </a:xfrm>
            <a:prstGeom prst="rect">
              <a:avLst/>
            </a:prstGeom>
          </p:spPr>
        </p:pic>
        <p:pic>
          <p:nvPicPr>
            <p:cNvPr id="82" name="object 82"/>
            <p:cNvPicPr/>
            <p:nvPr/>
          </p:nvPicPr>
          <p:blipFill>
            <a:blip r:embed="rId2" cstate="print"/>
            <a:stretch>
              <a:fillRect/>
            </a:stretch>
          </p:blipFill>
          <p:spPr>
            <a:xfrm>
              <a:off x="2414037" y="4240212"/>
              <a:ext cx="224387" cy="417853"/>
            </a:xfrm>
            <a:prstGeom prst="rect">
              <a:avLst/>
            </a:prstGeom>
          </p:spPr>
        </p:pic>
        <p:pic>
          <p:nvPicPr>
            <p:cNvPr id="83" name="object 83"/>
            <p:cNvPicPr/>
            <p:nvPr/>
          </p:nvPicPr>
          <p:blipFill>
            <a:blip r:embed="rId2" cstate="print"/>
            <a:stretch>
              <a:fillRect/>
            </a:stretch>
          </p:blipFill>
          <p:spPr>
            <a:xfrm>
              <a:off x="2764847" y="4235513"/>
              <a:ext cx="222891" cy="417853"/>
            </a:xfrm>
            <a:prstGeom prst="rect">
              <a:avLst/>
            </a:prstGeom>
          </p:spPr>
        </p:pic>
        <p:pic>
          <p:nvPicPr>
            <p:cNvPr id="84" name="object 84"/>
            <p:cNvPicPr/>
            <p:nvPr/>
          </p:nvPicPr>
          <p:blipFill>
            <a:blip r:embed="rId2" cstate="print"/>
            <a:stretch>
              <a:fillRect/>
            </a:stretch>
          </p:blipFill>
          <p:spPr>
            <a:xfrm>
              <a:off x="3506146" y="4235513"/>
              <a:ext cx="222891" cy="417853"/>
            </a:xfrm>
            <a:prstGeom prst="rect">
              <a:avLst/>
            </a:prstGeom>
          </p:spPr>
        </p:pic>
        <p:pic>
          <p:nvPicPr>
            <p:cNvPr id="85" name="object 85"/>
            <p:cNvPicPr/>
            <p:nvPr/>
          </p:nvPicPr>
          <p:blipFill>
            <a:blip r:embed="rId2" cstate="print"/>
            <a:stretch>
              <a:fillRect/>
            </a:stretch>
          </p:blipFill>
          <p:spPr>
            <a:xfrm>
              <a:off x="3125146" y="4235513"/>
              <a:ext cx="222891" cy="417853"/>
            </a:xfrm>
            <a:prstGeom prst="rect">
              <a:avLst/>
            </a:prstGeom>
          </p:spPr>
        </p:pic>
        <p:pic>
          <p:nvPicPr>
            <p:cNvPr id="86" name="object 86"/>
            <p:cNvPicPr/>
            <p:nvPr/>
          </p:nvPicPr>
          <p:blipFill>
            <a:blip r:embed="rId13" cstate="print"/>
            <a:stretch>
              <a:fillRect/>
            </a:stretch>
          </p:blipFill>
          <p:spPr>
            <a:xfrm>
              <a:off x="3641486" y="1989200"/>
              <a:ext cx="278051" cy="155778"/>
            </a:xfrm>
            <a:prstGeom prst="rect">
              <a:avLst/>
            </a:prstGeom>
          </p:spPr>
        </p:pic>
        <p:pic>
          <p:nvPicPr>
            <p:cNvPr id="87" name="object 87"/>
            <p:cNvPicPr/>
            <p:nvPr/>
          </p:nvPicPr>
          <p:blipFill>
            <a:blip r:embed="rId13" cstate="print"/>
            <a:stretch>
              <a:fillRect/>
            </a:stretch>
          </p:blipFill>
          <p:spPr>
            <a:xfrm>
              <a:off x="3641486" y="2178177"/>
              <a:ext cx="278051" cy="154736"/>
            </a:xfrm>
            <a:prstGeom prst="rect">
              <a:avLst/>
            </a:prstGeom>
          </p:spPr>
        </p:pic>
        <p:pic>
          <p:nvPicPr>
            <p:cNvPr id="88" name="object 88"/>
            <p:cNvPicPr/>
            <p:nvPr/>
          </p:nvPicPr>
          <p:blipFill>
            <a:blip r:embed="rId13" cstate="print"/>
            <a:stretch>
              <a:fillRect/>
            </a:stretch>
          </p:blipFill>
          <p:spPr>
            <a:xfrm>
              <a:off x="3641486" y="2555112"/>
              <a:ext cx="278051" cy="154736"/>
            </a:xfrm>
            <a:prstGeom prst="rect">
              <a:avLst/>
            </a:prstGeom>
          </p:spPr>
        </p:pic>
        <p:pic>
          <p:nvPicPr>
            <p:cNvPr id="89" name="object 89"/>
            <p:cNvPicPr/>
            <p:nvPr/>
          </p:nvPicPr>
          <p:blipFill>
            <a:blip r:embed="rId13" cstate="print"/>
            <a:stretch>
              <a:fillRect/>
            </a:stretch>
          </p:blipFill>
          <p:spPr>
            <a:xfrm>
              <a:off x="3641486" y="2366136"/>
              <a:ext cx="278051" cy="154736"/>
            </a:xfrm>
            <a:prstGeom prst="rect">
              <a:avLst/>
            </a:prstGeom>
          </p:spPr>
        </p:pic>
        <p:pic>
          <p:nvPicPr>
            <p:cNvPr id="90" name="object 90"/>
            <p:cNvPicPr/>
            <p:nvPr/>
          </p:nvPicPr>
          <p:blipFill>
            <a:blip r:embed="rId14" cstate="print"/>
            <a:stretch>
              <a:fillRect/>
            </a:stretch>
          </p:blipFill>
          <p:spPr>
            <a:xfrm>
              <a:off x="4869319" y="1998357"/>
              <a:ext cx="343832" cy="165710"/>
            </a:xfrm>
            <a:prstGeom prst="rect">
              <a:avLst/>
            </a:prstGeom>
          </p:spPr>
        </p:pic>
        <p:pic>
          <p:nvPicPr>
            <p:cNvPr id="91" name="object 91"/>
            <p:cNvPicPr/>
            <p:nvPr/>
          </p:nvPicPr>
          <p:blipFill>
            <a:blip r:embed="rId14" cstate="print"/>
            <a:stretch>
              <a:fillRect/>
            </a:stretch>
          </p:blipFill>
          <p:spPr>
            <a:xfrm>
              <a:off x="4869319" y="2441178"/>
              <a:ext cx="343832" cy="164306"/>
            </a:xfrm>
            <a:prstGeom prst="rect">
              <a:avLst/>
            </a:prstGeom>
          </p:spPr>
        </p:pic>
        <p:pic>
          <p:nvPicPr>
            <p:cNvPr id="92" name="object 92"/>
            <p:cNvPicPr/>
            <p:nvPr/>
          </p:nvPicPr>
          <p:blipFill>
            <a:blip r:embed="rId14" cstate="print"/>
            <a:stretch>
              <a:fillRect/>
            </a:stretch>
          </p:blipFill>
          <p:spPr>
            <a:xfrm>
              <a:off x="4869319" y="2645902"/>
              <a:ext cx="343832" cy="164306"/>
            </a:xfrm>
            <a:prstGeom prst="rect">
              <a:avLst/>
            </a:prstGeom>
          </p:spPr>
        </p:pic>
        <p:pic>
          <p:nvPicPr>
            <p:cNvPr id="93" name="object 93"/>
            <p:cNvPicPr/>
            <p:nvPr/>
          </p:nvPicPr>
          <p:blipFill>
            <a:blip r:embed="rId14" cstate="print"/>
            <a:stretch>
              <a:fillRect/>
            </a:stretch>
          </p:blipFill>
          <p:spPr>
            <a:xfrm>
              <a:off x="4869319" y="2217277"/>
              <a:ext cx="343832" cy="164306"/>
            </a:xfrm>
            <a:prstGeom prst="rect">
              <a:avLst/>
            </a:prstGeom>
          </p:spPr>
        </p:pic>
        <p:sp>
          <p:nvSpPr>
            <p:cNvPr id="94" name="object 94"/>
            <p:cNvSpPr/>
            <p:nvPr/>
          </p:nvSpPr>
          <p:spPr>
            <a:xfrm>
              <a:off x="6659626" y="1916175"/>
              <a:ext cx="144780" cy="1079500"/>
            </a:xfrm>
            <a:custGeom>
              <a:avLst/>
              <a:gdLst/>
              <a:ahLst/>
              <a:cxnLst/>
              <a:rect l="l" t="t" r="r" b="b"/>
              <a:pathLst>
                <a:path w="144779" h="1079500">
                  <a:moveTo>
                    <a:pt x="144462" y="0"/>
                  </a:moveTo>
                  <a:lnTo>
                    <a:pt x="0" y="0"/>
                  </a:lnTo>
                  <a:lnTo>
                    <a:pt x="0" y="1079500"/>
                  </a:lnTo>
                  <a:lnTo>
                    <a:pt x="144462" y="1079500"/>
                  </a:lnTo>
                  <a:lnTo>
                    <a:pt x="144462" y="0"/>
                  </a:lnTo>
                  <a:close/>
                </a:path>
              </a:pathLst>
            </a:custGeom>
            <a:solidFill>
              <a:srgbClr val="663300"/>
            </a:solidFill>
          </p:spPr>
          <p:txBody>
            <a:bodyPr wrap="square" lIns="0" tIns="0" rIns="0" bIns="0" rtlCol="0"/>
            <a:lstStyle/>
            <a:p>
              <a:endParaRPr/>
            </a:p>
          </p:txBody>
        </p:sp>
        <p:sp>
          <p:nvSpPr>
            <p:cNvPr id="95" name="object 95"/>
            <p:cNvSpPr/>
            <p:nvPr/>
          </p:nvSpPr>
          <p:spPr>
            <a:xfrm>
              <a:off x="6659626" y="1916175"/>
              <a:ext cx="144780" cy="1079500"/>
            </a:xfrm>
            <a:custGeom>
              <a:avLst/>
              <a:gdLst/>
              <a:ahLst/>
              <a:cxnLst/>
              <a:rect l="l" t="t" r="r" b="b"/>
              <a:pathLst>
                <a:path w="144779" h="1079500">
                  <a:moveTo>
                    <a:pt x="0" y="1079500"/>
                  </a:moveTo>
                  <a:lnTo>
                    <a:pt x="144462" y="1079500"/>
                  </a:lnTo>
                  <a:lnTo>
                    <a:pt x="144462" y="0"/>
                  </a:lnTo>
                  <a:lnTo>
                    <a:pt x="0" y="0"/>
                  </a:lnTo>
                  <a:lnTo>
                    <a:pt x="0" y="1079500"/>
                  </a:lnTo>
                  <a:close/>
                </a:path>
              </a:pathLst>
            </a:custGeom>
            <a:ln w="9525">
              <a:solidFill>
                <a:srgbClr val="000000"/>
              </a:solidFill>
            </a:ln>
          </p:spPr>
          <p:txBody>
            <a:bodyPr wrap="square" lIns="0" tIns="0" rIns="0" bIns="0" rtlCol="0"/>
            <a:lstStyle/>
            <a:p>
              <a:endParaRPr/>
            </a:p>
          </p:txBody>
        </p:sp>
        <p:sp>
          <p:nvSpPr>
            <p:cNvPr id="96" name="object 96"/>
            <p:cNvSpPr/>
            <p:nvPr/>
          </p:nvSpPr>
          <p:spPr>
            <a:xfrm>
              <a:off x="6877050" y="1916175"/>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97" name="object 97"/>
            <p:cNvSpPr/>
            <p:nvPr/>
          </p:nvSpPr>
          <p:spPr>
            <a:xfrm>
              <a:off x="6877050" y="1916175"/>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98" name="object 98"/>
            <p:cNvSpPr/>
            <p:nvPr/>
          </p:nvSpPr>
          <p:spPr>
            <a:xfrm>
              <a:off x="6877050" y="2186050"/>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99" name="object 99"/>
            <p:cNvSpPr/>
            <p:nvPr/>
          </p:nvSpPr>
          <p:spPr>
            <a:xfrm>
              <a:off x="6877050" y="2186050"/>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00" name="object 100"/>
            <p:cNvSpPr/>
            <p:nvPr/>
          </p:nvSpPr>
          <p:spPr>
            <a:xfrm>
              <a:off x="6877050" y="2455798"/>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01" name="object 101"/>
            <p:cNvSpPr/>
            <p:nvPr/>
          </p:nvSpPr>
          <p:spPr>
            <a:xfrm>
              <a:off x="6877050" y="2455798"/>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02" name="object 102"/>
            <p:cNvSpPr/>
            <p:nvPr/>
          </p:nvSpPr>
          <p:spPr>
            <a:xfrm>
              <a:off x="6877050" y="2725800"/>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03" name="object 103"/>
            <p:cNvSpPr/>
            <p:nvPr/>
          </p:nvSpPr>
          <p:spPr>
            <a:xfrm>
              <a:off x="6877050" y="2725800"/>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pic>
          <p:nvPicPr>
            <p:cNvPr id="104" name="object 104"/>
            <p:cNvPicPr/>
            <p:nvPr/>
          </p:nvPicPr>
          <p:blipFill>
            <a:blip r:embed="rId15" cstate="print"/>
            <a:stretch>
              <a:fillRect/>
            </a:stretch>
          </p:blipFill>
          <p:spPr>
            <a:xfrm>
              <a:off x="2408745" y="1006157"/>
              <a:ext cx="1244090" cy="333184"/>
            </a:xfrm>
            <a:prstGeom prst="rect">
              <a:avLst/>
            </a:prstGeom>
          </p:spPr>
        </p:pic>
        <p:pic>
          <p:nvPicPr>
            <p:cNvPr id="105" name="object 105"/>
            <p:cNvPicPr/>
            <p:nvPr/>
          </p:nvPicPr>
          <p:blipFill>
            <a:blip r:embed="rId16" cstate="print"/>
            <a:stretch>
              <a:fillRect/>
            </a:stretch>
          </p:blipFill>
          <p:spPr>
            <a:xfrm>
              <a:off x="2339975" y="1412875"/>
              <a:ext cx="288925" cy="285750"/>
            </a:xfrm>
            <a:prstGeom prst="rect">
              <a:avLst/>
            </a:prstGeom>
          </p:spPr>
        </p:pic>
        <p:pic>
          <p:nvPicPr>
            <p:cNvPr id="106" name="object 106"/>
            <p:cNvPicPr/>
            <p:nvPr/>
          </p:nvPicPr>
          <p:blipFill>
            <a:blip r:embed="rId17" cstate="print"/>
            <a:stretch>
              <a:fillRect/>
            </a:stretch>
          </p:blipFill>
          <p:spPr>
            <a:xfrm>
              <a:off x="3704145" y="1006157"/>
              <a:ext cx="378858" cy="333184"/>
            </a:xfrm>
            <a:prstGeom prst="rect">
              <a:avLst/>
            </a:prstGeom>
          </p:spPr>
        </p:pic>
        <p:pic>
          <p:nvPicPr>
            <p:cNvPr id="107" name="object 107"/>
            <p:cNvPicPr/>
            <p:nvPr/>
          </p:nvPicPr>
          <p:blipFill>
            <a:blip r:embed="rId16" cstate="print"/>
            <a:stretch>
              <a:fillRect/>
            </a:stretch>
          </p:blipFill>
          <p:spPr>
            <a:xfrm>
              <a:off x="2843276" y="1412875"/>
              <a:ext cx="288925" cy="285750"/>
            </a:xfrm>
            <a:prstGeom prst="rect">
              <a:avLst/>
            </a:prstGeom>
          </p:spPr>
        </p:pic>
        <p:pic>
          <p:nvPicPr>
            <p:cNvPr id="108" name="object 108"/>
            <p:cNvPicPr/>
            <p:nvPr/>
          </p:nvPicPr>
          <p:blipFill>
            <a:blip r:embed="rId16" cstate="print"/>
            <a:stretch>
              <a:fillRect/>
            </a:stretch>
          </p:blipFill>
          <p:spPr>
            <a:xfrm>
              <a:off x="3348100" y="1412875"/>
              <a:ext cx="288925" cy="285750"/>
            </a:xfrm>
            <a:prstGeom prst="rect">
              <a:avLst/>
            </a:prstGeom>
          </p:spPr>
        </p:pic>
        <p:pic>
          <p:nvPicPr>
            <p:cNvPr id="109" name="object 109"/>
            <p:cNvPicPr/>
            <p:nvPr/>
          </p:nvPicPr>
          <p:blipFill>
            <a:blip r:embed="rId16" cstate="print"/>
            <a:stretch>
              <a:fillRect/>
            </a:stretch>
          </p:blipFill>
          <p:spPr>
            <a:xfrm>
              <a:off x="3851275" y="1412875"/>
              <a:ext cx="288925" cy="285750"/>
            </a:xfrm>
            <a:prstGeom prst="rect">
              <a:avLst/>
            </a:prstGeom>
          </p:spPr>
        </p:pic>
        <p:sp>
          <p:nvSpPr>
            <p:cNvPr id="110" name="object 110"/>
            <p:cNvSpPr/>
            <p:nvPr/>
          </p:nvSpPr>
          <p:spPr>
            <a:xfrm>
              <a:off x="4703826" y="3789425"/>
              <a:ext cx="0" cy="2879725"/>
            </a:xfrm>
            <a:custGeom>
              <a:avLst/>
              <a:gdLst/>
              <a:ahLst/>
              <a:cxnLst/>
              <a:rect l="l" t="t" r="r" b="b"/>
              <a:pathLst>
                <a:path h="2879725">
                  <a:moveTo>
                    <a:pt x="0" y="0"/>
                  </a:moveTo>
                  <a:lnTo>
                    <a:pt x="0" y="2879661"/>
                  </a:lnTo>
                </a:path>
              </a:pathLst>
            </a:custGeom>
            <a:ln w="38100">
              <a:solidFill>
                <a:srgbClr val="000000"/>
              </a:solidFill>
            </a:ln>
          </p:spPr>
          <p:txBody>
            <a:bodyPr wrap="square" lIns="0" tIns="0" rIns="0" bIns="0" rtlCol="0"/>
            <a:lstStyle/>
            <a:p>
              <a:endParaRPr/>
            </a:p>
          </p:txBody>
        </p:sp>
        <p:sp>
          <p:nvSpPr>
            <p:cNvPr id="111" name="object 111"/>
            <p:cNvSpPr/>
            <p:nvPr/>
          </p:nvSpPr>
          <p:spPr>
            <a:xfrm>
              <a:off x="3941825" y="2708338"/>
              <a:ext cx="269875" cy="144780"/>
            </a:xfrm>
            <a:custGeom>
              <a:avLst/>
              <a:gdLst/>
              <a:ahLst/>
              <a:cxnLst/>
              <a:rect l="l" t="t" r="r" b="b"/>
              <a:pathLst>
                <a:path w="269875" h="144780">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12" name="object 112"/>
            <p:cNvSpPr/>
            <p:nvPr/>
          </p:nvSpPr>
          <p:spPr>
            <a:xfrm>
              <a:off x="3941825" y="2708338"/>
              <a:ext cx="269875" cy="144780"/>
            </a:xfrm>
            <a:custGeom>
              <a:avLst/>
              <a:gdLst/>
              <a:ahLst/>
              <a:cxnLst/>
              <a:rect l="l" t="t" r="r" b="b"/>
              <a:pathLst>
                <a:path w="269875" h="144780">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13" name="object 113"/>
            <p:cNvSpPr/>
            <p:nvPr/>
          </p:nvSpPr>
          <p:spPr>
            <a:xfrm>
              <a:off x="3941825" y="2852737"/>
              <a:ext cx="269875" cy="144780"/>
            </a:xfrm>
            <a:custGeom>
              <a:avLst/>
              <a:gdLst/>
              <a:ahLst/>
              <a:cxnLst/>
              <a:rect l="l" t="t" r="r" b="b"/>
              <a:pathLst>
                <a:path w="269875" h="144780">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14" name="object 114"/>
            <p:cNvSpPr/>
            <p:nvPr/>
          </p:nvSpPr>
          <p:spPr>
            <a:xfrm>
              <a:off x="3941825" y="2852737"/>
              <a:ext cx="269875" cy="144780"/>
            </a:xfrm>
            <a:custGeom>
              <a:avLst/>
              <a:gdLst/>
              <a:ahLst/>
              <a:cxnLst/>
              <a:rect l="l" t="t" r="r" b="b"/>
              <a:pathLst>
                <a:path w="269875" h="144780">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15" name="object 115"/>
            <p:cNvSpPr/>
            <p:nvPr/>
          </p:nvSpPr>
          <p:spPr>
            <a:xfrm>
              <a:off x="3941825" y="2998787"/>
              <a:ext cx="269875" cy="144780"/>
            </a:xfrm>
            <a:custGeom>
              <a:avLst/>
              <a:gdLst/>
              <a:ahLst/>
              <a:cxnLst/>
              <a:rect l="l" t="t" r="r" b="b"/>
              <a:pathLst>
                <a:path w="269875" h="144780">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16" name="object 116"/>
            <p:cNvSpPr/>
            <p:nvPr/>
          </p:nvSpPr>
          <p:spPr>
            <a:xfrm>
              <a:off x="3941825" y="2998787"/>
              <a:ext cx="269875" cy="144780"/>
            </a:xfrm>
            <a:custGeom>
              <a:avLst/>
              <a:gdLst/>
              <a:ahLst/>
              <a:cxnLst/>
              <a:rect l="l" t="t" r="r" b="b"/>
              <a:pathLst>
                <a:path w="269875" h="144780">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17" name="object 117"/>
            <p:cNvSpPr/>
            <p:nvPr/>
          </p:nvSpPr>
          <p:spPr>
            <a:xfrm>
              <a:off x="3941825" y="3143313"/>
              <a:ext cx="269875" cy="144780"/>
            </a:xfrm>
            <a:custGeom>
              <a:avLst/>
              <a:gdLst/>
              <a:ahLst/>
              <a:cxnLst/>
              <a:rect l="l" t="t" r="r" b="b"/>
              <a:pathLst>
                <a:path w="269875" h="144779">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18" name="object 118"/>
            <p:cNvSpPr/>
            <p:nvPr/>
          </p:nvSpPr>
          <p:spPr>
            <a:xfrm>
              <a:off x="3941825" y="3143313"/>
              <a:ext cx="269875" cy="144780"/>
            </a:xfrm>
            <a:custGeom>
              <a:avLst/>
              <a:gdLst/>
              <a:ahLst/>
              <a:cxnLst/>
              <a:rect l="l" t="t" r="r" b="b"/>
              <a:pathLst>
                <a:path w="269875" h="144779">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pic>
          <p:nvPicPr>
            <p:cNvPr id="119" name="object 119"/>
            <p:cNvPicPr/>
            <p:nvPr/>
          </p:nvPicPr>
          <p:blipFill>
            <a:blip r:embed="rId14" cstate="print"/>
            <a:stretch>
              <a:fillRect/>
            </a:stretch>
          </p:blipFill>
          <p:spPr>
            <a:xfrm>
              <a:off x="5041439" y="4247621"/>
              <a:ext cx="477123" cy="211165"/>
            </a:xfrm>
            <a:prstGeom prst="rect">
              <a:avLst/>
            </a:prstGeom>
          </p:spPr>
        </p:pic>
        <p:pic>
          <p:nvPicPr>
            <p:cNvPr id="120" name="object 120"/>
            <p:cNvPicPr/>
            <p:nvPr/>
          </p:nvPicPr>
          <p:blipFill>
            <a:blip r:embed="rId14" cstate="print"/>
            <a:stretch>
              <a:fillRect/>
            </a:stretch>
          </p:blipFill>
          <p:spPr>
            <a:xfrm>
              <a:off x="5041439" y="4522586"/>
              <a:ext cx="477123" cy="209368"/>
            </a:xfrm>
            <a:prstGeom prst="rect">
              <a:avLst/>
            </a:prstGeom>
          </p:spPr>
        </p:pic>
        <p:pic>
          <p:nvPicPr>
            <p:cNvPr id="121" name="object 121"/>
            <p:cNvPicPr/>
            <p:nvPr/>
          </p:nvPicPr>
          <p:blipFill>
            <a:blip r:embed="rId14" cstate="print"/>
            <a:stretch>
              <a:fillRect/>
            </a:stretch>
          </p:blipFill>
          <p:spPr>
            <a:xfrm>
              <a:off x="5041439" y="5072877"/>
              <a:ext cx="477123" cy="209368"/>
            </a:xfrm>
            <a:prstGeom prst="rect">
              <a:avLst/>
            </a:prstGeom>
          </p:spPr>
        </p:pic>
        <p:pic>
          <p:nvPicPr>
            <p:cNvPr id="122" name="object 122"/>
            <p:cNvPicPr/>
            <p:nvPr/>
          </p:nvPicPr>
          <p:blipFill>
            <a:blip r:embed="rId14" cstate="print"/>
            <a:stretch>
              <a:fillRect/>
            </a:stretch>
          </p:blipFill>
          <p:spPr>
            <a:xfrm>
              <a:off x="5041439" y="4797795"/>
              <a:ext cx="477123" cy="209368"/>
            </a:xfrm>
            <a:prstGeom prst="rect">
              <a:avLst/>
            </a:prstGeom>
          </p:spPr>
        </p:pic>
        <p:sp>
          <p:nvSpPr>
            <p:cNvPr id="123" name="object 123"/>
            <p:cNvSpPr/>
            <p:nvPr/>
          </p:nvSpPr>
          <p:spPr>
            <a:xfrm>
              <a:off x="2474976" y="6640512"/>
              <a:ext cx="1873250" cy="0"/>
            </a:xfrm>
            <a:custGeom>
              <a:avLst/>
              <a:gdLst/>
              <a:ahLst/>
              <a:cxnLst/>
              <a:rect l="l" t="t" r="r" b="b"/>
              <a:pathLst>
                <a:path w="1873250">
                  <a:moveTo>
                    <a:pt x="0" y="0"/>
                  </a:moveTo>
                  <a:lnTo>
                    <a:pt x="1873250" y="0"/>
                  </a:lnTo>
                </a:path>
              </a:pathLst>
            </a:custGeom>
            <a:ln w="9525">
              <a:solidFill>
                <a:srgbClr val="000000"/>
              </a:solidFill>
            </a:ln>
          </p:spPr>
          <p:txBody>
            <a:bodyPr wrap="square" lIns="0" tIns="0" rIns="0" bIns="0" rtlCol="0"/>
            <a:lstStyle/>
            <a:p>
              <a:endParaRPr/>
            </a:p>
          </p:txBody>
        </p:sp>
      </p:grpSp>
      <p:sp>
        <p:nvSpPr>
          <p:cNvPr id="124" name="object 124"/>
          <p:cNvSpPr txBox="1"/>
          <p:nvPr/>
        </p:nvSpPr>
        <p:spPr>
          <a:xfrm>
            <a:off x="7582027" y="1326006"/>
            <a:ext cx="1257300" cy="1473200"/>
          </a:xfrm>
          <a:prstGeom prst="rect">
            <a:avLst/>
          </a:prstGeom>
        </p:spPr>
        <p:txBody>
          <a:bodyPr vert="horz" wrap="square" lIns="0" tIns="12065" rIns="0" bIns="0" rtlCol="0">
            <a:spAutoFit/>
          </a:bodyPr>
          <a:lstStyle/>
          <a:p>
            <a:pPr marL="12700" marR="5080" algn="ctr">
              <a:lnSpc>
                <a:spcPct val="100000"/>
              </a:lnSpc>
              <a:spcBef>
                <a:spcPts val="95"/>
              </a:spcBef>
            </a:pPr>
            <a:r>
              <a:rPr sz="1000" dirty="0">
                <a:latin typeface="Calibri"/>
                <a:cs typeface="Calibri"/>
              </a:rPr>
              <a:t>Count</a:t>
            </a:r>
            <a:r>
              <a:rPr sz="1000" spc="-30" dirty="0">
                <a:latin typeface="Calibri"/>
                <a:cs typeface="Calibri"/>
              </a:rPr>
              <a:t> </a:t>
            </a:r>
            <a:r>
              <a:rPr sz="1000" dirty="0">
                <a:latin typeface="Calibri"/>
                <a:cs typeface="Calibri"/>
              </a:rPr>
              <a:t>in</a:t>
            </a:r>
            <a:r>
              <a:rPr sz="1000" spc="-40" dirty="0">
                <a:latin typeface="Calibri"/>
                <a:cs typeface="Calibri"/>
              </a:rPr>
              <a:t> </a:t>
            </a:r>
            <a:r>
              <a:rPr sz="1000" dirty="0">
                <a:latin typeface="Calibri"/>
                <a:cs typeface="Calibri"/>
              </a:rPr>
              <a:t>twos,</a:t>
            </a:r>
            <a:r>
              <a:rPr sz="1000" spc="-25" dirty="0">
                <a:latin typeface="Calibri"/>
                <a:cs typeface="Calibri"/>
              </a:rPr>
              <a:t> </a:t>
            </a:r>
            <a:r>
              <a:rPr sz="1000" dirty="0">
                <a:latin typeface="Calibri"/>
                <a:cs typeface="Calibri"/>
              </a:rPr>
              <a:t>fives</a:t>
            </a:r>
            <a:r>
              <a:rPr sz="1000" spc="-25" dirty="0">
                <a:latin typeface="Calibri"/>
                <a:cs typeface="Calibri"/>
              </a:rPr>
              <a:t> and </a:t>
            </a:r>
            <a:r>
              <a:rPr sz="1000" dirty="0">
                <a:latin typeface="Calibri"/>
                <a:cs typeface="Calibri"/>
              </a:rPr>
              <a:t>tens</a:t>
            </a:r>
            <a:r>
              <a:rPr sz="1000" spc="-20" dirty="0">
                <a:latin typeface="Calibri"/>
                <a:cs typeface="Calibri"/>
              </a:rPr>
              <a:t> </a:t>
            </a:r>
            <a:r>
              <a:rPr sz="1000" dirty="0">
                <a:latin typeface="Calibri"/>
                <a:cs typeface="Calibri"/>
              </a:rPr>
              <a:t>from</a:t>
            </a:r>
            <a:r>
              <a:rPr sz="1000" spc="-25" dirty="0">
                <a:latin typeface="Calibri"/>
                <a:cs typeface="Calibri"/>
              </a:rPr>
              <a:t> </a:t>
            </a:r>
            <a:r>
              <a:rPr sz="1000" spc="-10" dirty="0">
                <a:latin typeface="Calibri"/>
                <a:cs typeface="Calibri"/>
              </a:rPr>
              <a:t>different multiples</a:t>
            </a:r>
            <a:endParaRPr sz="1000">
              <a:latin typeface="Calibri"/>
              <a:cs typeface="Calibri"/>
            </a:endParaRPr>
          </a:p>
          <a:p>
            <a:pPr marL="137160" marR="127635" indent="4445">
              <a:lnSpc>
                <a:spcPct val="150000"/>
              </a:lnSpc>
            </a:pPr>
            <a:r>
              <a:rPr sz="1000" dirty="0">
                <a:latin typeface="Calibri"/>
                <a:cs typeface="Calibri"/>
              </a:rPr>
              <a:t>e.g.</a:t>
            </a:r>
            <a:r>
              <a:rPr sz="1000" spc="-5" dirty="0">
                <a:latin typeface="Calibri"/>
                <a:cs typeface="Calibri"/>
              </a:rPr>
              <a:t> </a:t>
            </a:r>
            <a:r>
              <a:rPr sz="1000" dirty="0">
                <a:latin typeface="Calibri"/>
                <a:cs typeface="Calibri"/>
              </a:rPr>
              <a:t>6,</a:t>
            </a:r>
            <a:r>
              <a:rPr sz="1000" spc="-15" dirty="0">
                <a:latin typeface="Calibri"/>
                <a:cs typeface="Calibri"/>
              </a:rPr>
              <a:t> </a:t>
            </a:r>
            <a:r>
              <a:rPr sz="1000" dirty="0">
                <a:latin typeface="Calibri"/>
                <a:cs typeface="Calibri"/>
              </a:rPr>
              <a:t>8,</a:t>
            </a:r>
            <a:r>
              <a:rPr sz="1000" spc="-15" dirty="0">
                <a:latin typeface="Calibri"/>
                <a:cs typeface="Calibri"/>
              </a:rPr>
              <a:t> </a:t>
            </a:r>
            <a:r>
              <a:rPr sz="1000" dirty="0">
                <a:latin typeface="Calibri"/>
                <a:cs typeface="Calibri"/>
              </a:rPr>
              <a:t>10, 12</a:t>
            </a:r>
            <a:r>
              <a:rPr sz="1000" spc="-5" dirty="0">
                <a:latin typeface="Calibri"/>
                <a:cs typeface="Calibri"/>
              </a:rPr>
              <a:t> </a:t>
            </a:r>
            <a:r>
              <a:rPr sz="1000" spc="-25" dirty="0">
                <a:latin typeface="Calibri"/>
                <a:cs typeface="Calibri"/>
              </a:rPr>
              <a:t>etc </a:t>
            </a:r>
            <a:r>
              <a:rPr sz="1000" spc="-10" dirty="0">
                <a:latin typeface="Calibri"/>
                <a:cs typeface="Calibri"/>
              </a:rPr>
              <a:t>Emphasise</a:t>
            </a:r>
            <a:r>
              <a:rPr sz="1000" spc="20" dirty="0">
                <a:latin typeface="Calibri"/>
                <a:cs typeface="Calibri"/>
              </a:rPr>
              <a:t> </a:t>
            </a:r>
            <a:r>
              <a:rPr sz="1000" spc="-10" dirty="0">
                <a:latin typeface="Calibri"/>
                <a:cs typeface="Calibri"/>
              </a:rPr>
              <a:t>number</a:t>
            </a:r>
            <a:endParaRPr sz="1000">
              <a:latin typeface="Calibri"/>
              <a:cs typeface="Calibri"/>
            </a:endParaRPr>
          </a:p>
          <a:p>
            <a:pPr marL="412115">
              <a:lnSpc>
                <a:spcPct val="100000"/>
              </a:lnSpc>
            </a:pPr>
            <a:r>
              <a:rPr sz="1000" spc="-10" dirty="0">
                <a:latin typeface="Calibri"/>
                <a:cs typeface="Calibri"/>
              </a:rPr>
              <a:t>patterns</a:t>
            </a:r>
            <a:endParaRPr sz="1000">
              <a:latin typeface="Calibri"/>
              <a:cs typeface="Calibri"/>
            </a:endParaRPr>
          </a:p>
          <a:p>
            <a:pPr marL="113030" marR="105410" algn="ctr">
              <a:lnSpc>
                <a:spcPct val="100000"/>
              </a:lnSpc>
              <a:spcBef>
                <a:spcPts val="600"/>
              </a:spcBef>
            </a:pPr>
            <a:r>
              <a:rPr sz="1000" dirty="0">
                <a:latin typeface="Calibri"/>
                <a:cs typeface="Calibri"/>
              </a:rPr>
              <a:t>Double</a:t>
            </a:r>
            <a:r>
              <a:rPr sz="1000" spc="-55" dirty="0">
                <a:latin typeface="Calibri"/>
                <a:cs typeface="Calibri"/>
              </a:rPr>
              <a:t> </a:t>
            </a:r>
            <a:r>
              <a:rPr sz="1000" dirty="0">
                <a:latin typeface="Calibri"/>
                <a:cs typeface="Calibri"/>
              </a:rPr>
              <a:t>number</a:t>
            </a:r>
            <a:r>
              <a:rPr sz="1000" spc="-30" dirty="0">
                <a:latin typeface="Calibri"/>
                <a:cs typeface="Calibri"/>
              </a:rPr>
              <a:t> </a:t>
            </a:r>
            <a:r>
              <a:rPr sz="1000" spc="-25" dirty="0">
                <a:latin typeface="Calibri"/>
                <a:cs typeface="Calibri"/>
              </a:rPr>
              <a:t>and </a:t>
            </a:r>
            <a:r>
              <a:rPr sz="1000" spc="-10" dirty="0">
                <a:latin typeface="Calibri"/>
                <a:cs typeface="Calibri"/>
              </a:rPr>
              <a:t>quantities</a:t>
            </a:r>
            <a:endParaRPr sz="1000">
              <a:latin typeface="Calibri"/>
              <a:cs typeface="Calibri"/>
            </a:endParaRPr>
          </a:p>
        </p:txBody>
      </p:sp>
      <p:sp>
        <p:nvSpPr>
          <p:cNvPr id="125" name="object 125"/>
          <p:cNvSpPr txBox="1"/>
          <p:nvPr/>
        </p:nvSpPr>
        <p:spPr>
          <a:xfrm>
            <a:off x="4758690" y="930046"/>
            <a:ext cx="2435225" cy="939800"/>
          </a:xfrm>
          <a:prstGeom prst="rect">
            <a:avLst/>
          </a:prstGeom>
        </p:spPr>
        <p:txBody>
          <a:bodyPr vert="horz" wrap="square" lIns="0" tIns="12700" rIns="0" bIns="0" rtlCol="0">
            <a:spAutoFit/>
          </a:bodyPr>
          <a:lstStyle/>
          <a:p>
            <a:pPr marL="390525" marR="274320" indent="-108585" algn="just">
              <a:lnSpc>
                <a:spcPct val="150000"/>
              </a:lnSpc>
              <a:spcBef>
                <a:spcPts val="100"/>
              </a:spcBef>
            </a:pPr>
            <a:r>
              <a:rPr sz="1000" dirty="0">
                <a:latin typeface="Calibri"/>
                <a:cs typeface="Calibri"/>
              </a:rPr>
              <a:t>Practical</a:t>
            </a:r>
            <a:r>
              <a:rPr sz="1000" spc="-35" dirty="0">
                <a:latin typeface="Calibri"/>
                <a:cs typeface="Calibri"/>
              </a:rPr>
              <a:t> </a:t>
            </a:r>
            <a:r>
              <a:rPr sz="1000" dirty="0">
                <a:latin typeface="Calibri"/>
                <a:cs typeface="Calibri"/>
              </a:rPr>
              <a:t>only</a:t>
            </a:r>
            <a:r>
              <a:rPr sz="1000" spc="-35" dirty="0">
                <a:latin typeface="Calibri"/>
                <a:cs typeface="Calibri"/>
              </a:rPr>
              <a:t> </a:t>
            </a:r>
            <a:r>
              <a:rPr sz="1000" dirty="0">
                <a:latin typeface="Calibri"/>
                <a:cs typeface="Calibri"/>
              </a:rPr>
              <a:t>e.g.</a:t>
            </a:r>
            <a:r>
              <a:rPr sz="1000" spc="-25" dirty="0">
                <a:latin typeface="Calibri"/>
                <a:cs typeface="Calibri"/>
              </a:rPr>
              <a:t> </a:t>
            </a:r>
            <a:r>
              <a:rPr sz="1000" dirty="0">
                <a:latin typeface="Calibri"/>
                <a:cs typeface="Calibri"/>
              </a:rPr>
              <a:t>link</a:t>
            </a:r>
            <a:r>
              <a:rPr sz="1000" spc="-25" dirty="0">
                <a:latin typeface="Calibri"/>
                <a:cs typeface="Calibri"/>
              </a:rPr>
              <a:t> </a:t>
            </a:r>
            <a:r>
              <a:rPr sz="1000" dirty="0">
                <a:latin typeface="Calibri"/>
                <a:cs typeface="Calibri"/>
              </a:rPr>
              <a:t>to</a:t>
            </a:r>
            <a:r>
              <a:rPr sz="1000" spc="-25" dirty="0">
                <a:latin typeface="Calibri"/>
                <a:cs typeface="Calibri"/>
              </a:rPr>
              <a:t> </a:t>
            </a:r>
            <a:r>
              <a:rPr sz="1000" dirty="0">
                <a:latin typeface="Calibri"/>
                <a:cs typeface="Calibri"/>
              </a:rPr>
              <a:t>small</a:t>
            </a:r>
            <a:r>
              <a:rPr sz="1000" spc="-35" dirty="0">
                <a:latin typeface="Calibri"/>
                <a:cs typeface="Calibri"/>
              </a:rPr>
              <a:t> </a:t>
            </a:r>
            <a:r>
              <a:rPr sz="1000" spc="-10" dirty="0">
                <a:latin typeface="Calibri"/>
                <a:cs typeface="Calibri"/>
              </a:rPr>
              <a:t>world </a:t>
            </a:r>
            <a:r>
              <a:rPr sz="1000" dirty="0">
                <a:latin typeface="Calibri"/>
                <a:cs typeface="Calibri"/>
              </a:rPr>
              <a:t>Using</a:t>
            </a:r>
            <a:r>
              <a:rPr sz="1000" spc="-50" dirty="0">
                <a:latin typeface="Calibri"/>
                <a:cs typeface="Calibri"/>
              </a:rPr>
              <a:t> </a:t>
            </a:r>
            <a:r>
              <a:rPr sz="1000" dirty="0">
                <a:latin typeface="Calibri"/>
                <a:cs typeface="Calibri"/>
              </a:rPr>
              <a:t>concrete</a:t>
            </a:r>
            <a:r>
              <a:rPr sz="1000" spc="-25" dirty="0">
                <a:latin typeface="Calibri"/>
                <a:cs typeface="Calibri"/>
              </a:rPr>
              <a:t> </a:t>
            </a:r>
            <a:r>
              <a:rPr sz="1000" dirty="0">
                <a:latin typeface="Calibri"/>
                <a:cs typeface="Calibri"/>
              </a:rPr>
              <a:t>objects,</a:t>
            </a:r>
            <a:r>
              <a:rPr sz="1000" spc="-45" dirty="0">
                <a:latin typeface="Calibri"/>
                <a:cs typeface="Calibri"/>
              </a:rPr>
              <a:t> </a:t>
            </a:r>
            <a:r>
              <a:rPr sz="1000" spc="-10" dirty="0">
                <a:latin typeface="Calibri"/>
                <a:cs typeface="Calibri"/>
              </a:rPr>
              <a:t>pictorial</a:t>
            </a:r>
            <a:endParaRPr sz="1000">
              <a:latin typeface="Calibri"/>
              <a:cs typeface="Calibri"/>
            </a:endParaRPr>
          </a:p>
          <a:p>
            <a:pPr marL="20320" marR="5080" indent="-7620" algn="just">
              <a:lnSpc>
                <a:spcPct val="100000"/>
              </a:lnSpc>
            </a:pPr>
            <a:r>
              <a:rPr sz="1000" spc="-10" dirty="0">
                <a:latin typeface="Calibri"/>
                <a:cs typeface="Calibri"/>
              </a:rPr>
              <a:t>representations</a:t>
            </a:r>
            <a:r>
              <a:rPr sz="1000" spc="-5" dirty="0">
                <a:latin typeface="Calibri"/>
                <a:cs typeface="Calibri"/>
              </a:rPr>
              <a:t> </a:t>
            </a:r>
            <a:r>
              <a:rPr sz="1000" dirty="0">
                <a:latin typeface="Calibri"/>
                <a:cs typeface="Calibri"/>
              </a:rPr>
              <a:t>and</a:t>
            </a:r>
            <a:r>
              <a:rPr sz="1000" spc="-20" dirty="0">
                <a:latin typeface="Calibri"/>
                <a:cs typeface="Calibri"/>
              </a:rPr>
              <a:t> </a:t>
            </a:r>
            <a:r>
              <a:rPr sz="1000" dirty="0">
                <a:latin typeface="Calibri"/>
                <a:cs typeface="Calibri"/>
              </a:rPr>
              <a:t>arrays</a:t>
            </a:r>
            <a:r>
              <a:rPr sz="1000" spc="-20" dirty="0">
                <a:latin typeface="Calibri"/>
                <a:cs typeface="Calibri"/>
              </a:rPr>
              <a:t> </a:t>
            </a:r>
            <a:r>
              <a:rPr sz="1000" dirty="0">
                <a:latin typeface="Calibri"/>
                <a:cs typeface="Calibri"/>
              </a:rPr>
              <a:t>with</a:t>
            </a:r>
            <a:r>
              <a:rPr sz="1000" spc="-10" dirty="0">
                <a:latin typeface="Calibri"/>
                <a:cs typeface="Calibri"/>
              </a:rPr>
              <a:t> </a:t>
            </a:r>
            <a:r>
              <a:rPr sz="1000" dirty="0">
                <a:latin typeface="Calibri"/>
                <a:cs typeface="Calibri"/>
              </a:rPr>
              <a:t>the</a:t>
            </a:r>
            <a:r>
              <a:rPr sz="1000" spc="-10" dirty="0">
                <a:latin typeface="Calibri"/>
                <a:cs typeface="Calibri"/>
              </a:rPr>
              <a:t> </a:t>
            </a:r>
            <a:r>
              <a:rPr sz="1000" dirty="0">
                <a:latin typeface="Calibri"/>
                <a:cs typeface="Calibri"/>
              </a:rPr>
              <a:t>support</a:t>
            </a:r>
            <a:r>
              <a:rPr sz="1000" spc="-10" dirty="0">
                <a:latin typeface="Calibri"/>
                <a:cs typeface="Calibri"/>
              </a:rPr>
              <a:t> </a:t>
            </a:r>
            <a:r>
              <a:rPr sz="1000" spc="-25" dirty="0">
                <a:latin typeface="Calibri"/>
                <a:cs typeface="Calibri"/>
              </a:rPr>
              <a:t>of </a:t>
            </a:r>
            <a:r>
              <a:rPr sz="1000" dirty="0">
                <a:latin typeface="Calibri"/>
                <a:cs typeface="Calibri"/>
              </a:rPr>
              <a:t>an</a:t>
            </a:r>
            <a:r>
              <a:rPr sz="1000" spc="-10" dirty="0">
                <a:latin typeface="Calibri"/>
                <a:cs typeface="Calibri"/>
              </a:rPr>
              <a:t> </a:t>
            </a:r>
            <a:r>
              <a:rPr sz="1000" dirty="0">
                <a:latin typeface="Calibri"/>
                <a:cs typeface="Calibri"/>
              </a:rPr>
              <a:t>adult</a:t>
            </a:r>
            <a:r>
              <a:rPr sz="1000" spc="-10"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take</a:t>
            </a:r>
            <a:r>
              <a:rPr sz="1000" spc="-5" dirty="0">
                <a:latin typeface="Calibri"/>
                <a:cs typeface="Calibri"/>
              </a:rPr>
              <a:t> </a:t>
            </a:r>
            <a:r>
              <a:rPr sz="1000" spc="-10" dirty="0">
                <a:latin typeface="Calibri"/>
                <a:cs typeface="Calibri"/>
              </a:rPr>
              <a:t>photographs/draw</a:t>
            </a:r>
            <a:r>
              <a:rPr sz="1000" spc="-15" dirty="0">
                <a:latin typeface="Calibri"/>
                <a:cs typeface="Calibri"/>
              </a:rPr>
              <a:t> </a:t>
            </a:r>
            <a:r>
              <a:rPr sz="1000" dirty="0">
                <a:latin typeface="Calibri"/>
                <a:cs typeface="Calibri"/>
              </a:rPr>
              <a:t>pictures</a:t>
            </a:r>
            <a:r>
              <a:rPr sz="1000" spc="10" dirty="0">
                <a:latin typeface="Calibri"/>
                <a:cs typeface="Calibri"/>
              </a:rPr>
              <a:t> </a:t>
            </a:r>
            <a:r>
              <a:rPr sz="1000" dirty="0">
                <a:latin typeface="Calibri"/>
                <a:cs typeface="Calibri"/>
              </a:rPr>
              <a:t>–</a:t>
            </a:r>
            <a:r>
              <a:rPr sz="1000" spc="-5" dirty="0">
                <a:latin typeface="Calibri"/>
                <a:cs typeface="Calibri"/>
              </a:rPr>
              <a:t> </a:t>
            </a:r>
            <a:r>
              <a:rPr sz="1000" spc="-25" dirty="0">
                <a:latin typeface="Calibri"/>
                <a:cs typeface="Calibri"/>
              </a:rPr>
              <a:t>if </a:t>
            </a:r>
            <a:r>
              <a:rPr sz="1000" dirty="0">
                <a:latin typeface="Calibri"/>
                <a:cs typeface="Calibri"/>
              </a:rPr>
              <a:t>using</a:t>
            </a:r>
            <a:r>
              <a:rPr sz="1000" spc="-30" dirty="0">
                <a:latin typeface="Calibri"/>
                <a:cs typeface="Calibri"/>
              </a:rPr>
              <a:t> </a:t>
            </a:r>
            <a:r>
              <a:rPr sz="1000" dirty="0">
                <a:latin typeface="Calibri"/>
                <a:cs typeface="Calibri"/>
              </a:rPr>
              <a:t>Numicon</a:t>
            </a:r>
            <a:r>
              <a:rPr sz="1000" spc="-25" dirty="0">
                <a:latin typeface="Calibri"/>
                <a:cs typeface="Calibri"/>
              </a:rPr>
              <a:t> </a:t>
            </a:r>
            <a:r>
              <a:rPr sz="1000" dirty="0">
                <a:latin typeface="Calibri"/>
                <a:cs typeface="Calibri"/>
              </a:rPr>
              <a:t>small</a:t>
            </a:r>
            <a:r>
              <a:rPr sz="1000" spc="-30" dirty="0">
                <a:latin typeface="Calibri"/>
                <a:cs typeface="Calibri"/>
              </a:rPr>
              <a:t> </a:t>
            </a:r>
            <a:r>
              <a:rPr sz="1000" dirty="0">
                <a:latin typeface="Calibri"/>
                <a:cs typeface="Calibri"/>
              </a:rPr>
              <a:t>icons</a:t>
            </a:r>
            <a:r>
              <a:rPr sz="1000" spc="-35" dirty="0">
                <a:latin typeface="Calibri"/>
                <a:cs typeface="Calibri"/>
              </a:rPr>
              <a:t> </a:t>
            </a:r>
            <a:r>
              <a:rPr sz="1000" dirty="0">
                <a:latin typeface="Calibri"/>
                <a:cs typeface="Calibri"/>
              </a:rPr>
              <a:t>could</a:t>
            </a:r>
            <a:r>
              <a:rPr sz="1000" spc="-25" dirty="0">
                <a:latin typeface="Calibri"/>
                <a:cs typeface="Calibri"/>
              </a:rPr>
              <a:t> </a:t>
            </a:r>
            <a:r>
              <a:rPr sz="1000" dirty="0">
                <a:latin typeface="Calibri"/>
                <a:cs typeface="Calibri"/>
              </a:rPr>
              <a:t>be</a:t>
            </a:r>
            <a:r>
              <a:rPr sz="1000" spc="-30" dirty="0">
                <a:latin typeface="Calibri"/>
                <a:cs typeface="Calibri"/>
              </a:rPr>
              <a:t> </a:t>
            </a:r>
            <a:r>
              <a:rPr sz="1000" dirty="0">
                <a:latin typeface="Calibri"/>
                <a:cs typeface="Calibri"/>
              </a:rPr>
              <a:t>stuck</a:t>
            </a:r>
            <a:r>
              <a:rPr sz="1000" spc="-25" dirty="0">
                <a:latin typeface="Calibri"/>
                <a:cs typeface="Calibri"/>
              </a:rPr>
              <a:t> in</a:t>
            </a:r>
            <a:endParaRPr sz="1000">
              <a:latin typeface="Calibri"/>
              <a:cs typeface="Calibri"/>
            </a:endParaRPr>
          </a:p>
        </p:txBody>
      </p:sp>
      <p:sp>
        <p:nvSpPr>
          <p:cNvPr id="126" name="object 126"/>
          <p:cNvSpPr txBox="1"/>
          <p:nvPr/>
        </p:nvSpPr>
        <p:spPr>
          <a:xfrm>
            <a:off x="7514335" y="4303267"/>
            <a:ext cx="1496060" cy="939800"/>
          </a:xfrm>
          <a:prstGeom prst="rect">
            <a:avLst/>
          </a:prstGeom>
        </p:spPr>
        <p:txBody>
          <a:bodyPr vert="horz" wrap="square" lIns="0" tIns="12065" rIns="0" bIns="0" rtlCol="0">
            <a:spAutoFit/>
          </a:bodyPr>
          <a:lstStyle/>
          <a:p>
            <a:pPr marL="12065" marR="5080" indent="635" algn="ctr">
              <a:lnSpc>
                <a:spcPct val="100000"/>
              </a:lnSpc>
              <a:spcBef>
                <a:spcPts val="95"/>
              </a:spcBef>
            </a:pPr>
            <a:r>
              <a:rPr sz="1000" dirty="0">
                <a:latin typeface="Calibri"/>
                <a:cs typeface="Calibri"/>
              </a:rPr>
              <a:t>Count</a:t>
            </a:r>
            <a:r>
              <a:rPr sz="1000" spc="-30" dirty="0">
                <a:latin typeface="Calibri"/>
                <a:cs typeface="Calibri"/>
              </a:rPr>
              <a:t> </a:t>
            </a:r>
            <a:r>
              <a:rPr sz="1000" dirty="0">
                <a:latin typeface="Calibri"/>
                <a:cs typeface="Calibri"/>
              </a:rPr>
              <a:t>in</a:t>
            </a:r>
            <a:r>
              <a:rPr sz="1000" spc="-40" dirty="0">
                <a:latin typeface="Calibri"/>
                <a:cs typeface="Calibri"/>
              </a:rPr>
              <a:t> </a:t>
            </a:r>
            <a:r>
              <a:rPr sz="1000" dirty="0">
                <a:latin typeface="Calibri"/>
                <a:cs typeface="Calibri"/>
              </a:rPr>
              <a:t>twos,</a:t>
            </a:r>
            <a:r>
              <a:rPr sz="1000" spc="-30" dirty="0">
                <a:latin typeface="Calibri"/>
                <a:cs typeface="Calibri"/>
              </a:rPr>
              <a:t> </a:t>
            </a:r>
            <a:r>
              <a:rPr sz="1000" dirty="0">
                <a:latin typeface="Calibri"/>
                <a:cs typeface="Calibri"/>
              </a:rPr>
              <a:t>threes,</a:t>
            </a:r>
            <a:r>
              <a:rPr sz="1000" spc="-5" dirty="0">
                <a:latin typeface="Calibri"/>
                <a:cs typeface="Calibri"/>
              </a:rPr>
              <a:t> </a:t>
            </a:r>
            <a:r>
              <a:rPr sz="1000" spc="-20" dirty="0">
                <a:latin typeface="Calibri"/>
                <a:cs typeface="Calibri"/>
              </a:rPr>
              <a:t>fives </a:t>
            </a:r>
            <a:r>
              <a:rPr sz="1000" dirty="0">
                <a:latin typeface="Calibri"/>
                <a:cs typeface="Calibri"/>
              </a:rPr>
              <a:t>from</a:t>
            </a:r>
            <a:r>
              <a:rPr sz="1000" spc="-30" dirty="0">
                <a:latin typeface="Calibri"/>
                <a:cs typeface="Calibri"/>
              </a:rPr>
              <a:t> </a:t>
            </a:r>
            <a:r>
              <a:rPr sz="1000" dirty="0">
                <a:latin typeface="Calibri"/>
                <a:cs typeface="Calibri"/>
              </a:rPr>
              <a:t>zero</a:t>
            </a:r>
            <a:r>
              <a:rPr sz="1000" spc="-5" dirty="0">
                <a:latin typeface="Calibri"/>
                <a:cs typeface="Calibri"/>
              </a:rPr>
              <a:t> </a:t>
            </a:r>
            <a:r>
              <a:rPr sz="1000" dirty="0">
                <a:latin typeface="Calibri"/>
                <a:cs typeface="Calibri"/>
              </a:rPr>
              <a:t>and</a:t>
            </a:r>
            <a:r>
              <a:rPr sz="1000" spc="-30" dirty="0">
                <a:latin typeface="Calibri"/>
                <a:cs typeface="Calibri"/>
              </a:rPr>
              <a:t> </a:t>
            </a:r>
            <a:r>
              <a:rPr sz="1000" dirty="0">
                <a:latin typeface="Calibri"/>
                <a:cs typeface="Calibri"/>
              </a:rPr>
              <a:t>tens</a:t>
            </a:r>
            <a:r>
              <a:rPr sz="1000" spc="-30" dirty="0">
                <a:latin typeface="Calibri"/>
                <a:cs typeface="Calibri"/>
              </a:rPr>
              <a:t> </a:t>
            </a:r>
            <a:r>
              <a:rPr sz="1000" dirty="0">
                <a:latin typeface="Calibri"/>
                <a:cs typeface="Calibri"/>
              </a:rPr>
              <a:t>from</a:t>
            </a:r>
            <a:r>
              <a:rPr sz="1000" spc="-15" dirty="0">
                <a:latin typeface="Calibri"/>
                <a:cs typeface="Calibri"/>
              </a:rPr>
              <a:t> </a:t>
            </a:r>
            <a:r>
              <a:rPr sz="1000" spc="-25" dirty="0">
                <a:latin typeface="Calibri"/>
                <a:cs typeface="Calibri"/>
              </a:rPr>
              <a:t>any </a:t>
            </a:r>
            <a:r>
              <a:rPr sz="1000" spc="-10" dirty="0">
                <a:latin typeface="Calibri"/>
                <a:cs typeface="Calibri"/>
              </a:rPr>
              <a:t>number</a:t>
            </a:r>
            <a:endParaRPr sz="1000">
              <a:latin typeface="Calibri"/>
              <a:cs typeface="Calibri"/>
            </a:endParaRPr>
          </a:p>
          <a:p>
            <a:pPr marL="22860" marR="14604" indent="238760">
              <a:lnSpc>
                <a:spcPct val="150000"/>
              </a:lnSpc>
            </a:pPr>
            <a:r>
              <a:rPr sz="1000" dirty="0">
                <a:latin typeface="Calibri"/>
                <a:cs typeface="Calibri"/>
              </a:rPr>
              <a:t>e.g.</a:t>
            </a:r>
            <a:r>
              <a:rPr sz="1000" spc="-5" dirty="0">
                <a:latin typeface="Calibri"/>
                <a:cs typeface="Calibri"/>
              </a:rPr>
              <a:t> </a:t>
            </a:r>
            <a:r>
              <a:rPr sz="1000" dirty="0">
                <a:latin typeface="Calibri"/>
                <a:cs typeface="Calibri"/>
              </a:rPr>
              <a:t>6,</a:t>
            </a:r>
            <a:r>
              <a:rPr sz="1000" spc="-15" dirty="0">
                <a:latin typeface="Calibri"/>
                <a:cs typeface="Calibri"/>
              </a:rPr>
              <a:t> </a:t>
            </a:r>
            <a:r>
              <a:rPr sz="1000" dirty="0">
                <a:latin typeface="Calibri"/>
                <a:cs typeface="Calibri"/>
              </a:rPr>
              <a:t>8,</a:t>
            </a:r>
            <a:r>
              <a:rPr sz="1000" spc="-15" dirty="0">
                <a:latin typeface="Calibri"/>
                <a:cs typeface="Calibri"/>
              </a:rPr>
              <a:t> </a:t>
            </a:r>
            <a:r>
              <a:rPr sz="1000" dirty="0">
                <a:latin typeface="Calibri"/>
                <a:cs typeface="Calibri"/>
              </a:rPr>
              <a:t>10, 12</a:t>
            </a:r>
            <a:r>
              <a:rPr sz="1000" spc="-5" dirty="0">
                <a:latin typeface="Calibri"/>
                <a:cs typeface="Calibri"/>
              </a:rPr>
              <a:t> </a:t>
            </a:r>
            <a:r>
              <a:rPr sz="1000" spc="-25" dirty="0">
                <a:latin typeface="Calibri"/>
                <a:cs typeface="Calibri"/>
              </a:rPr>
              <a:t>etc </a:t>
            </a:r>
            <a:r>
              <a:rPr sz="1000" spc="-10" dirty="0">
                <a:latin typeface="Calibri"/>
                <a:cs typeface="Calibri"/>
              </a:rPr>
              <a:t>Emphasise</a:t>
            </a:r>
            <a:r>
              <a:rPr sz="1000" spc="-15" dirty="0">
                <a:latin typeface="Calibri"/>
                <a:cs typeface="Calibri"/>
              </a:rPr>
              <a:t> </a:t>
            </a:r>
            <a:r>
              <a:rPr sz="1000" dirty="0">
                <a:latin typeface="Calibri"/>
                <a:cs typeface="Calibri"/>
              </a:rPr>
              <a:t>number</a:t>
            </a:r>
            <a:r>
              <a:rPr sz="1000" spc="5" dirty="0">
                <a:latin typeface="Calibri"/>
                <a:cs typeface="Calibri"/>
              </a:rPr>
              <a:t> </a:t>
            </a:r>
            <a:r>
              <a:rPr sz="1000" spc="-10" dirty="0">
                <a:latin typeface="Calibri"/>
                <a:cs typeface="Calibri"/>
              </a:rPr>
              <a:t>patterns</a:t>
            </a:r>
            <a:endParaRPr sz="1000">
              <a:latin typeface="Calibri"/>
              <a:cs typeface="Calibri"/>
            </a:endParaRPr>
          </a:p>
        </p:txBody>
      </p:sp>
      <p:sp>
        <p:nvSpPr>
          <p:cNvPr id="127" name="object 127"/>
          <p:cNvSpPr txBox="1"/>
          <p:nvPr/>
        </p:nvSpPr>
        <p:spPr>
          <a:xfrm>
            <a:off x="7489952" y="5316169"/>
            <a:ext cx="1554480" cy="1016000"/>
          </a:xfrm>
          <a:prstGeom prst="rect">
            <a:avLst/>
          </a:prstGeom>
        </p:spPr>
        <p:txBody>
          <a:bodyPr vert="horz" wrap="square" lIns="0" tIns="12065" rIns="0" bIns="0" rtlCol="0">
            <a:spAutoFit/>
          </a:bodyPr>
          <a:lstStyle/>
          <a:p>
            <a:pPr marL="15240" marR="6985" algn="ctr">
              <a:lnSpc>
                <a:spcPct val="100000"/>
              </a:lnSpc>
              <a:spcBef>
                <a:spcPts val="95"/>
              </a:spcBef>
            </a:pPr>
            <a:r>
              <a:rPr sz="1000" dirty="0">
                <a:latin typeface="Calibri"/>
                <a:cs typeface="Calibri"/>
              </a:rPr>
              <a:t>Introduction</a:t>
            </a:r>
            <a:r>
              <a:rPr sz="1000" spc="-40" dirty="0">
                <a:latin typeface="Calibri"/>
                <a:cs typeface="Calibri"/>
              </a:rPr>
              <a:t> </a:t>
            </a:r>
            <a:r>
              <a:rPr sz="1000" dirty="0">
                <a:latin typeface="Calibri"/>
                <a:cs typeface="Calibri"/>
              </a:rPr>
              <a:t>to</a:t>
            </a:r>
            <a:r>
              <a:rPr sz="1000" spc="-35" dirty="0">
                <a:latin typeface="Calibri"/>
                <a:cs typeface="Calibri"/>
              </a:rPr>
              <a:t> </a:t>
            </a:r>
            <a:r>
              <a:rPr sz="1000" spc="-10" dirty="0">
                <a:latin typeface="Calibri"/>
                <a:cs typeface="Calibri"/>
              </a:rPr>
              <a:t>multiplication </a:t>
            </a:r>
            <a:r>
              <a:rPr sz="1000" dirty="0">
                <a:latin typeface="Calibri"/>
                <a:cs typeface="Calibri"/>
              </a:rPr>
              <a:t>tables.</a:t>
            </a:r>
            <a:r>
              <a:rPr sz="1000" spc="-35" dirty="0">
                <a:latin typeface="Calibri"/>
                <a:cs typeface="Calibri"/>
              </a:rPr>
              <a:t> </a:t>
            </a:r>
            <a:r>
              <a:rPr sz="1000" dirty="0">
                <a:latin typeface="Calibri"/>
                <a:cs typeface="Calibri"/>
              </a:rPr>
              <a:t>Practise</a:t>
            </a:r>
            <a:r>
              <a:rPr sz="1000" spc="-35" dirty="0">
                <a:latin typeface="Calibri"/>
                <a:cs typeface="Calibri"/>
              </a:rPr>
              <a:t> </a:t>
            </a:r>
            <a:r>
              <a:rPr sz="1000" dirty="0">
                <a:latin typeface="Calibri"/>
                <a:cs typeface="Calibri"/>
              </a:rPr>
              <a:t>to</a:t>
            </a:r>
            <a:r>
              <a:rPr sz="1000" spc="-30" dirty="0">
                <a:latin typeface="Calibri"/>
                <a:cs typeface="Calibri"/>
              </a:rPr>
              <a:t> </a:t>
            </a:r>
            <a:r>
              <a:rPr sz="1000" spc="-10" dirty="0">
                <a:latin typeface="Calibri"/>
                <a:cs typeface="Calibri"/>
              </a:rPr>
              <a:t>become </a:t>
            </a:r>
            <a:r>
              <a:rPr sz="1000" dirty="0">
                <a:latin typeface="Calibri"/>
                <a:cs typeface="Calibri"/>
              </a:rPr>
              <a:t>fluent</a:t>
            </a:r>
            <a:r>
              <a:rPr sz="1000" spc="10" dirty="0">
                <a:latin typeface="Calibri"/>
                <a:cs typeface="Calibri"/>
              </a:rPr>
              <a:t> </a:t>
            </a:r>
            <a:r>
              <a:rPr sz="1000" dirty="0">
                <a:latin typeface="Calibri"/>
                <a:cs typeface="Calibri"/>
              </a:rPr>
              <a:t>in </a:t>
            </a:r>
            <a:r>
              <a:rPr sz="1000" spc="-10" dirty="0">
                <a:latin typeface="Calibri"/>
                <a:cs typeface="Calibri"/>
              </a:rPr>
              <a:t>multiplication facts </a:t>
            </a:r>
            <a:r>
              <a:rPr sz="1000" dirty="0">
                <a:latin typeface="Calibri"/>
                <a:cs typeface="Calibri"/>
              </a:rPr>
              <a:t>for</a:t>
            </a:r>
            <a:r>
              <a:rPr sz="1000" spc="-15" dirty="0">
                <a:latin typeface="Calibri"/>
                <a:cs typeface="Calibri"/>
              </a:rPr>
              <a:t> </a:t>
            </a:r>
            <a:r>
              <a:rPr sz="1000" dirty="0">
                <a:latin typeface="Calibri"/>
                <a:cs typeface="Calibri"/>
              </a:rPr>
              <a:t>2,</a:t>
            </a:r>
            <a:r>
              <a:rPr sz="1000" spc="-10" dirty="0">
                <a:latin typeface="Calibri"/>
                <a:cs typeface="Calibri"/>
              </a:rPr>
              <a:t> </a:t>
            </a:r>
            <a:r>
              <a:rPr sz="1000" dirty="0">
                <a:latin typeface="Calibri"/>
                <a:cs typeface="Calibri"/>
              </a:rPr>
              <a:t>5</a:t>
            </a:r>
            <a:r>
              <a:rPr sz="1000" spc="-15" dirty="0">
                <a:latin typeface="Calibri"/>
                <a:cs typeface="Calibri"/>
              </a:rPr>
              <a:t> </a:t>
            </a:r>
            <a:r>
              <a:rPr sz="1000" dirty="0">
                <a:latin typeface="Calibri"/>
                <a:cs typeface="Calibri"/>
              </a:rPr>
              <a:t>and</a:t>
            </a:r>
            <a:r>
              <a:rPr sz="1000" spc="-20" dirty="0">
                <a:latin typeface="Calibri"/>
                <a:cs typeface="Calibri"/>
              </a:rPr>
              <a:t> </a:t>
            </a:r>
            <a:r>
              <a:rPr sz="1000" spc="-25" dirty="0">
                <a:latin typeface="Calibri"/>
                <a:cs typeface="Calibri"/>
              </a:rPr>
              <a:t>10</a:t>
            </a:r>
            <a:endParaRPr sz="1000">
              <a:latin typeface="Calibri"/>
              <a:cs typeface="Calibri"/>
            </a:endParaRPr>
          </a:p>
          <a:p>
            <a:pPr marL="12065" marR="5080" algn="ctr">
              <a:lnSpc>
                <a:spcPct val="100000"/>
              </a:lnSpc>
              <a:spcBef>
                <a:spcPts val="600"/>
              </a:spcBef>
            </a:pPr>
            <a:r>
              <a:rPr sz="1000" dirty="0">
                <a:latin typeface="Calibri"/>
                <a:cs typeface="Calibri"/>
              </a:rPr>
              <a:t>Solve</a:t>
            </a:r>
            <a:r>
              <a:rPr sz="1000" spc="15" dirty="0">
                <a:latin typeface="Calibri"/>
                <a:cs typeface="Calibri"/>
              </a:rPr>
              <a:t> </a:t>
            </a:r>
            <a:r>
              <a:rPr sz="1000" spc="-10" dirty="0">
                <a:latin typeface="Calibri"/>
                <a:cs typeface="Calibri"/>
              </a:rPr>
              <a:t>multiplication</a:t>
            </a:r>
            <a:r>
              <a:rPr sz="1000" spc="-5" dirty="0">
                <a:latin typeface="Calibri"/>
                <a:cs typeface="Calibri"/>
              </a:rPr>
              <a:t> </a:t>
            </a:r>
            <a:r>
              <a:rPr sz="1000" spc="-10" dirty="0">
                <a:latin typeface="Calibri"/>
                <a:cs typeface="Calibri"/>
              </a:rPr>
              <a:t>problems mentally</a:t>
            </a:r>
            <a:endParaRPr sz="1000">
              <a:latin typeface="Calibri"/>
              <a:cs typeface="Calibri"/>
            </a:endParaRPr>
          </a:p>
        </p:txBody>
      </p:sp>
      <p:sp>
        <p:nvSpPr>
          <p:cNvPr id="128" name="object 128"/>
          <p:cNvSpPr txBox="1"/>
          <p:nvPr/>
        </p:nvSpPr>
        <p:spPr>
          <a:xfrm>
            <a:off x="2535682" y="3742690"/>
            <a:ext cx="69151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flexible</a:t>
            </a:r>
            <a:r>
              <a:rPr sz="1000" i="1" spc="-55" dirty="0">
                <a:latin typeface="Calibri"/>
                <a:cs typeface="Calibri"/>
              </a:rPr>
              <a:t> </a:t>
            </a:r>
            <a:r>
              <a:rPr sz="1000" i="1" spc="-10" dirty="0">
                <a:latin typeface="Calibri"/>
                <a:cs typeface="Calibri"/>
              </a:rPr>
              <a:t>array</a:t>
            </a:r>
            <a:endParaRPr sz="1000">
              <a:latin typeface="Calibri"/>
              <a:cs typeface="Calibri"/>
            </a:endParaRPr>
          </a:p>
        </p:txBody>
      </p:sp>
      <p:sp>
        <p:nvSpPr>
          <p:cNvPr id="129" name="object 129"/>
          <p:cNvSpPr txBox="1"/>
          <p:nvPr/>
        </p:nvSpPr>
        <p:spPr>
          <a:xfrm>
            <a:off x="5323459" y="3526663"/>
            <a:ext cx="1089660"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track</a:t>
            </a:r>
            <a:r>
              <a:rPr sz="1000" i="1" spc="-35" dirty="0">
                <a:latin typeface="Calibri"/>
                <a:cs typeface="Calibri"/>
              </a:rPr>
              <a:t> </a:t>
            </a:r>
            <a:r>
              <a:rPr sz="1000" i="1" dirty="0">
                <a:latin typeface="Calibri"/>
                <a:cs typeface="Calibri"/>
              </a:rPr>
              <a:t>with</a:t>
            </a:r>
            <a:r>
              <a:rPr sz="1000" i="1" spc="-30" dirty="0">
                <a:latin typeface="Calibri"/>
                <a:cs typeface="Calibri"/>
              </a:rPr>
              <a:t> </a:t>
            </a:r>
            <a:r>
              <a:rPr sz="1000" i="1" spc="-10" dirty="0">
                <a:latin typeface="Calibri"/>
                <a:cs typeface="Calibri"/>
              </a:rPr>
              <a:t>cuisenaire</a:t>
            </a:r>
            <a:endParaRPr sz="1000">
              <a:latin typeface="Calibri"/>
              <a:cs typeface="Calibri"/>
            </a:endParaRPr>
          </a:p>
        </p:txBody>
      </p:sp>
      <p:sp>
        <p:nvSpPr>
          <p:cNvPr id="130" name="object 130"/>
          <p:cNvSpPr txBox="1"/>
          <p:nvPr/>
        </p:nvSpPr>
        <p:spPr>
          <a:xfrm>
            <a:off x="5819394" y="2015108"/>
            <a:ext cx="641985" cy="330200"/>
          </a:xfrm>
          <a:prstGeom prst="rect">
            <a:avLst/>
          </a:prstGeom>
        </p:spPr>
        <p:txBody>
          <a:bodyPr vert="horz" wrap="square" lIns="0" tIns="12065" rIns="0" bIns="0" rtlCol="0">
            <a:spAutoFit/>
          </a:bodyPr>
          <a:lstStyle/>
          <a:p>
            <a:pPr marL="12700" marR="5080" indent="20955">
              <a:lnSpc>
                <a:spcPct val="100000"/>
              </a:lnSpc>
              <a:spcBef>
                <a:spcPts val="95"/>
              </a:spcBef>
            </a:pPr>
            <a:r>
              <a:rPr sz="1000" b="1" i="1" dirty="0">
                <a:latin typeface="Calibri"/>
                <a:cs typeface="Calibri"/>
              </a:rPr>
              <a:t>four</a:t>
            </a:r>
            <a:r>
              <a:rPr sz="1000" b="1" i="1" spc="-40" dirty="0">
                <a:latin typeface="Calibri"/>
                <a:cs typeface="Calibri"/>
              </a:rPr>
              <a:t> </a:t>
            </a:r>
            <a:r>
              <a:rPr sz="1000" b="1" i="1" dirty="0">
                <a:latin typeface="Calibri"/>
                <a:cs typeface="Calibri"/>
              </a:rPr>
              <a:t>lots</a:t>
            </a:r>
            <a:r>
              <a:rPr sz="1000" b="1" i="1" spc="-10" dirty="0">
                <a:latin typeface="Calibri"/>
                <a:cs typeface="Calibri"/>
              </a:rPr>
              <a:t> </a:t>
            </a:r>
            <a:r>
              <a:rPr sz="1000" b="1" i="1" spc="-25" dirty="0">
                <a:latin typeface="Calibri"/>
                <a:cs typeface="Calibri"/>
              </a:rPr>
              <a:t>of </a:t>
            </a:r>
            <a:r>
              <a:rPr sz="1000" b="1" i="1" dirty="0">
                <a:latin typeface="Calibri"/>
                <a:cs typeface="Calibri"/>
              </a:rPr>
              <a:t>two</a:t>
            </a:r>
            <a:r>
              <a:rPr sz="1000" b="1" i="1" spc="-15" dirty="0">
                <a:latin typeface="Calibri"/>
                <a:cs typeface="Calibri"/>
              </a:rPr>
              <a:t> </a:t>
            </a:r>
            <a:r>
              <a:rPr sz="1000" b="1" i="1" dirty="0">
                <a:latin typeface="Calibri"/>
                <a:cs typeface="Calibri"/>
              </a:rPr>
              <a:t>is </a:t>
            </a:r>
            <a:r>
              <a:rPr sz="1000" b="1" i="1" spc="-10" dirty="0">
                <a:latin typeface="Calibri"/>
                <a:cs typeface="Calibri"/>
              </a:rPr>
              <a:t>eight</a:t>
            </a:r>
            <a:endParaRPr sz="1000">
              <a:latin typeface="Calibri"/>
              <a:cs typeface="Calibri"/>
            </a:endParaRPr>
          </a:p>
        </p:txBody>
      </p:sp>
      <p:sp>
        <p:nvSpPr>
          <p:cNvPr id="131" name="object 131"/>
          <p:cNvSpPr txBox="1"/>
          <p:nvPr/>
        </p:nvSpPr>
        <p:spPr>
          <a:xfrm>
            <a:off x="5813297" y="2487548"/>
            <a:ext cx="652780" cy="330200"/>
          </a:xfrm>
          <a:prstGeom prst="rect">
            <a:avLst/>
          </a:prstGeom>
        </p:spPr>
        <p:txBody>
          <a:bodyPr vert="horz" wrap="square" lIns="0" tIns="12065" rIns="0" bIns="0" rtlCol="0">
            <a:spAutoFit/>
          </a:bodyPr>
          <a:lstStyle/>
          <a:p>
            <a:pPr marL="12700" marR="5080" indent="31750">
              <a:lnSpc>
                <a:spcPct val="100000"/>
              </a:lnSpc>
              <a:spcBef>
                <a:spcPts val="95"/>
              </a:spcBef>
            </a:pPr>
            <a:r>
              <a:rPr sz="1000" b="1" i="1" dirty="0">
                <a:latin typeface="Calibri"/>
                <a:cs typeface="Calibri"/>
              </a:rPr>
              <a:t>two</a:t>
            </a:r>
            <a:r>
              <a:rPr sz="1000" b="1" i="1" spc="-20" dirty="0">
                <a:latin typeface="Calibri"/>
                <a:cs typeface="Calibri"/>
              </a:rPr>
              <a:t> </a:t>
            </a:r>
            <a:r>
              <a:rPr sz="1000" b="1" i="1" dirty="0">
                <a:latin typeface="Calibri"/>
                <a:cs typeface="Calibri"/>
              </a:rPr>
              <a:t>lots </a:t>
            </a:r>
            <a:r>
              <a:rPr sz="1000" b="1" i="1" spc="-25" dirty="0">
                <a:latin typeface="Calibri"/>
                <a:cs typeface="Calibri"/>
              </a:rPr>
              <a:t>of </a:t>
            </a:r>
            <a:r>
              <a:rPr sz="1000" b="1" i="1" dirty="0">
                <a:latin typeface="Calibri"/>
                <a:cs typeface="Calibri"/>
              </a:rPr>
              <a:t>four</a:t>
            </a:r>
            <a:r>
              <a:rPr sz="1000" b="1" i="1" spc="-35" dirty="0">
                <a:latin typeface="Calibri"/>
                <a:cs typeface="Calibri"/>
              </a:rPr>
              <a:t> </a:t>
            </a:r>
            <a:r>
              <a:rPr sz="1000" b="1" i="1" dirty="0">
                <a:latin typeface="Calibri"/>
                <a:cs typeface="Calibri"/>
              </a:rPr>
              <a:t>is</a:t>
            </a:r>
            <a:r>
              <a:rPr sz="1000" b="1" i="1" spc="-5" dirty="0">
                <a:latin typeface="Calibri"/>
                <a:cs typeface="Calibri"/>
              </a:rPr>
              <a:t> </a:t>
            </a:r>
            <a:r>
              <a:rPr sz="1000" b="1" i="1" spc="-20" dirty="0">
                <a:latin typeface="Calibri"/>
                <a:cs typeface="Calibri"/>
              </a:rPr>
              <a:t>eight</a:t>
            </a:r>
            <a:endParaRPr sz="1000">
              <a:latin typeface="Calibri"/>
              <a:cs typeface="Calibri"/>
            </a:endParaRPr>
          </a:p>
        </p:txBody>
      </p:sp>
      <p:sp>
        <p:nvSpPr>
          <p:cNvPr id="132" name="object 132"/>
          <p:cNvSpPr txBox="1"/>
          <p:nvPr/>
        </p:nvSpPr>
        <p:spPr>
          <a:xfrm>
            <a:off x="2419857" y="2642768"/>
            <a:ext cx="1062355" cy="379095"/>
          </a:xfrm>
          <a:prstGeom prst="rect">
            <a:avLst/>
          </a:prstGeom>
        </p:spPr>
        <p:txBody>
          <a:bodyPr vert="horz" wrap="square" lIns="0" tIns="12700" rIns="0" bIns="0" rtlCol="0">
            <a:spAutoFit/>
          </a:bodyPr>
          <a:lstStyle/>
          <a:p>
            <a:pPr marL="12700" marR="5080" indent="77470">
              <a:lnSpc>
                <a:spcPct val="115999"/>
              </a:lnSpc>
              <a:spcBef>
                <a:spcPts val="100"/>
              </a:spcBef>
            </a:pPr>
            <a:r>
              <a:rPr sz="1000" i="1" spc="-10" dirty="0">
                <a:latin typeface="Calibri"/>
                <a:cs typeface="Calibri"/>
              </a:rPr>
              <a:t>arrays-</a:t>
            </a:r>
            <a:r>
              <a:rPr sz="1000" i="1" spc="5" dirty="0">
                <a:latin typeface="Calibri"/>
                <a:cs typeface="Calibri"/>
              </a:rPr>
              <a:t> </a:t>
            </a:r>
            <a:r>
              <a:rPr sz="1000" i="1" spc="-10" dirty="0">
                <a:latin typeface="Calibri"/>
                <a:cs typeface="Calibri"/>
              </a:rPr>
              <a:t>Numicon, Cuisenaire,</a:t>
            </a:r>
            <a:r>
              <a:rPr sz="1000" i="1" spc="35" dirty="0">
                <a:latin typeface="Calibri"/>
                <a:cs typeface="Calibri"/>
              </a:rPr>
              <a:t> </a:t>
            </a:r>
            <a:r>
              <a:rPr sz="1000" i="1" spc="-10" dirty="0">
                <a:latin typeface="Calibri"/>
                <a:cs typeface="Calibri"/>
              </a:rPr>
              <a:t>counters</a:t>
            </a:r>
            <a:endParaRPr sz="1000">
              <a:latin typeface="Calibri"/>
              <a:cs typeface="Calibri"/>
            </a:endParaRPr>
          </a:p>
        </p:txBody>
      </p:sp>
      <p:sp>
        <p:nvSpPr>
          <p:cNvPr id="133" name="object 133"/>
          <p:cNvSpPr txBox="1"/>
          <p:nvPr/>
        </p:nvSpPr>
        <p:spPr>
          <a:xfrm>
            <a:off x="3108451" y="2061489"/>
            <a:ext cx="476884" cy="379095"/>
          </a:xfrm>
          <a:prstGeom prst="rect">
            <a:avLst/>
          </a:prstGeom>
        </p:spPr>
        <p:txBody>
          <a:bodyPr vert="horz" wrap="square" lIns="0" tIns="12700" rIns="0" bIns="0" rtlCol="0">
            <a:spAutoFit/>
          </a:bodyPr>
          <a:lstStyle/>
          <a:p>
            <a:pPr marL="53340" marR="5080" indent="-41275">
              <a:lnSpc>
                <a:spcPct val="115999"/>
              </a:lnSpc>
              <a:spcBef>
                <a:spcPts val="100"/>
              </a:spcBef>
            </a:pPr>
            <a:r>
              <a:rPr sz="1000" i="1" spc="-10" dirty="0">
                <a:latin typeface="Calibri"/>
                <a:cs typeface="Calibri"/>
              </a:rPr>
              <a:t>counting </a:t>
            </a:r>
            <a:r>
              <a:rPr sz="1000" i="1" dirty="0">
                <a:latin typeface="Calibri"/>
                <a:cs typeface="Calibri"/>
              </a:rPr>
              <a:t>in</a:t>
            </a:r>
            <a:r>
              <a:rPr sz="1000" i="1" spc="-20" dirty="0">
                <a:latin typeface="Calibri"/>
                <a:cs typeface="Calibri"/>
              </a:rPr>
              <a:t> twos</a:t>
            </a:r>
            <a:endParaRPr sz="1000">
              <a:latin typeface="Calibri"/>
              <a:cs typeface="Calibri"/>
            </a:endParaRPr>
          </a:p>
        </p:txBody>
      </p:sp>
      <p:graphicFrame>
        <p:nvGraphicFramePr>
          <p:cNvPr id="134" name="object 134"/>
          <p:cNvGraphicFramePr>
            <a:graphicFrameLocks noGrp="1"/>
          </p:cNvGraphicFramePr>
          <p:nvPr/>
        </p:nvGraphicFramePr>
        <p:xfrm>
          <a:off x="5116512" y="5368988"/>
          <a:ext cx="1798319" cy="155575"/>
        </p:xfrm>
        <a:graphic>
          <a:graphicData uri="http://schemas.openxmlformats.org/drawingml/2006/table">
            <a:tbl>
              <a:tblPr firstRow="1" bandRow="1">
                <a:tableStyleId>{2D5ABB26-0587-4C30-8999-92F81FD0307C}</a:tableStyleId>
              </a:tblPr>
              <a:tblGrid>
                <a:gridCol w="449580">
                  <a:extLst>
                    <a:ext uri="{9D8B030D-6E8A-4147-A177-3AD203B41FA5}">
                      <a16:colId xmlns:a16="http://schemas.microsoft.com/office/drawing/2014/main" val="20000"/>
                    </a:ext>
                  </a:extLst>
                </a:gridCol>
                <a:gridCol w="449580">
                  <a:extLst>
                    <a:ext uri="{9D8B030D-6E8A-4147-A177-3AD203B41FA5}">
                      <a16:colId xmlns:a16="http://schemas.microsoft.com/office/drawing/2014/main" val="20001"/>
                    </a:ext>
                  </a:extLst>
                </a:gridCol>
                <a:gridCol w="449579">
                  <a:extLst>
                    <a:ext uri="{9D8B030D-6E8A-4147-A177-3AD203B41FA5}">
                      <a16:colId xmlns:a16="http://schemas.microsoft.com/office/drawing/2014/main" val="20002"/>
                    </a:ext>
                  </a:extLst>
                </a:gridCol>
                <a:gridCol w="449580">
                  <a:extLst>
                    <a:ext uri="{9D8B030D-6E8A-4147-A177-3AD203B41FA5}">
                      <a16:colId xmlns:a16="http://schemas.microsoft.com/office/drawing/2014/main" val="20003"/>
                    </a:ext>
                  </a:extLst>
                </a:gridCol>
              </a:tblGrid>
              <a:tr h="155575">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extLst>
                  <a:ext uri="{0D108BD9-81ED-4DB2-BD59-A6C34878D82A}">
                    <a16:rowId xmlns:a16="http://schemas.microsoft.com/office/drawing/2014/main" val="10000"/>
                  </a:ext>
                </a:extLst>
              </a:tr>
            </a:tbl>
          </a:graphicData>
        </a:graphic>
      </p:graphicFrame>
      <p:sp>
        <p:nvSpPr>
          <p:cNvPr id="135" name="object 135"/>
          <p:cNvSpPr txBox="1"/>
          <p:nvPr/>
        </p:nvSpPr>
        <p:spPr>
          <a:xfrm>
            <a:off x="6439661" y="4370577"/>
            <a:ext cx="544195" cy="574040"/>
          </a:xfrm>
          <a:prstGeom prst="rect">
            <a:avLst/>
          </a:prstGeom>
        </p:spPr>
        <p:txBody>
          <a:bodyPr vert="horz" wrap="square" lIns="0" tIns="104139" rIns="0" bIns="0" rtlCol="0">
            <a:spAutoFit/>
          </a:bodyPr>
          <a:lstStyle/>
          <a:p>
            <a:pPr marL="12700">
              <a:lnSpc>
                <a:spcPct val="100000"/>
              </a:lnSpc>
              <a:spcBef>
                <a:spcPts val="819"/>
              </a:spcBef>
            </a:pPr>
            <a:r>
              <a:rPr sz="1200" b="1" i="1" dirty="0">
                <a:latin typeface="Calibri"/>
                <a:cs typeface="Calibri"/>
              </a:rPr>
              <a:t>4</a:t>
            </a:r>
            <a:r>
              <a:rPr sz="1200" b="1" i="1" spc="5" dirty="0">
                <a:latin typeface="Calibri"/>
                <a:cs typeface="Calibri"/>
              </a:rPr>
              <a:t> </a:t>
            </a:r>
            <a:r>
              <a:rPr sz="1200" b="1" i="1" dirty="0">
                <a:latin typeface="Calibri"/>
                <a:cs typeface="Calibri"/>
              </a:rPr>
              <a:t>x 2</a:t>
            </a:r>
            <a:r>
              <a:rPr sz="1200" b="1" i="1" spc="5" dirty="0">
                <a:latin typeface="Calibri"/>
                <a:cs typeface="Calibri"/>
              </a:rPr>
              <a:t> </a:t>
            </a:r>
            <a:r>
              <a:rPr sz="1200" b="1" i="1" dirty="0">
                <a:latin typeface="Calibri"/>
                <a:cs typeface="Calibri"/>
              </a:rPr>
              <a:t>=</a:t>
            </a:r>
            <a:r>
              <a:rPr sz="1200" b="1" i="1" spc="5" dirty="0">
                <a:latin typeface="Calibri"/>
                <a:cs typeface="Calibri"/>
              </a:rPr>
              <a:t> </a:t>
            </a:r>
            <a:r>
              <a:rPr sz="1200" b="1" i="1" spc="-50" dirty="0">
                <a:latin typeface="Calibri"/>
                <a:cs typeface="Calibri"/>
              </a:rPr>
              <a:t>8</a:t>
            </a:r>
            <a:endParaRPr sz="1200">
              <a:latin typeface="Calibri"/>
              <a:cs typeface="Calibri"/>
            </a:endParaRPr>
          </a:p>
          <a:p>
            <a:pPr marL="12700">
              <a:lnSpc>
                <a:spcPct val="100000"/>
              </a:lnSpc>
              <a:spcBef>
                <a:spcPts val="720"/>
              </a:spcBef>
            </a:pPr>
            <a:r>
              <a:rPr sz="1200" b="1" i="1" dirty="0">
                <a:latin typeface="Calibri"/>
                <a:cs typeface="Calibri"/>
              </a:rPr>
              <a:t>2</a:t>
            </a:r>
            <a:r>
              <a:rPr sz="1200" b="1" i="1" spc="5" dirty="0">
                <a:latin typeface="Calibri"/>
                <a:cs typeface="Calibri"/>
              </a:rPr>
              <a:t> </a:t>
            </a:r>
            <a:r>
              <a:rPr sz="1200" b="1" i="1" dirty="0">
                <a:latin typeface="Calibri"/>
                <a:cs typeface="Calibri"/>
              </a:rPr>
              <a:t>x 4</a:t>
            </a:r>
            <a:r>
              <a:rPr sz="1200" b="1" i="1" spc="5" dirty="0">
                <a:latin typeface="Calibri"/>
                <a:cs typeface="Calibri"/>
              </a:rPr>
              <a:t> </a:t>
            </a:r>
            <a:r>
              <a:rPr sz="1200" b="1" i="1" dirty="0">
                <a:latin typeface="Calibri"/>
                <a:cs typeface="Calibri"/>
              </a:rPr>
              <a:t>=</a:t>
            </a:r>
            <a:r>
              <a:rPr sz="1200" b="1" i="1" spc="5" dirty="0">
                <a:latin typeface="Calibri"/>
                <a:cs typeface="Calibri"/>
              </a:rPr>
              <a:t> </a:t>
            </a:r>
            <a:r>
              <a:rPr sz="1200" b="1" i="1" spc="-50" dirty="0">
                <a:latin typeface="Calibri"/>
                <a:cs typeface="Calibri"/>
              </a:rPr>
              <a:t>8</a:t>
            </a:r>
            <a:endParaRPr sz="1200">
              <a:latin typeface="Calibri"/>
              <a:cs typeface="Calibri"/>
            </a:endParaRPr>
          </a:p>
        </p:txBody>
      </p:sp>
      <p:sp>
        <p:nvSpPr>
          <p:cNvPr id="136" name="object 136"/>
          <p:cNvSpPr txBox="1"/>
          <p:nvPr/>
        </p:nvSpPr>
        <p:spPr>
          <a:xfrm>
            <a:off x="167741" y="1553083"/>
            <a:ext cx="1858645" cy="330200"/>
          </a:xfrm>
          <a:prstGeom prst="rect">
            <a:avLst/>
          </a:prstGeom>
        </p:spPr>
        <p:txBody>
          <a:bodyPr vert="horz" wrap="square" lIns="0" tIns="12065" rIns="0" bIns="0" rtlCol="0">
            <a:spAutoFit/>
          </a:bodyPr>
          <a:lstStyle/>
          <a:p>
            <a:pPr marL="327660" marR="5080" indent="-315595">
              <a:lnSpc>
                <a:spcPct val="100000"/>
              </a:lnSpc>
              <a:spcBef>
                <a:spcPts val="95"/>
              </a:spcBef>
            </a:pPr>
            <a:r>
              <a:rPr sz="1000" dirty="0">
                <a:latin typeface="Calibri"/>
                <a:cs typeface="Calibri"/>
              </a:rPr>
              <a:t>Solve</a:t>
            </a:r>
            <a:r>
              <a:rPr sz="1000" spc="-35" dirty="0">
                <a:latin typeface="Calibri"/>
                <a:cs typeface="Calibri"/>
              </a:rPr>
              <a:t> </a:t>
            </a:r>
            <a:r>
              <a:rPr sz="1000" dirty="0">
                <a:latin typeface="Calibri"/>
                <a:cs typeface="Calibri"/>
              </a:rPr>
              <a:t>single</a:t>
            </a:r>
            <a:r>
              <a:rPr sz="1000" spc="-45" dirty="0">
                <a:latin typeface="Calibri"/>
                <a:cs typeface="Calibri"/>
              </a:rPr>
              <a:t> </a:t>
            </a:r>
            <a:r>
              <a:rPr sz="1000" dirty="0">
                <a:latin typeface="Calibri"/>
                <a:cs typeface="Calibri"/>
              </a:rPr>
              <a:t>step</a:t>
            </a:r>
            <a:r>
              <a:rPr sz="1000" spc="-25" dirty="0">
                <a:latin typeface="Calibri"/>
                <a:cs typeface="Calibri"/>
              </a:rPr>
              <a:t> </a:t>
            </a:r>
            <a:r>
              <a:rPr sz="1000" dirty="0">
                <a:latin typeface="Calibri"/>
                <a:cs typeface="Calibri"/>
              </a:rPr>
              <a:t>practical</a:t>
            </a:r>
            <a:r>
              <a:rPr sz="1000" spc="-45" dirty="0">
                <a:latin typeface="Calibri"/>
                <a:cs typeface="Calibri"/>
              </a:rPr>
              <a:t> </a:t>
            </a:r>
            <a:r>
              <a:rPr sz="1000" spc="-10" dirty="0">
                <a:latin typeface="Calibri"/>
                <a:cs typeface="Calibri"/>
              </a:rPr>
              <a:t>problems involving</a:t>
            </a:r>
            <a:r>
              <a:rPr sz="1000" spc="25" dirty="0">
                <a:latin typeface="Calibri"/>
                <a:cs typeface="Calibri"/>
              </a:rPr>
              <a:t> </a:t>
            </a:r>
            <a:r>
              <a:rPr sz="1000" spc="-10" dirty="0">
                <a:latin typeface="Calibri"/>
                <a:cs typeface="Calibri"/>
              </a:rPr>
              <a:t>multiplication</a:t>
            </a:r>
            <a:endParaRPr sz="1000">
              <a:latin typeface="Calibri"/>
              <a:cs typeface="Calibri"/>
            </a:endParaRPr>
          </a:p>
        </p:txBody>
      </p:sp>
      <p:sp>
        <p:nvSpPr>
          <p:cNvPr id="137" name="object 137"/>
          <p:cNvSpPr txBox="1"/>
          <p:nvPr/>
        </p:nvSpPr>
        <p:spPr>
          <a:xfrm>
            <a:off x="117449" y="2129408"/>
            <a:ext cx="1889125" cy="330200"/>
          </a:xfrm>
          <a:prstGeom prst="rect">
            <a:avLst/>
          </a:prstGeom>
        </p:spPr>
        <p:txBody>
          <a:bodyPr vert="horz" wrap="square" lIns="0" tIns="12065" rIns="0" bIns="0" rtlCol="0">
            <a:spAutoFit/>
          </a:bodyPr>
          <a:lstStyle/>
          <a:p>
            <a:pPr marL="12700" marR="5080" indent="150495">
              <a:lnSpc>
                <a:spcPct val="100000"/>
              </a:lnSpc>
              <a:spcBef>
                <a:spcPts val="95"/>
              </a:spcBef>
            </a:pPr>
            <a:r>
              <a:rPr sz="1000" dirty="0">
                <a:latin typeface="Calibri"/>
                <a:cs typeface="Calibri"/>
              </a:rPr>
              <a:t>Use</a:t>
            </a:r>
            <a:r>
              <a:rPr sz="1000" spc="-35" dirty="0">
                <a:latin typeface="Calibri"/>
                <a:cs typeface="Calibri"/>
              </a:rPr>
              <a:t> </a:t>
            </a:r>
            <a:r>
              <a:rPr sz="1000" dirty="0">
                <a:latin typeface="Calibri"/>
                <a:cs typeface="Calibri"/>
              </a:rPr>
              <a:t>concrete</a:t>
            </a:r>
            <a:r>
              <a:rPr sz="1000" spc="-20" dirty="0">
                <a:latin typeface="Calibri"/>
                <a:cs typeface="Calibri"/>
              </a:rPr>
              <a:t> </a:t>
            </a:r>
            <a:r>
              <a:rPr sz="1000" dirty="0">
                <a:latin typeface="Calibri"/>
                <a:cs typeface="Calibri"/>
              </a:rPr>
              <a:t>objects,</a:t>
            </a:r>
            <a:r>
              <a:rPr sz="1000" spc="-40" dirty="0">
                <a:latin typeface="Calibri"/>
                <a:cs typeface="Calibri"/>
              </a:rPr>
              <a:t> </a:t>
            </a:r>
            <a:r>
              <a:rPr sz="1000" spc="-10" dirty="0">
                <a:latin typeface="Calibri"/>
                <a:cs typeface="Calibri"/>
              </a:rPr>
              <a:t>pictorial representations</a:t>
            </a:r>
            <a:r>
              <a:rPr sz="1000" spc="10" dirty="0">
                <a:latin typeface="Calibri"/>
                <a:cs typeface="Calibri"/>
              </a:rPr>
              <a:t> </a:t>
            </a:r>
            <a:r>
              <a:rPr sz="1000" dirty="0">
                <a:latin typeface="Calibri"/>
                <a:cs typeface="Calibri"/>
              </a:rPr>
              <a:t>to</a:t>
            </a:r>
            <a:r>
              <a:rPr sz="1000" spc="5" dirty="0">
                <a:latin typeface="Calibri"/>
                <a:cs typeface="Calibri"/>
              </a:rPr>
              <a:t> </a:t>
            </a:r>
            <a:r>
              <a:rPr sz="1000" dirty="0">
                <a:latin typeface="Calibri"/>
                <a:cs typeface="Calibri"/>
              </a:rPr>
              <a:t>explore</a:t>
            </a:r>
            <a:r>
              <a:rPr sz="1000" spc="20" dirty="0">
                <a:latin typeface="Calibri"/>
                <a:cs typeface="Calibri"/>
              </a:rPr>
              <a:t> </a:t>
            </a:r>
            <a:r>
              <a:rPr sz="1000" spc="-10" dirty="0">
                <a:latin typeface="Calibri"/>
                <a:cs typeface="Calibri"/>
              </a:rPr>
              <a:t>grouping</a:t>
            </a:r>
            <a:endParaRPr sz="1000">
              <a:latin typeface="Calibri"/>
              <a:cs typeface="Calibri"/>
            </a:endParaRPr>
          </a:p>
        </p:txBody>
      </p:sp>
      <p:sp>
        <p:nvSpPr>
          <p:cNvPr id="138" name="object 138"/>
          <p:cNvSpPr txBox="1"/>
          <p:nvPr/>
        </p:nvSpPr>
        <p:spPr>
          <a:xfrm>
            <a:off x="236321" y="3426714"/>
            <a:ext cx="164973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Double</a:t>
            </a:r>
            <a:r>
              <a:rPr sz="1000" spc="-45" dirty="0">
                <a:latin typeface="Calibri"/>
                <a:cs typeface="Calibri"/>
              </a:rPr>
              <a:t> </a:t>
            </a:r>
            <a:r>
              <a:rPr sz="1000" dirty="0">
                <a:latin typeface="Calibri"/>
                <a:cs typeface="Calibri"/>
              </a:rPr>
              <a:t>numbers</a:t>
            </a:r>
            <a:r>
              <a:rPr sz="1000" spc="-30" dirty="0">
                <a:latin typeface="Calibri"/>
                <a:cs typeface="Calibri"/>
              </a:rPr>
              <a:t> </a:t>
            </a:r>
            <a:r>
              <a:rPr sz="1000" dirty="0">
                <a:latin typeface="Calibri"/>
                <a:cs typeface="Calibri"/>
              </a:rPr>
              <a:t>and</a:t>
            </a:r>
            <a:r>
              <a:rPr sz="1000" spc="-40" dirty="0">
                <a:latin typeface="Calibri"/>
                <a:cs typeface="Calibri"/>
              </a:rPr>
              <a:t> </a:t>
            </a:r>
            <a:r>
              <a:rPr sz="1000" spc="-10" dirty="0">
                <a:latin typeface="Calibri"/>
                <a:cs typeface="Calibri"/>
              </a:rPr>
              <a:t>quantities</a:t>
            </a:r>
            <a:endParaRPr sz="1000">
              <a:latin typeface="Calibri"/>
              <a:cs typeface="Calibri"/>
            </a:endParaRPr>
          </a:p>
        </p:txBody>
      </p:sp>
      <p:sp>
        <p:nvSpPr>
          <p:cNvPr id="139" name="object 139"/>
          <p:cNvSpPr txBox="1"/>
          <p:nvPr/>
        </p:nvSpPr>
        <p:spPr>
          <a:xfrm>
            <a:off x="146405" y="2634183"/>
            <a:ext cx="1830705" cy="482600"/>
          </a:xfrm>
          <a:prstGeom prst="rect">
            <a:avLst/>
          </a:prstGeom>
        </p:spPr>
        <p:txBody>
          <a:bodyPr vert="horz" wrap="square" lIns="0" tIns="12065" rIns="0" bIns="0" rtlCol="0">
            <a:spAutoFit/>
          </a:bodyPr>
          <a:lstStyle/>
          <a:p>
            <a:pPr marL="12065" marR="5080" algn="ctr">
              <a:lnSpc>
                <a:spcPct val="100000"/>
              </a:lnSpc>
              <a:spcBef>
                <a:spcPts val="95"/>
              </a:spcBef>
            </a:pPr>
            <a:r>
              <a:rPr sz="1000" dirty="0">
                <a:latin typeface="Calibri"/>
                <a:cs typeface="Calibri"/>
              </a:rPr>
              <a:t>Make</a:t>
            </a:r>
            <a:r>
              <a:rPr sz="1000" spc="-25" dirty="0">
                <a:latin typeface="Calibri"/>
                <a:cs typeface="Calibri"/>
              </a:rPr>
              <a:t> </a:t>
            </a:r>
            <a:r>
              <a:rPr sz="1000" spc="-10" dirty="0">
                <a:latin typeface="Calibri"/>
                <a:cs typeface="Calibri"/>
              </a:rPr>
              <a:t>connections</a:t>
            </a:r>
            <a:r>
              <a:rPr sz="1000" spc="-15" dirty="0">
                <a:latin typeface="Calibri"/>
                <a:cs typeface="Calibri"/>
              </a:rPr>
              <a:t> </a:t>
            </a:r>
            <a:r>
              <a:rPr sz="1000" dirty="0">
                <a:latin typeface="Calibri"/>
                <a:cs typeface="Calibri"/>
              </a:rPr>
              <a:t>between</a:t>
            </a:r>
            <a:r>
              <a:rPr sz="1000" spc="15" dirty="0">
                <a:latin typeface="Calibri"/>
                <a:cs typeface="Calibri"/>
              </a:rPr>
              <a:t> </a:t>
            </a:r>
            <a:r>
              <a:rPr sz="1000" spc="-10" dirty="0">
                <a:latin typeface="Calibri"/>
                <a:cs typeface="Calibri"/>
              </a:rPr>
              <a:t>arrays, </a:t>
            </a:r>
            <a:r>
              <a:rPr sz="1000" dirty="0">
                <a:latin typeface="Calibri"/>
                <a:cs typeface="Calibri"/>
              </a:rPr>
              <a:t>number</a:t>
            </a:r>
            <a:r>
              <a:rPr sz="1000" spc="-30" dirty="0">
                <a:latin typeface="Calibri"/>
                <a:cs typeface="Calibri"/>
              </a:rPr>
              <a:t> </a:t>
            </a:r>
            <a:r>
              <a:rPr sz="1000" dirty="0">
                <a:latin typeface="Calibri"/>
                <a:cs typeface="Calibri"/>
              </a:rPr>
              <a:t>patterns</a:t>
            </a:r>
            <a:r>
              <a:rPr sz="1000" spc="-25" dirty="0">
                <a:latin typeface="Calibri"/>
                <a:cs typeface="Calibri"/>
              </a:rPr>
              <a:t> </a:t>
            </a:r>
            <a:r>
              <a:rPr sz="1000" dirty="0">
                <a:latin typeface="Calibri"/>
                <a:cs typeface="Calibri"/>
              </a:rPr>
              <a:t>and</a:t>
            </a:r>
            <a:r>
              <a:rPr sz="1000" spc="-40" dirty="0">
                <a:latin typeface="Calibri"/>
                <a:cs typeface="Calibri"/>
              </a:rPr>
              <a:t> </a:t>
            </a:r>
            <a:r>
              <a:rPr sz="1000" dirty="0">
                <a:latin typeface="Calibri"/>
                <a:cs typeface="Calibri"/>
              </a:rPr>
              <a:t>counting</a:t>
            </a:r>
            <a:r>
              <a:rPr sz="1000" spc="-40" dirty="0">
                <a:latin typeface="Calibri"/>
                <a:cs typeface="Calibri"/>
              </a:rPr>
              <a:t> </a:t>
            </a:r>
            <a:r>
              <a:rPr sz="1000" spc="-25" dirty="0">
                <a:latin typeface="Calibri"/>
                <a:cs typeface="Calibri"/>
              </a:rPr>
              <a:t>in </a:t>
            </a:r>
            <a:r>
              <a:rPr sz="1000" dirty="0">
                <a:latin typeface="Calibri"/>
                <a:cs typeface="Calibri"/>
              </a:rPr>
              <a:t>twos,</a:t>
            </a:r>
            <a:r>
              <a:rPr sz="1000" spc="-30" dirty="0">
                <a:latin typeface="Calibri"/>
                <a:cs typeface="Calibri"/>
              </a:rPr>
              <a:t> </a:t>
            </a:r>
            <a:r>
              <a:rPr sz="1000" dirty="0">
                <a:latin typeface="Calibri"/>
                <a:cs typeface="Calibri"/>
              </a:rPr>
              <a:t>fives</a:t>
            </a:r>
            <a:r>
              <a:rPr sz="1000" spc="-25" dirty="0">
                <a:latin typeface="Calibri"/>
                <a:cs typeface="Calibri"/>
              </a:rPr>
              <a:t> </a:t>
            </a:r>
            <a:r>
              <a:rPr sz="1000" dirty="0">
                <a:latin typeface="Calibri"/>
                <a:cs typeface="Calibri"/>
              </a:rPr>
              <a:t>and</a:t>
            </a:r>
            <a:r>
              <a:rPr sz="1000" spc="-35" dirty="0">
                <a:latin typeface="Calibri"/>
                <a:cs typeface="Calibri"/>
              </a:rPr>
              <a:t> </a:t>
            </a:r>
            <a:r>
              <a:rPr sz="1000" spc="-20" dirty="0">
                <a:latin typeface="Calibri"/>
                <a:cs typeface="Calibri"/>
              </a:rPr>
              <a:t>tens</a:t>
            </a:r>
            <a:endParaRPr sz="1000">
              <a:latin typeface="Calibri"/>
              <a:cs typeface="Calibri"/>
            </a:endParaRPr>
          </a:p>
        </p:txBody>
      </p:sp>
      <p:sp>
        <p:nvSpPr>
          <p:cNvPr id="140" name="object 140"/>
          <p:cNvSpPr txBox="1"/>
          <p:nvPr/>
        </p:nvSpPr>
        <p:spPr>
          <a:xfrm>
            <a:off x="152501" y="5841898"/>
            <a:ext cx="1962150" cy="482600"/>
          </a:xfrm>
          <a:prstGeom prst="rect">
            <a:avLst/>
          </a:prstGeom>
        </p:spPr>
        <p:txBody>
          <a:bodyPr vert="horz" wrap="square" lIns="0" tIns="12065" rIns="0" bIns="0" rtlCol="0">
            <a:spAutoFit/>
          </a:bodyPr>
          <a:lstStyle/>
          <a:p>
            <a:pPr marL="12700" marR="5080" indent="-3810" algn="ctr">
              <a:lnSpc>
                <a:spcPct val="100000"/>
              </a:lnSpc>
              <a:spcBef>
                <a:spcPts val="95"/>
              </a:spcBef>
            </a:pPr>
            <a:r>
              <a:rPr sz="1000" dirty="0">
                <a:latin typeface="Calibri"/>
                <a:cs typeface="Calibri"/>
              </a:rPr>
              <a:t>Ensure</a:t>
            </a:r>
            <a:r>
              <a:rPr sz="1000" spc="-15" dirty="0">
                <a:latin typeface="Calibri"/>
                <a:cs typeface="Calibri"/>
              </a:rPr>
              <a:t> </a:t>
            </a:r>
            <a:r>
              <a:rPr sz="1000" dirty="0">
                <a:latin typeface="Calibri"/>
                <a:cs typeface="Calibri"/>
              </a:rPr>
              <a:t>children</a:t>
            </a:r>
            <a:r>
              <a:rPr sz="1000" spc="-10" dirty="0">
                <a:latin typeface="Calibri"/>
                <a:cs typeface="Calibri"/>
              </a:rPr>
              <a:t> understand</a:t>
            </a:r>
            <a:r>
              <a:rPr sz="1000" spc="-15" dirty="0">
                <a:latin typeface="Calibri"/>
                <a:cs typeface="Calibri"/>
              </a:rPr>
              <a:t> </a:t>
            </a:r>
            <a:r>
              <a:rPr sz="1000" spc="-20" dirty="0">
                <a:latin typeface="Calibri"/>
                <a:cs typeface="Calibri"/>
              </a:rPr>
              <a:t>that </a:t>
            </a:r>
            <a:r>
              <a:rPr sz="1000" spc="-10" dirty="0">
                <a:latin typeface="Calibri"/>
                <a:cs typeface="Calibri"/>
              </a:rPr>
              <a:t>multiplication</a:t>
            </a:r>
            <a:r>
              <a:rPr sz="1000" spc="-30" dirty="0">
                <a:latin typeface="Calibri"/>
                <a:cs typeface="Calibri"/>
              </a:rPr>
              <a:t> </a:t>
            </a:r>
            <a:r>
              <a:rPr sz="1000" dirty="0">
                <a:latin typeface="Calibri"/>
                <a:cs typeface="Calibri"/>
              </a:rPr>
              <a:t>is</a:t>
            </a:r>
            <a:r>
              <a:rPr sz="1000" spc="-15" dirty="0">
                <a:latin typeface="Calibri"/>
                <a:cs typeface="Calibri"/>
              </a:rPr>
              <a:t> </a:t>
            </a:r>
            <a:r>
              <a:rPr sz="1000" dirty="0">
                <a:latin typeface="Calibri"/>
                <a:cs typeface="Calibri"/>
              </a:rPr>
              <a:t>commutative</a:t>
            </a:r>
            <a:r>
              <a:rPr sz="1000" spc="10" dirty="0">
                <a:latin typeface="Calibri"/>
                <a:cs typeface="Calibri"/>
              </a:rPr>
              <a:t> </a:t>
            </a:r>
            <a:r>
              <a:rPr sz="1000" dirty="0">
                <a:latin typeface="Calibri"/>
                <a:cs typeface="Calibri"/>
              </a:rPr>
              <a:t>(can</a:t>
            </a:r>
            <a:r>
              <a:rPr sz="1000" spc="-10" dirty="0">
                <a:latin typeface="Calibri"/>
                <a:cs typeface="Calibri"/>
              </a:rPr>
              <a:t> </a:t>
            </a:r>
            <a:r>
              <a:rPr sz="1000" spc="-25" dirty="0">
                <a:latin typeface="Calibri"/>
                <a:cs typeface="Calibri"/>
              </a:rPr>
              <a:t>be </a:t>
            </a:r>
            <a:r>
              <a:rPr sz="1000" dirty="0">
                <a:latin typeface="Calibri"/>
                <a:cs typeface="Calibri"/>
              </a:rPr>
              <a:t>done</a:t>
            </a:r>
            <a:r>
              <a:rPr sz="1000" spc="-20" dirty="0">
                <a:latin typeface="Calibri"/>
                <a:cs typeface="Calibri"/>
              </a:rPr>
              <a:t> </a:t>
            </a:r>
            <a:r>
              <a:rPr sz="1000" dirty="0">
                <a:latin typeface="Calibri"/>
                <a:cs typeface="Calibri"/>
              </a:rPr>
              <a:t>in</a:t>
            </a:r>
            <a:r>
              <a:rPr sz="1000" spc="-20" dirty="0">
                <a:latin typeface="Calibri"/>
                <a:cs typeface="Calibri"/>
              </a:rPr>
              <a:t> </a:t>
            </a:r>
            <a:r>
              <a:rPr sz="1000" dirty="0">
                <a:latin typeface="Calibri"/>
                <a:cs typeface="Calibri"/>
              </a:rPr>
              <a:t>any</a:t>
            </a:r>
            <a:r>
              <a:rPr sz="1000" spc="-30" dirty="0">
                <a:latin typeface="Calibri"/>
                <a:cs typeface="Calibri"/>
              </a:rPr>
              <a:t> </a:t>
            </a:r>
            <a:r>
              <a:rPr sz="1000" spc="-10" dirty="0">
                <a:latin typeface="Calibri"/>
                <a:cs typeface="Calibri"/>
              </a:rPr>
              <a:t>order)</a:t>
            </a:r>
            <a:endParaRPr sz="1000">
              <a:latin typeface="Calibri"/>
              <a:cs typeface="Calibri"/>
            </a:endParaRPr>
          </a:p>
        </p:txBody>
      </p:sp>
      <p:sp>
        <p:nvSpPr>
          <p:cNvPr id="141" name="object 141"/>
          <p:cNvSpPr txBox="1"/>
          <p:nvPr/>
        </p:nvSpPr>
        <p:spPr>
          <a:xfrm>
            <a:off x="341172" y="4463541"/>
            <a:ext cx="1511300" cy="330200"/>
          </a:xfrm>
          <a:prstGeom prst="rect">
            <a:avLst/>
          </a:prstGeom>
        </p:spPr>
        <p:txBody>
          <a:bodyPr vert="horz" wrap="square" lIns="0" tIns="12065" rIns="0" bIns="0" rtlCol="0">
            <a:spAutoFit/>
          </a:bodyPr>
          <a:lstStyle/>
          <a:p>
            <a:pPr marL="289560" marR="5080" indent="-277495">
              <a:lnSpc>
                <a:spcPct val="100000"/>
              </a:lnSpc>
              <a:spcBef>
                <a:spcPts val="95"/>
              </a:spcBef>
            </a:pPr>
            <a:r>
              <a:rPr sz="1000" spc="-10" dirty="0">
                <a:latin typeface="Calibri"/>
                <a:cs typeface="Calibri"/>
              </a:rPr>
              <a:t>Understand</a:t>
            </a:r>
            <a:r>
              <a:rPr sz="1000" spc="60" dirty="0">
                <a:latin typeface="Calibri"/>
                <a:cs typeface="Calibri"/>
              </a:rPr>
              <a:t> </a:t>
            </a:r>
            <a:r>
              <a:rPr sz="1000" spc="-10" dirty="0">
                <a:latin typeface="Calibri"/>
                <a:cs typeface="Calibri"/>
              </a:rPr>
              <a:t>multiplication</a:t>
            </a:r>
            <a:r>
              <a:rPr sz="1000" spc="35" dirty="0">
                <a:latin typeface="Calibri"/>
                <a:cs typeface="Calibri"/>
              </a:rPr>
              <a:t> </a:t>
            </a:r>
            <a:r>
              <a:rPr sz="1000" spc="-25" dirty="0">
                <a:latin typeface="Calibri"/>
                <a:cs typeface="Calibri"/>
              </a:rPr>
              <a:t>as </a:t>
            </a:r>
            <a:r>
              <a:rPr sz="1000" dirty="0">
                <a:latin typeface="Calibri"/>
                <a:cs typeface="Calibri"/>
              </a:rPr>
              <a:t>repeated</a:t>
            </a:r>
            <a:r>
              <a:rPr sz="1000" spc="-40" dirty="0">
                <a:latin typeface="Calibri"/>
                <a:cs typeface="Calibri"/>
              </a:rPr>
              <a:t> </a:t>
            </a:r>
            <a:r>
              <a:rPr sz="1000" spc="-10" dirty="0">
                <a:latin typeface="Calibri"/>
                <a:cs typeface="Calibri"/>
              </a:rPr>
              <a:t>addition</a:t>
            </a:r>
            <a:endParaRPr sz="1000">
              <a:latin typeface="Calibri"/>
              <a:cs typeface="Calibri"/>
            </a:endParaRPr>
          </a:p>
        </p:txBody>
      </p:sp>
      <p:sp>
        <p:nvSpPr>
          <p:cNvPr id="142" name="object 142"/>
          <p:cNvSpPr txBox="1"/>
          <p:nvPr/>
        </p:nvSpPr>
        <p:spPr>
          <a:xfrm>
            <a:off x="372872" y="5443220"/>
            <a:ext cx="1376045" cy="330200"/>
          </a:xfrm>
          <a:prstGeom prst="rect">
            <a:avLst/>
          </a:prstGeom>
        </p:spPr>
        <p:txBody>
          <a:bodyPr vert="horz" wrap="square" lIns="0" tIns="12065" rIns="0" bIns="0" rtlCol="0">
            <a:spAutoFit/>
          </a:bodyPr>
          <a:lstStyle/>
          <a:p>
            <a:pPr marL="12700" marR="5080" indent="112395">
              <a:lnSpc>
                <a:spcPct val="100000"/>
              </a:lnSpc>
              <a:spcBef>
                <a:spcPts val="95"/>
              </a:spcBef>
            </a:pPr>
            <a:r>
              <a:rPr sz="1000" spc="-10" dirty="0">
                <a:latin typeface="Calibri"/>
                <a:cs typeface="Calibri"/>
              </a:rPr>
              <a:t>Understand</a:t>
            </a:r>
            <a:r>
              <a:rPr sz="1000" spc="10" dirty="0">
                <a:latin typeface="Calibri"/>
                <a:cs typeface="Calibri"/>
              </a:rPr>
              <a:t> </a:t>
            </a:r>
            <a:r>
              <a:rPr sz="1000" dirty="0">
                <a:latin typeface="Calibri"/>
                <a:cs typeface="Calibri"/>
              </a:rPr>
              <a:t>and</a:t>
            </a:r>
            <a:r>
              <a:rPr sz="1000" spc="5" dirty="0">
                <a:latin typeface="Calibri"/>
                <a:cs typeface="Calibri"/>
              </a:rPr>
              <a:t> </a:t>
            </a:r>
            <a:r>
              <a:rPr sz="1000" spc="-20" dirty="0">
                <a:latin typeface="Calibri"/>
                <a:cs typeface="Calibri"/>
              </a:rPr>
              <a:t>solve </a:t>
            </a:r>
            <a:r>
              <a:rPr sz="1000" dirty="0">
                <a:latin typeface="Calibri"/>
                <a:cs typeface="Calibri"/>
              </a:rPr>
              <a:t>problems</a:t>
            </a:r>
            <a:r>
              <a:rPr sz="1000" spc="-35" dirty="0">
                <a:latin typeface="Calibri"/>
                <a:cs typeface="Calibri"/>
              </a:rPr>
              <a:t> </a:t>
            </a:r>
            <a:r>
              <a:rPr sz="1000" dirty="0">
                <a:latin typeface="Calibri"/>
                <a:cs typeface="Calibri"/>
              </a:rPr>
              <a:t>involving</a:t>
            </a:r>
            <a:r>
              <a:rPr sz="1000" spc="145" dirty="0">
                <a:latin typeface="Calibri"/>
                <a:cs typeface="Calibri"/>
              </a:rPr>
              <a:t> </a:t>
            </a:r>
            <a:r>
              <a:rPr sz="1000" spc="-10" dirty="0">
                <a:latin typeface="Calibri"/>
                <a:cs typeface="Calibri"/>
              </a:rPr>
              <a:t>arrays</a:t>
            </a:r>
            <a:endParaRPr sz="1000">
              <a:latin typeface="Calibri"/>
              <a:cs typeface="Calibri"/>
            </a:endParaRPr>
          </a:p>
        </p:txBody>
      </p:sp>
      <p:grpSp>
        <p:nvGrpSpPr>
          <p:cNvPr id="143" name="object 143"/>
          <p:cNvGrpSpPr/>
          <p:nvPr/>
        </p:nvGrpSpPr>
        <p:grpSpPr>
          <a:xfrm>
            <a:off x="2263838" y="5640387"/>
            <a:ext cx="1090930" cy="455930"/>
            <a:chOff x="2263838" y="5640387"/>
            <a:chExt cx="1090930" cy="455930"/>
          </a:xfrm>
        </p:grpSpPr>
        <p:sp>
          <p:nvSpPr>
            <p:cNvPr id="144" name="object 144"/>
            <p:cNvSpPr/>
            <p:nvPr/>
          </p:nvSpPr>
          <p:spPr>
            <a:xfrm>
              <a:off x="2268601" y="5645150"/>
              <a:ext cx="215900" cy="215900"/>
            </a:xfrm>
            <a:custGeom>
              <a:avLst/>
              <a:gdLst/>
              <a:ahLst/>
              <a:cxnLst/>
              <a:rect l="l" t="t" r="r" b="b"/>
              <a:pathLst>
                <a:path w="215900" h="215900">
                  <a:moveTo>
                    <a:pt x="107950" y="0"/>
                  </a:moveTo>
                  <a:lnTo>
                    <a:pt x="82423" y="82461"/>
                  </a:lnTo>
                  <a:lnTo>
                    <a:pt x="0" y="82461"/>
                  </a:lnTo>
                  <a:lnTo>
                    <a:pt x="66675" y="133426"/>
                  </a:lnTo>
                  <a:lnTo>
                    <a:pt x="41148" y="215900"/>
                  </a:lnTo>
                  <a:lnTo>
                    <a:pt x="107950" y="164934"/>
                  </a:lnTo>
                  <a:lnTo>
                    <a:pt x="174625" y="215900"/>
                  </a:lnTo>
                  <a:lnTo>
                    <a:pt x="149098" y="133426"/>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45" name="object 145"/>
            <p:cNvSpPr/>
            <p:nvPr/>
          </p:nvSpPr>
          <p:spPr>
            <a:xfrm>
              <a:off x="2268601" y="5645150"/>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26"/>
                  </a:lnTo>
                  <a:lnTo>
                    <a:pt x="174625" y="215900"/>
                  </a:lnTo>
                  <a:lnTo>
                    <a:pt x="107950" y="164934"/>
                  </a:lnTo>
                  <a:lnTo>
                    <a:pt x="41148" y="215900"/>
                  </a:lnTo>
                  <a:lnTo>
                    <a:pt x="66675" y="133426"/>
                  </a:lnTo>
                  <a:lnTo>
                    <a:pt x="0" y="82461"/>
                  </a:lnTo>
                  <a:close/>
                </a:path>
              </a:pathLst>
            </a:custGeom>
            <a:ln w="9525">
              <a:solidFill>
                <a:srgbClr val="000000"/>
              </a:solidFill>
            </a:ln>
          </p:spPr>
          <p:txBody>
            <a:bodyPr wrap="square" lIns="0" tIns="0" rIns="0" bIns="0" rtlCol="0"/>
            <a:lstStyle/>
            <a:p>
              <a:endParaRPr/>
            </a:p>
          </p:txBody>
        </p:sp>
        <p:sp>
          <p:nvSpPr>
            <p:cNvPr id="146" name="object 146"/>
            <p:cNvSpPr/>
            <p:nvPr/>
          </p:nvSpPr>
          <p:spPr>
            <a:xfrm>
              <a:off x="2484501" y="5645150"/>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47" name="object 147"/>
            <p:cNvSpPr/>
            <p:nvPr/>
          </p:nvSpPr>
          <p:spPr>
            <a:xfrm>
              <a:off x="2484501" y="5645150"/>
              <a:ext cx="215900" cy="215900"/>
            </a:xfrm>
            <a:custGeom>
              <a:avLst/>
              <a:gdLst/>
              <a:ahLst/>
              <a:cxnLst/>
              <a:rect l="l" t="t" r="r" b="b"/>
              <a:pathLst>
                <a:path w="215900" h="215900">
                  <a:moveTo>
                    <a:pt x="107950" y="0"/>
                  </a:moveTo>
                  <a:lnTo>
                    <a:pt x="82423" y="82461"/>
                  </a:lnTo>
                  <a:lnTo>
                    <a:pt x="0" y="82461"/>
                  </a:lnTo>
                  <a:lnTo>
                    <a:pt x="66675" y="133426"/>
                  </a:lnTo>
                  <a:lnTo>
                    <a:pt x="41148" y="215900"/>
                  </a:lnTo>
                  <a:lnTo>
                    <a:pt x="107950" y="164934"/>
                  </a:lnTo>
                  <a:lnTo>
                    <a:pt x="174625" y="215900"/>
                  </a:lnTo>
                  <a:lnTo>
                    <a:pt x="149098" y="133426"/>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48" name="object 148"/>
            <p:cNvSpPr/>
            <p:nvPr/>
          </p:nvSpPr>
          <p:spPr>
            <a:xfrm>
              <a:off x="2484501" y="5645150"/>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26"/>
                  </a:lnTo>
                  <a:lnTo>
                    <a:pt x="174625" y="215900"/>
                  </a:lnTo>
                  <a:lnTo>
                    <a:pt x="107950" y="164934"/>
                  </a:lnTo>
                  <a:lnTo>
                    <a:pt x="41148" y="215900"/>
                  </a:lnTo>
                  <a:lnTo>
                    <a:pt x="66675" y="133426"/>
                  </a:lnTo>
                  <a:lnTo>
                    <a:pt x="0" y="82461"/>
                  </a:lnTo>
                  <a:close/>
                </a:path>
              </a:pathLst>
            </a:custGeom>
            <a:ln w="9525">
              <a:solidFill>
                <a:srgbClr val="000000"/>
              </a:solidFill>
            </a:ln>
          </p:spPr>
          <p:txBody>
            <a:bodyPr wrap="square" lIns="0" tIns="0" rIns="0" bIns="0" rtlCol="0"/>
            <a:lstStyle/>
            <a:p>
              <a:endParaRPr/>
            </a:p>
          </p:txBody>
        </p:sp>
        <p:sp>
          <p:nvSpPr>
            <p:cNvPr id="149" name="object 149"/>
            <p:cNvSpPr/>
            <p:nvPr/>
          </p:nvSpPr>
          <p:spPr>
            <a:xfrm>
              <a:off x="2700401" y="5645150"/>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50" name="object 150"/>
            <p:cNvSpPr/>
            <p:nvPr/>
          </p:nvSpPr>
          <p:spPr>
            <a:xfrm>
              <a:off x="2700401" y="5645150"/>
              <a:ext cx="215900" cy="215900"/>
            </a:xfrm>
            <a:custGeom>
              <a:avLst/>
              <a:gdLst/>
              <a:ahLst/>
              <a:cxnLst/>
              <a:rect l="l" t="t" r="r" b="b"/>
              <a:pathLst>
                <a:path w="215900" h="215900">
                  <a:moveTo>
                    <a:pt x="107950" y="0"/>
                  </a:moveTo>
                  <a:lnTo>
                    <a:pt x="82423" y="82461"/>
                  </a:lnTo>
                  <a:lnTo>
                    <a:pt x="0" y="82461"/>
                  </a:lnTo>
                  <a:lnTo>
                    <a:pt x="66675" y="133426"/>
                  </a:lnTo>
                  <a:lnTo>
                    <a:pt x="41148" y="215900"/>
                  </a:lnTo>
                  <a:lnTo>
                    <a:pt x="107950" y="164934"/>
                  </a:lnTo>
                  <a:lnTo>
                    <a:pt x="174625" y="215900"/>
                  </a:lnTo>
                  <a:lnTo>
                    <a:pt x="149098" y="133426"/>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51" name="object 151"/>
            <p:cNvSpPr/>
            <p:nvPr/>
          </p:nvSpPr>
          <p:spPr>
            <a:xfrm>
              <a:off x="2700401" y="5645150"/>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26"/>
                  </a:lnTo>
                  <a:lnTo>
                    <a:pt x="174625" y="215900"/>
                  </a:lnTo>
                  <a:lnTo>
                    <a:pt x="107950" y="164934"/>
                  </a:lnTo>
                  <a:lnTo>
                    <a:pt x="41148" y="215900"/>
                  </a:lnTo>
                  <a:lnTo>
                    <a:pt x="66675" y="133426"/>
                  </a:lnTo>
                  <a:lnTo>
                    <a:pt x="0" y="82461"/>
                  </a:lnTo>
                  <a:close/>
                </a:path>
              </a:pathLst>
            </a:custGeom>
            <a:ln w="9525">
              <a:solidFill>
                <a:srgbClr val="000000"/>
              </a:solidFill>
            </a:ln>
          </p:spPr>
          <p:txBody>
            <a:bodyPr wrap="square" lIns="0" tIns="0" rIns="0" bIns="0" rtlCol="0"/>
            <a:lstStyle/>
            <a:p>
              <a:endParaRPr/>
            </a:p>
          </p:txBody>
        </p:sp>
        <p:sp>
          <p:nvSpPr>
            <p:cNvPr id="152" name="object 152"/>
            <p:cNvSpPr/>
            <p:nvPr/>
          </p:nvSpPr>
          <p:spPr>
            <a:xfrm>
              <a:off x="2917825" y="5645150"/>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53" name="object 153"/>
            <p:cNvSpPr/>
            <p:nvPr/>
          </p:nvSpPr>
          <p:spPr>
            <a:xfrm>
              <a:off x="2917825" y="5645150"/>
              <a:ext cx="215900" cy="215900"/>
            </a:xfrm>
            <a:custGeom>
              <a:avLst/>
              <a:gdLst/>
              <a:ahLst/>
              <a:cxnLst/>
              <a:rect l="l" t="t" r="r" b="b"/>
              <a:pathLst>
                <a:path w="215900" h="215900">
                  <a:moveTo>
                    <a:pt x="107950" y="0"/>
                  </a:moveTo>
                  <a:lnTo>
                    <a:pt x="82423" y="82461"/>
                  </a:lnTo>
                  <a:lnTo>
                    <a:pt x="0" y="82461"/>
                  </a:lnTo>
                  <a:lnTo>
                    <a:pt x="66675" y="133426"/>
                  </a:lnTo>
                  <a:lnTo>
                    <a:pt x="41275" y="215900"/>
                  </a:lnTo>
                  <a:lnTo>
                    <a:pt x="107950" y="164934"/>
                  </a:lnTo>
                  <a:lnTo>
                    <a:pt x="174625" y="215900"/>
                  </a:lnTo>
                  <a:lnTo>
                    <a:pt x="149225" y="133426"/>
                  </a:lnTo>
                  <a:lnTo>
                    <a:pt x="215900" y="82461"/>
                  </a:lnTo>
                  <a:lnTo>
                    <a:pt x="133476" y="82461"/>
                  </a:lnTo>
                  <a:lnTo>
                    <a:pt x="107950" y="0"/>
                  </a:lnTo>
                  <a:close/>
                </a:path>
              </a:pathLst>
            </a:custGeom>
            <a:solidFill>
              <a:srgbClr val="FFCC00"/>
            </a:solidFill>
          </p:spPr>
          <p:txBody>
            <a:bodyPr wrap="square" lIns="0" tIns="0" rIns="0" bIns="0" rtlCol="0"/>
            <a:lstStyle/>
            <a:p>
              <a:endParaRPr/>
            </a:p>
          </p:txBody>
        </p:sp>
        <p:sp>
          <p:nvSpPr>
            <p:cNvPr id="154" name="object 154"/>
            <p:cNvSpPr/>
            <p:nvPr/>
          </p:nvSpPr>
          <p:spPr>
            <a:xfrm>
              <a:off x="2917825" y="5645150"/>
              <a:ext cx="215900" cy="215900"/>
            </a:xfrm>
            <a:custGeom>
              <a:avLst/>
              <a:gdLst/>
              <a:ahLst/>
              <a:cxnLst/>
              <a:rect l="l" t="t" r="r" b="b"/>
              <a:pathLst>
                <a:path w="215900" h="215900">
                  <a:moveTo>
                    <a:pt x="0" y="82461"/>
                  </a:moveTo>
                  <a:lnTo>
                    <a:pt x="82423" y="82461"/>
                  </a:lnTo>
                  <a:lnTo>
                    <a:pt x="107950" y="0"/>
                  </a:lnTo>
                  <a:lnTo>
                    <a:pt x="133476" y="82461"/>
                  </a:lnTo>
                  <a:lnTo>
                    <a:pt x="215900" y="82461"/>
                  </a:lnTo>
                  <a:lnTo>
                    <a:pt x="149225" y="133426"/>
                  </a:lnTo>
                  <a:lnTo>
                    <a:pt x="174625" y="215900"/>
                  </a:lnTo>
                  <a:lnTo>
                    <a:pt x="107950" y="164934"/>
                  </a:lnTo>
                  <a:lnTo>
                    <a:pt x="41275" y="215900"/>
                  </a:lnTo>
                  <a:lnTo>
                    <a:pt x="66675" y="133426"/>
                  </a:lnTo>
                  <a:lnTo>
                    <a:pt x="0" y="82461"/>
                  </a:lnTo>
                  <a:close/>
                </a:path>
              </a:pathLst>
            </a:custGeom>
            <a:ln w="9525">
              <a:solidFill>
                <a:srgbClr val="000000"/>
              </a:solidFill>
            </a:ln>
          </p:spPr>
          <p:txBody>
            <a:bodyPr wrap="square" lIns="0" tIns="0" rIns="0" bIns="0" rtlCol="0"/>
            <a:lstStyle/>
            <a:p>
              <a:endParaRPr/>
            </a:p>
          </p:txBody>
        </p:sp>
        <p:sp>
          <p:nvSpPr>
            <p:cNvPr id="155" name="object 155"/>
            <p:cNvSpPr/>
            <p:nvPr/>
          </p:nvSpPr>
          <p:spPr>
            <a:xfrm>
              <a:off x="3133725" y="5645150"/>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56" name="object 156"/>
            <p:cNvSpPr/>
            <p:nvPr/>
          </p:nvSpPr>
          <p:spPr>
            <a:xfrm>
              <a:off x="3133725" y="5645150"/>
              <a:ext cx="215900" cy="215900"/>
            </a:xfrm>
            <a:custGeom>
              <a:avLst/>
              <a:gdLst/>
              <a:ahLst/>
              <a:cxnLst/>
              <a:rect l="l" t="t" r="r" b="b"/>
              <a:pathLst>
                <a:path w="215900" h="215900">
                  <a:moveTo>
                    <a:pt x="107950" y="0"/>
                  </a:moveTo>
                  <a:lnTo>
                    <a:pt x="82423" y="82461"/>
                  </a:lnTo>
                  <a:lnTo>
                    <a:pt x="0" y="82461"/>
                  </a:lnTo>
                  <a:lnTo>
                    <a:pt x="66675" y="133426"/>
                  </a:lnTo>
                  <a:lnTo>
                    <a:pt x="41275" y="215900"/>
                  </a:lnTo>
                  <a:lnTo>
                    <a:pt x="107950" y="164934"/>
                  </a:lnTo>
                  <a:lnTo>
                    <a:pt x="174625" y="215900"/>
                  </a:lnTo>
                  <a:lnTo>
                    <a:pt x="149225" y="133426"/>
                  </a:lnTo>
                  <a:lnTo>
                    <a:pt x="215900" y="82461"/>
                  </a:lnTo>
                  <a:lnTo>
                    <a:pt x="133476" y="82461"/>
                  </a:lnTo>
                  <a:lnTo>
                    <a:pt x="107950" y="0"/>
                  </a:lnTo>
                  <a:close/>
                </a:path>
              </a:pathLst>
            </a:custGeom>
            <a:solidFill>
              <a:srgbClr val="FFCC00"/>
            </a:solidFill>
          </p:spPr>
          <p:txBody>
            <a:bodyPr wrap="square" lIns="0" tIns="0" rIns="0" bIns="0" rtlCol="0"/>
            <a:lstStyle/>
            <a:p>
              <a:endParaRPr/>
            </a:p>
          </p:txBody>
        </p:sp>
        <p:sp>
          <p:nvSpPr>
            <p:cNvPr id="157" name="object 157"/>
            <p:cNvSpPr/>
            <p:nvPr/>
          </p:nvSpPr>
          <p:spPr>
            <a:xfrm>
              <a:off x="3133725" y="5645150"/>
              <a:ext cx="215900" cy="215900"/>
            </a:xfrm>
            <a:custGeom>
              <a:avLst/>
              <a:gdLst/>
              <a:ahLst/>
              <a:cxnLst/>
              <a:rect l="l" t="t" r="r" b="b"/>
              <a:pathLst>
                <a:path w="215900" h="215900">
                  <a:moveTo>
                    <a:pt x="0" y="82461"/>
                  </a:moveTo>
                  <a:lnTo>
                    <a:pt x="82423" y="82461"/>
                  </a:lnTo>
                  <a:lnTo>
                    <a:pt x="107950" y="0"/>
                  </a:lnTo>
                  <a:lnTo>
                    <a:pt x="133476" y="82461"/>
                  </a:lnTo>
                  <a:lnTo>
                    <a:pt x="215900" y="82461"/>
                  </a:lnTo>
                  <a:lnTo>
                    <a:pt x="149225" y="133426"/>
                  </a:lnTo>
                  <a:lnTo>
                    <a:pt x="174625" y="215900"/>
                  </a:lnTo>
                  <a:lnTo>
                    <a:pt x="107950" y="164934"/>
                  </a:lnTo>
                  <a:lnTo>
                    <a:pt x="41275" y="215900"/>
                  </a:lnTo>
                  <a:lnTo>
                    <a:pt x="66675" y="133426"/>
                  </a:lnTo>
                  <a:lnTo>
                    <a:pt x="0" y="82461"/>
                  </a:lnTo>
                  <a:close/>
                </a:path>
              </a:pathLst>
            </a:custGeom>
            <a:ln w="9525">
              <a:solidFill>
                <a:srgbClr val="000000"/>
              </a:solidFill>
            </a:ln>
          </p:spPr>
          <p:txBody>
            <a:bodyPr wrap="square" lIns="0" tIns="0" rIns="0" bIns="0" rtlCol="0"/>
            <a:lstStyle/>
            <a:p>
              <a:endParaRPr/>
            </a:p>
          </p:txBody>
        </p:sp>
        <p:sp>
          <p:nvSpPr>
            <p:cNvPr id="158" name="object 158"/>
            <p:cNvSpPr/>
            <p:nvPr/>
          </p:nvSpPr>
          <p:spPr>
            <a:xfrm>
              <a:off x="2268601" y="5875337"/>
              <a:ext cx="215900" cy="215900"/>
            </a:xfrm>
            <a:custGeom>
              <a:avLst/>
              <a:gdLst/>
              <a:ahLst/>
              <a:cxnLst/>
              <a:rect l="l" t="t" r="r" b="b"/>
              <a:pathLst>
                <a:path w="215900" h="215900">
                  <a:moveTo>
                    <a:pt x="107950" y="0"/>
                  </a:moveTo>
                  <a:lnTo>
                    <a:pt x="82423" y="82461"/>
                  </a:lnTo>
                  <a:lnTo>
                    <a:pt x="0" y="82461"/>
                  </a:lnTo>
                  <a:lnTo>
                    <a:pt x="66675" y="133438"/>
                  </a:lnTo>
                  <a:lnTo>
                    <a:pt x="41148" y="215900"/>
                  </a:lnTo>
                  <a:lnTo>
                    <a:pt x="107950" y="164934"/>
                  </a:lnTo>
                  <a:lnTo>
                    <a:pt x="174625" y="215900"/>
                  </a:lnTo>
                  <a:lnTo>
                    <a:pt x="149098" y="133438"/>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59" name="object 159"/>
            <p:cNvSpPr/>
            <p:nvPr/>
          </p:nvSpPr>
          <p:spPr>
            <a:xfrm>
              <a:off x="2268601" y="5875337"/>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38"/>
                  </a:lnTo>
                  <a:lnTo>
                    <a:pt x="174625" y="215900"/>
                  </a:lnTo>
                  <a:lnTo>
                    <a:pt x="107950" y="164934"/>
                  </a:lnTo>
                  <a:lnTo>
                    <a:pt x="41148"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60" name="object 160"/>
            <p:cNvSpPr/>
            <p:nvPr/>
          </p:nvSpPr>
          <p:spPr>
            <a:xfrm>
              <a:off x="2484501" y="5875337"/>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61" name="object 161"/>
            <p:cNvSpPr/>
            <p:nvPr/>
          </p:nvSpPr>
          <p:spPr>
            <a:xfrm>
              <a:off x="2484501" y="5875337"/>
              <a:ext cx="215900" cy="215900"/>
            </a:xfrm>
            <a:custGeom>
              <a:avLst/>
              <a:gdLst/>
              <a:ahLst/>
              <a:cxnLst/>
              <a:rect l="l" t="t" r="r" b="b"/>
              <a:pathLst>
                <a:path w="215900" h="215900">
                  <a:moveTo>
                    <a:pt x="107950" y="0"/>
                  </a:moveTo>
                  <a:lnTo>
                    <a:pt x="82423" y="82461"/>
                  </a:lnTo>
                  <a:lnTo>
                    <a:pt x="0" y="82461"/>
                  </a:lnTo>
                  <a:lnTo>
                    <a:pt x="66675" y="133438"/>
                  </a:lnTo>
                  <a:lnTo>
                    <a:pt x="41148" y="215900"/>
                  </a:lnTo>
                  <a:lnTo>
                    <a:pt x="107950" y="164934"/>
                  </a:lnTo>
                  <a:lnTo>
                    <a:pt x="174625" y="215900"/>
                  </a:lnTo>
                  <a:lnTo>
                    <a:pt x="149098" y="133438"/>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62" name="object 162"/>
            <p:cNvSpPr/>
            <p:nvPr/>
          </p:nvSpPr>
          <p:spPr>
            <a:xfrm>
              <a:off x="2484501" y="5875337"/>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38"/>
                  </a:lnTo>
                  <a:lnTo>
                    <a:pt x="174625" y="215900"/>
                  </a:lnTo>
                  <a:lnTo>
                    <a:pt x="107950" y="164934"/>
                  </a:lnTo>
                  <a:lnTo>
                    <a:pt x="41148"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63" name="object 163"/>
            <p:cNvSpPr/>
            <p:nvPr/>
          </p:nvSpPr>
          <p:spPr>
            <a:xfrm>
              <a:off x="2700401" y="5875337"/>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64" name="object 164"/>
            <p:cNvSpPr/>
            <p:nvPr/>
          </p:nvSpPr>
          <p:spPr>
            <a:xfrm>
              <a:off x="2700401" y="5875337"/>
              <a:ext cx="215900" cy="215900"/>
            </a:xfrm>
            <a:custGeom>
              <a:avLst/>
              <a:gdLst/>
              <a:ahLst/>
              <a:cxnLst/>
              <a:rect l="l" t="t" r="r" b="b"/>
              <a:pathLst>
                <a:path w="215900" h="215900">
                  <a:moveTo>
                    <a:pt x="107950" y="0"/>
                  </a:moveTo>
                  <a:lnTo>
                    <a:pt x="82423" y="82461"/>
                  </a:lnTo>
                  <a:lnTo>
                    <a:pt x="0" y="82461"/>
                  </a:lnTo>
                  <a:lnTo>
                    <a:pt x="66675" y="133438"/>
                  </a:lnTo>
                  <a:lnTo>
                    <a:pt x="41148" y="215900"/>
                  </a:lnTo>
                  <a:lnTo>
                    <a:pt x="107950" y="164934"/>
                  </a:lnTo>
                  <a:lnTo>
                    <a:pt x="174625" y="215900"/>
                  </a:lnTo>
                  <a:lnTo>
                    <a:pt x="149098" y="133438"/>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65" name="object 165"/>
            <p:cNvSpPr/>
            <p:nvPr/>
          </p:nvSpPr>
          <p:spPr>
            <a:xfrm>
              <a:off x="2700401" y="5875337"/>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38"/>
                  </a:lnTo>
                  <a:lnTo>
                    <a:pt x="174625" y="215900"/>
                  </a:lnTo>
                  <a:lnTo>
                    <a:pt x="107950" y="164934"/>
                  </a:lnTo>
                  <a:lnTo>
                    <a:pt x="41148"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66" name="object 166"/>
            <p:cNvSpPr/>
            <p:nvPr/>
          </p:nvSpPr>
          <p:spPr>
            <a:xfrm>
              <a:off x="2917825" y="5875337"/>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67" name="object 167"/>
            <p:cNvSpPr/>
            <p:nvPr/>
          </p:nvSpPr>
          <p:spPr>
            <a:xfrm>
              <a:off x="2917825" y="5875337"/>
              <a:ext cx="215900" cy="215900"/>
            </a:xfrm>
            <a:custGeom>
              <a:avLst/>
              <a:gdLst/>
              <a:ahLst/>
              <a:cxnLst/>
              <a:rect l="l" t="t" r="r" b="b"/>
              <a:pathLst>
                <a:path w="215900" h="215900">
                  <a:moveTo>
                    <a:pt x="107950" y="0"/>
                  </a:moveTo>
                  <a:lnTo>
                    <a:pt x="82423" y="82461"/>
                  </a:lnTo>
                  <a:lnTo>
                    <a:pt x="0" y="82461"/>
                  </a:lnTo>
                  <a:lnTo>
                    <a:pt x="66675" y="133438"/>
                  </a:lnTo>
                  <a:lnTo>
                    <a:pt x="41275" y="215900"/>
                  </a:lnTo>
                  <a:lnTo>
                    <a:pt x="107950" y="164934"/>
                  </a:lnTo>
                  <a:lnTo>
                    <a:pt x="174625" y="215900"/>
                  </a:lnTo>
                  <a:lnTo>
                    <a:pt x="149225" y="133438"/>
                  </a:lnTo>
                  <a:lnTo>
                    <a:pt x="215900" y="82461"/>
                  </a:lnTo>
                  <a:lnTo>
                    <a:pt x="133476" y="82461"/>
                  </a:lnTo>
                  <a:lnTo>
                    <a:pt x="107950" y="0"/>
                  </a:lnTo>
                  <a:close/>
                </a:path>
              </a:pathLst>
            </a:custGeom>
            <a:solidFill>
              <a:srgbClr val="FFCC00"/>
            </a:solidFill>
          </p:spPr>
          <p:txBody>
            <a:bodyPr wrap="square" lIns="0" tIns="0" rIns="0" bIns="0" rtlCol="0"/>
            <a:lstStyle/>
            <a:p>
              <a:endParaRPr/>
            </a:p>
          </p:txBody>
        </p:sp>
        <p:sp>
          <p:nvSpPr>
            <p:cNvPr id="168" name="object 168"/>
            <p:cNvSpPr/>
            <p:nvPr/>
          </p:nvSpPr>
          <p:spPr>
            <a:xfrm>
              <a:off x="2917825" y="5875337"/>
              <a:ext cx="215900" cy="215900"/>
            </a:xfrm>
            <a:custGeom>
              <a:avLst/>
              <a:gdLst/>
              <a:ahLst/>
              <a:cxnLst/>
              <a:rect l="l" t="t" r="r" b="b"/>
              <a:pathLst>
                <a:path w="215900" h="215900">
                  <a:moveTo>
                    <a:pt x="0" y="82461"/>
                  </a:moveTo>
                  <a:lnTo>
                    <a:pt x="82423" y="82461"/>
                  </a:lnTo>
                  <a:lnTo>
                    <a:pt x="107950" y="0"/>
                  </a:lnTo>
                  <a:lnTo>
                    <a:pt x="133476" y="82461"/>
                  </a:lnTo>
                  <a:lnTo>
                    <a:pt x="215900" y="82461"/>
                  </a:lnTo>
                  <a:lnTo>
                    <a:pt x="149225" y="133438"/>
                  </a:lnTo>
                  <a:lnTo>
                    <a:pt x="174625" y="215900"/>
                  </a:lnTo>
                  <a:lnTo>
                    <a:pt x="107950" y="164934"/>
                  </a:lnTo>
                  <a:lnTo>
                    <a:pt x="41275"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69" name="object 169"/>
            <p:cNvSpPr/>
            <p:nvPr/>
          </p:nvSpPr>
          <p:spPr>
            <a:xfrm>
              <a:off x="3133725" y="5875337"/>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70" name="object 170"/>
            <p:cNvSpPr/>
            <p:nvPr/>
          </p:nvSpPr>
          <p:spPr>
            <a:xfrm>
              <a:off x="3133725" y="5875337"/>
              <a:ext cx="215900" cy="215900"/>
            </a:xfrm>
            <a:custGeom>
              <a:avLst/>
              <a:gdLst/>
              <a:ahLst/>
              <a:cxnLst/>
              <a:rect l="l" t="t" r="r" b="b"/>
              <a:pathLst>
                <a:path w="215900" h="215900">
                  <a:moveTo>
                    <a:pt x="107950" y="0"/>
                  </a:moveTo>
                  <a:lnTo>
                    <a:pt x="82423" y="82461"/>
                  </a:lnTo>
                  <a:lnTo>
                    <a:pt x="0" y="82461"/>
                  </a:lnTo>
                  <a:lnTo>
                    <a:pt x="66675" y="133438"/>
                  </a:lnTo>
                  <a:lnTo>
                    <a:pt x="41275" y="215900"/>
                  </a:lnTo>
                  <a:lnTo>
                    <a:pt x="107950" y="164934"/>
                  </a:lnTo>
                  <a:lnTo>
                    <a:pt x="174625" y="215900"/>
                  </a:lnTo>
                  <a:lnTo>
                    <a:pt x="149225" y="133438"/>
                  </a:lnTo>
                  <a:lnTo>
                    <a:pt x="215900" y="82461"/>
                  </a:lnTo>
                  <a:lnTo>
                    <a:pt x="133476" y="82461"/>
                  </a:lnTo>
                  <a:lnTo>
                    <a:pt x="107950" y="0"/>
                  </a:lnTo>
                  <a:close/>
                </a:path>
              </a:pathLst>
            </a:custGeom>
            <a:solidFill>
              <a:srgbClr val="FFCC00"/>
            </a:solidFill>
          </p:spPr>
          <p:txBody>
            <a:bodyPr wrap="square" lIns="0" tIns="0" rIns="0" bIns="0" rtlCol="0"/>
            <a:lstStyle/>
            <a:p>
              <a:endParaRPr/>
            </a:p>
          </p:txBody>
        </p:sp>
        <p:sp>
          <p:nvSpPr>
            <p:cNvPr id="171" name="object 171"/>
            <p:cNvSpPr/>
            <p:nvPr/>
          </p:nvSpPr>
          <p:spPr>
            <a:xfrm>
              <a:off x="3133725" y="5875337"/>
              <a:ext cx="215900" cy="215900"/>
            </a:xfrm>
            <a:custGeom>
              <a:avLst/>
              <a:gdLst/>
              <a:ahLst/>
              <a:cxnLst/>
              <a:rect l="l" t="t" r="r" b="b"/>
              <a:pathLst>
                <a:path w="215900" h="215900">
                  <a:moveTo>
                    <a:pt x="0" y="82461"/>
                  </a:moveTo>
                  <a:lnTo>
                    <a:pt x="82423" y="82461"/>
                  </a:lnTo>
                  <a:lnTo>
                    <a:pt x="107950" y="0"/>
                  </a:lnTo>
                  <a:lnTo>
                    <a:pt x="133476" y="82461"/>
                  </a:lnTo>
                  <a:lnTo>
                    <a:pt x="215900" y="82461"/>
                  </a:lnTo>
                  <a:lnTo>
                    <a:pt x="149225" y="133438"/>
                  </a:lnTo>
                  <a:lnTo>
                    <a:pt x="174625" y="215900"/>
                  </a:lnTo>
                  <a:lnTo>
                    <a:pt x="107950" y="164934"/>
                  </a:lnTo>
                  <a:lnTo>
                    <a:pt x="41275" y="215900"/>
                  </a:lnTo>
                  <a:lnTo>
                    <a:pt x="66675" y="133438"/>
                  </a:lnTo>
                  <a:lnTo>
                    <a:pt x="0" y="82461"/>
                  </a:lnTo>
                  <a:close/>
                </a:path>
              </a:pathLst>
            </a:custGeom>
            <a:ln w="9525">
              <a:solidFill>
                <a:srgbClr val="000000"/>
              </a:solidFill>
            </a:ln>
          </p:spPr>
          <p:txBody>
            <a:bodyPr wrap="square" lIns="0" tIns="0" rIns="0" bIns="0" rtlCol="0"/>
            <a:lstStyle/>
            <a:p>
              <a:endParaRPr/>
            </a:p>
          </p:txBody>
        </p:sp>
      </p:grpSp>
      <p:graphicFrame>
        <p:nvGraphicFramePr>
          <p:cNvPr id="172" name="object 172"/>
          <p:cNvGraphicFramePr>
            <a:graphicFrameLocks noGrp="1"/>
          </p:cNvGraphicFramePr>
          <p:nvPr/>
        </p:nvGraphicFramePr>
        <p:xfrm>
          <a:off x="2254313" y="5630862"/>
          <a:ext cx="1080768" cy="675640"/>
        </p:xfrm>
        <a:graphic>
          <a:graphicData uri="http://schemas.openxmlformats.org/drawingml/2006/table">
            <a:tbl>
              <a:tblPr firstRow="1" bandRow="1">
                <a:tableStyleId>{2D5ABB26-0587-4C30-8999-92F81FD0307C}</a:tableStyleId>
              </a:tblPr>
              <a:tblGrid>
                <a:gridCol w="215900">
                  <a:extLst>
                    <a:ext uri="{9D8B030D-6E8A-4147-A177-3AD203B41FA5}">
                      <a16:colId xmlns:a16="http://schemas.microsoft.com/office/drawing/2014/main" val="20000"/>
                    </a:ext>
                  </a:extLst>
                </a:gridCol>
                <a:gridCol w="215900">
                  <a:extLst>
                    <a:ext uri="{9D8B030D-6E8A-4147-A177-3AD203B41FA5}">
                      <a16:colId xmlns:a16="http://schemas.microsoft.com/office/drawing/2014/main" val="20001"/>
                    </a:ext>
                  </a:extLst>
                </a:gridCol>
                <a:gridCol w="216534">
                  <a:extLst>
                    <a:ext uri="{9D8B030D-6E8A-4147-A177-3AD203B41FA5}">
                      <a16:colId xmlns:a16="http://schemas.microsoft.com/office/drawing/2014/main" val="20002"/>
                    </a:ext>
                  </a:extLst>
                </a:gridCol>
                <a:gridCol w="216534">
                  <a:extLst>
                    <a:ext uri="{9D8B030D-6E8A-4147-A177-3AD203B41FA5}">
                      <a16:colId xmlns:a16="http://schemas.microsoft.com/office/drawing/2014/main" val="20003"/>
                    </a:ext>
                  </a:extLst>
                </a:gridCol>
                <a:gridCol w="215900">
                  <a:extLst>
                    <a:ext uri="{9D8B030D-6E8A-4147-A177-3AD203B41FA5}">
                      <a16:colId xmlns:a16="http://schemas.microsoft.com/office/drawing/2014/main" val="20004"/>
                    </a:ext>
                  </a:extLst>
                </a:gridCol>
              </a:tblGrid>
              <a:tr h="222885">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29870">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extLst>
                  <a:ext uri="{0D108BD9-81ED-4DB2-BD59-A6C34878D82A}">
                    <a16:rowId xmlns:a16="http://schemas.microsoft.com/office/drawing/2014/main" val="10001"/>
                  </a:ext>
                </a:extLst>
              </a:tr>
              <a:tr h="222885">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sp>
        <p:nvSpPr>
          <p:cNvPr id="173" name="object 173"/>
          <p:cNvSpPr txBox="1"/>
          <p:nvPr/>
        </p:nvSpPr>
        <p:spPr>
          <a:xfrm>
            <a:off x="3054857" y="6307023"/>
            <a:ext cx="69151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flexible</a:t>
            </a:r>
            <a:r>
              <a:rPr sz="1000" i="1" spc="-55" dirty="0">
                <a:latin typeface="Calibri"/>
                <a:cs typeface="Calibri"/>
              </a:rPr>
              <a:t> </a:t>
            </a:r>
            <a:r>
              <a:rPr sz="1000" i="1" spc="-10" dirty="0">
                <a:latin typeface="Calibri"/>
                <a:cs typeface="Calibri"/>
              </a:rPr>
              <a:t>array</a:t>
            </a:r>
            <a:endParaRPr sz="1000">
              <a:latin typeface="Calibri"/>
              <a:cs typeface="Calibri"/>
            </a:endParaRPr>
          </a:p>
        </p:txBody>
      </p:sp>
      <p:grpSp>
        <p:nvGrpSpPr>
          <p:cNvPr id="174" name="object 174"/>
          <p:cNvGrpSpPr/>
          <p:nvPr/>
        </p:nvGrpSpPr>
        <p:grpSpPr>
          <a:xfrm>
            <a:off x="2263838" y="6100762"/>
            <a:ext cx="1090930" cy="225425"/>
            <a:chOff x="2263838" y="6100762"/>
            <a:chExt cx="1090930" cy="225425"/>
          </a:xfrm>
        </p:grpSpPr>
        <p:sp>
          <p:nvSpPr>
            <p:cNvPr id="175" name="object 175"/>
            <p:cNvSpPr/>
            <p:nvPr/>
          </p:nvSpPr>
          <p:spPr>
            <a:xfrm>
              <a:off x="2268601" y="6105525"/>
              <a:ext cx="215900" cy="215900"/>
            </a:xfrm>
            <a:custGeom>
              <a:avLst/>
              <a:gdLst/>
              <a:ahLst/>
              <a:cxnLst/>
              <a:rect l="l" t="t" r="r" b="b"/>
              <a:pathLst>
                <a:path w="215900" h="215900">
                  <a:moveTo>
                    <a:pt x="107950" y="0"/>
                  </a:moveTo>
                  <a:lnTo>
                    <a:pt x="82423" y="82461"/>
                  </a:lnTo>
                  <a:lnTo>
                    <a:pt x="0" y="82461"/>
                  </a:lnTo>
                  <a:lnTo>
                    <a:pt x="66675" y="133438"/>
                  </a:lnTo>
                  <a:lnTo>
                    <a:pt x="41148" y="215900"/>
                  </a:lnTo>
                  <a:lnTo>
                    <a:pt x="107950" y="164934"/>
                  </a:lnTo>
                  <a:lnTo>
                    <a:pt x="174625" y="215900"/>
                  </a:lnTo>
                  <a:lnTo>
                    <a:pt x="149098" y="133438"/>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76" name="object 176"/>
            <p:cNvSpPr/>
            <p:nvPr/>
          </p:nvSpPr>
          <p:spPr>
            <a:xfrm>
              <a:off x="2268601" y="6105525"/>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38"/>
                  </a:lnTo>
                  <a:lnTo>
                    <a:pt x="174625" y="215900"/>
                  </a:lnTo>
                  <a:lnTo>
                    <a:pt x="107950" y="164934"/>
                  </a:lnTo>
                  <a:lnTo>
                    <a:pt x="41148"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77" name="object 177"/>
            <p:cNvSpPr/>
            <p:nvPr/>
          </p:nvSpPr>
          <p:spPr>
            <a:xfrm>
              <a:off x="2484501" y="61055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78" name="object 178"/>
            <p:cNvSpPr/>
            <p:nvPr/>
          </p:nvSpPr>
          <p:spPr>
            <a:xfrm>
              <a:off x="2484501" y="6105525"/>
              <a:ext cx="215900" cy="215900"/>
            </a:xfrm>
            <a:custGeom>
              <a:avLst/>
              <a:gdLst/>
              <a:ahLst/>
              <a:cxnLst/>
              <a:rect l="l" t="t" r="r" b="b"/>
              <a:pathLst>
                <a:path w="215900" h="215900">
                  <a:moveTo>
                    <a:pt x="107950" y="0"/>
                  </a:moveTo>
                  <a:lnTo>
                    <a:pt x="82423" y="82461"/>
                  </a:lnTo>
                  <a:lnTo>
                    <a:pt x="0" y="82461"/>
                  </a:lnTo>
                  <a:lnTo>
                    <a:pt x="66675" y="133438"/>
                  </a:lnTo>
                  <a:lnTo>
                    <a:pt x="41148" y="215900"/>
                  </a:lnTo>
                  <a:lnTo>
                    <a:pt x="107950" y="164934"/>
                  </a:lnTo>
                  <a:lnTo>
                    <a:pt x="174625" y="215900"/>
                  </a:lnTo>
                  <a:lnTo>
                    <a:pt x="149098" y="133438"/>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79" name="object 179"/>
            <p:cNvSpPr/>
            <p:nvPr/>
          </p:nvSpPr>
          <p:spPr>
            <a:xfrm>
              <a:off x="2484501" y="6105525"/>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38"/>
                  </a:lnTo>
                  <a:lnTo>
                    <a:pt x="174625" y="215900"/>
                  </a:lnTo>
                  <a:lnTo>
                    <a:pt x="107950" y="164934"/>
                  </a:lnTo>
                  <a:lnTo>
                    <a:pt x="41148"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80" name="object 180"/>
            <p:cNvSpPr/>
            <p:nvPr/>
          </p:nvSpPr>
          <p:spPr>
            <a:xfrm>
              <a:off x="2700401" y="61055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81" name="object 181"/>
            <p:cNvSpPr/>
            <p:nvPr/>
          </p:nvSpPr>
          <p:spPr>
            <a:xfrm>
              <a:off x="2700401" y="6105525"/>
              <a:ext cx="215900" cy="215900"/>
            </a:xfrm>
            <a:custGeom>
              <a:avLst/>
              <a:gdLst/>
              <a:ahLst/>
              <a:cxnLst/>
              <a:rect l="l" t="t" r="r" b="b"/>
              <a:pathLst>
                <a:path w="215900" h="215900">
                  <a:moveTo>
                    <a:pt x="107950" y="0"/>
                  </a:moveTo>
                  <a:lnTo>
                    <a:pt x="82423" y="82461"/>
                  </a:lnTo>
                  <a:lnTo>
                    <a:pt x="0" y="82461"/>
                  </a:lnTo>
                  <a:lnTo>
                    <a:pt x="66675" y="133438"/>
                  </a:lnTo>
                  <a:lnTo>
                    <a:pt x="41148" y="215900"/>
                  </a:lnTo>
                  <a:lnTo>
                    <a:pt x="107950" y="164934"/>
                  </a:lnTo>
                  <a:lnTo>
                    <a:pt x="174625" y="215900"/>
                  </a:lnTo>
                  <a:lnTo>
                    <a:pt x="149098" y="133438"/>
                  </a:lnTo>
                  <a:lnTo>
                    <a:pt x="215900" y="82461"/>
                  </a:lnTo>
                  <a:lnTo>
                    <a:pt x="133350" y="82461"/>
                  </a:lnTo>
                  <a:lnTo>
                    <a:pt x="107950" y="0"/>
                  </a:lnTo>
                  <a:close/>
                </a:path>
              </a:pathLst>
            </a:custGeom>
            <a:solidFill>
              <a:srgbClr val="FFCC00"/>
            </a:solidFill>
          </p:spPr>
          <p:txBody>
            <a:bodyPr wrap="square" lIns="0" tIns="0" rIns="0" bIns="0" rtlCol="0"/>
            <a:lstStyle/>
            <a:p>
              <a:endParaRPr/>
            </a:p>
          </p:txBody>
        </p:sp>
        <p:sp>
          <p:nvSpPr>
            <p:cNvPr id="182" name="object 182"/>
            <p:cNvSpPr/>
            <p:nvPr/>
          </p:nvSpPr>
          <p:spPr>
            <a:xfrm>
              <a:off x="2700401" y="6105525"/>
              <a:ext cx="215900" cy="215900"/>
            </a:xfrm>
            <a:custGeom>
              <a:avLst/>
              <a:gdLst/>
              <a:ahLst/>
              <a:cxnLst/>
              <a:rect l="l" t="t" r="r" b="b"/>
              <a:pathLst>
                <a:path w="215900" h="215900">
                  <a:moveTo>
                    <a:pt x="0" y="82461"/>
                  </a:moveTo>
                  <a:lnTo>
                    <a:pt x="82423" y="82461"/>
                  </a:lnTo>
                  <a:lnTo>
                    <a:pt x="107950" y="0"/>
                  </a:lnTo>
                  <a:lnTo>
                    <a:pt x="133350" y="82461"/>
                  </a:lnTo>
                  <a:lnTo>
                    <a:pt x="215900" y="82461"/>
                  </a:lnTo>
                  <a:lnTo>
                    <a:pt x="149098" y="133438"/>
                  </a:lnTo>
                  <a:lnTo>
                    <a:pt x="174625" y="215900"/>
                  </a:lnTo>
                  <a:lnTo>
                    <a:pt x="107950" y="164934"/>
                  </a:lnTo>
                  <a:lnTo>
                    <a:pt x="41148"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83" name="object 183"/>
            <p:cNvSpPr/>
            <p:nvPr/>
          </p:nvSpPr>
          <p:spPr>
            <a:xfrm>
              <a:off x="2917825" y="61055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84" name="object 184"/>
            <p:cNvSpPr/>
            <p:nvPr/>
          </p:nvSpPr>
          <p:spPr>
            <a:xfrm>
              <a:off x="2917825" y="6105525"/>
              <a:ext cx="215900" cy="215900"/>
            </a:xfrm>
            <a:custGeom>
              <a:avLst/>
              <a:gdLst/>
              <a:ahLst/>
              <a:cxnLst/>
              <a:rect l="l" t="t" r="r" b="b"/>
              <a:pathLst>
                <a:path w="215900" h="215900">
                  <a:moveTo>
                    <a:pt x="107950" y="0"/>
                  </a:moveTo>
                  <a:lnTo>
                    <a:pt x="82423" y="82461"/>
                  </a:lnTo>
                  <a:lnTo>
                    <a:pt x="0" y="82461"/>
                  </a:lnTo>
                  <a:lnTo>
                    <a:pt x="66675" y="133438"/>
                  </a:lnTo>
                  <a:lnTo>
                    <a:pt x="41275" y="215900"/>
                  </a:lnTo>
                  <a:lnTo>
                    <a:pt x="107950" y="164934"/>
                  </a:lnTo>
                  <a:lnTo>
                    <a:pt x="174625" y="215900"/>
                  </a:lnTo>
                  <a:lnTo>
                    <a:pt x="149225" y="133438"/>
                  </a:lnTo>
                  <a:lnTo>
                    <a:pt x="215900" y="82461"/>
                  </a:lnTo>
                  <a:lnTo>
                    <a:pt x="133476" y="82461"/>
                  </a:lnTo>
                  <a:lnTo>
                    <a:pt x="107950" y="0"/>
                  </a:lnTo>
                  <a:close/>
                </a:path>
              </a:pathLst>
            </a:custGeom>
            <a:solidFill>
              <a:srgbClr val="FFCC00"/>
            </a:solidFill>
          </p:spPr>
          <p:txBody>
            <a:bodyPr wrap="square" lIns="0" tIns="0" rIns="0" bIns="0" rtlCol="0"/>
            <a:lstStyle/>
            <a:p>
              <a:endParaRPr/>
            </a:p>
          </p:txBody>
        </p:sp>
        <p:sp>
          <p:nvSpPr>
            <p:cNvPr id="185" name="object 185"/>
            <p:cNvSpPr/>
            <p:nvPr/>
          </p:nvSpPr>
          <p:spPr>
            <a:xfrm>
              <a:off x="2917825" y="6105525"/>
              <a:ext cx="215900" cy="215900"/>
            </a:xfrm>
            <a:custGeom>
              <a:avLst/>
              <a:gdLst/>
              <a:ahLst/>
              <a:cxnLst/>
              <a:rect l="l" t="t" r="r" b="b"/>
              <a:pathLst>
                <a:path w="215900" h="215900">
                  <a:moveTo>
                    <a:pt x="0" y="82461"/>
                  </a:moveTo>
                  <a:lnTo>
                    <a:pt x="82423" y="82461"/>
                  </a:lnTo>
                  <a:lnTo>
                    <a:pt x="107950" y="0"/>
                  </a:lnTo>
                  <a:lnTo>
                    <a:pt x="133476" y="82461"/>
                  </a:lnTo>
                  <a:lnTo>
                    <a:pt x="215900" y="82461"/>
                  </a:lnTo>
                  <a:lnTo>
                    <a:pt x="149225" y="133438"/>
                  </a:lnTo>
                  <a:lnTo>
                    <a:pt x="174625" y="215900"/>
                  </a:lnTo>
                  <a:lnTo>
                    <a:pt x="107950" y="164934"/>
                  </a:lnTo>
                  <a:lnTo>
                    <a:pt x="41275" y="215900"/>
                  </a:lnTo>
                  <a:lnTo>
                    <a:pt x="66675" y="133438"/>
                  </a:lnTo>
                  <a:lnTo>
                    <a:pt x="0" y="82461"/>
                  </a:lnTo>
                  <a:close/>
                </a:path>
              </a:pathLst>
            </a:custGeom>
            <a:ln w="9525">
              <a:solidFill>
                <a:srgbClr val="000000"/>
              </a:solidFill>
            </a:ln>
          </p:spPr>
          <p:txBody>
            <a:bodyPr wrap="square" lIns="0" tIns="0" rIns="0" bIns="0" rtlCol="0"/>
            <a:lstStyle/>
            <a:p>
              <a:endParaRPr/>
            </a:p>
          </p:txBody>
        </p:sp>
        <p:sp>
          <p:nvSpPr>
            <p:cNvPr id="186" name="object 186"/>
            <p:cNvSpPr/>
            <p:nvPr/>
          </p:nvSpPr>
          <p:spPr>
            <a:xfrm>
              <a:off x="3133725" y="61055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187" name="object 187"/>
            <p:cNvSpPr/>
            <p:nvPr/>
          </p:nvSpPr>
          <p:spPr>
            <a:xfrm>
              <a:off x="3133725" y="6105525"/>
              <a:ext cx="215900" cy="215900"/>
            </a:xfrm>
            <a:custGeom>
              <a:avLst/>
              <a:gdLst/>
              <a:ahLst/>
              <a:cxnLst/>
              <a:rect l="l" t="t" r="r" b="b"/>
              <a:pathLst>
                <a:path w="215900" h="215900">
                  <a:moveTo>
                    <a:pt x="107950" y="0"/>
                  </a:moveTo>
                  <a:lnTo>
                    <a:pt x="82423" y="82461"/>
                  </a:lnTo>
                  <a:lnTo>
                    <a:pt x="0" y="82461"/>
                  </a:lnTo>
                  <a:lnTo>
                    <a:pt x="66675" y="133438"/>
                  </a:lnTo>
                  <a:lnTo>
                    <a:pt x="41275" y="215900"/>
                  </a:lnTo>
                  <a:lnTo>
                    <a:pt x="107950" y="164934"/>
                  </a:lnTo>
                  <a:lnTo>
                    <a:pt x="174625" y="215900"/>
                  </a:lnTo>
                  <a:lnTo>
                    <a:pt x="149225" y="133438"/>
                  </a:lnTo>
                  <a:lnTo>
                    <a:pt x="215900" y="82461"/>
                  </a:lnTo>
                  <a:lnTo>
                    <a:pt x="133476" y="82461"/>
                  </a:lnTo>
                  <a:lnTo>
                    <a:pt x="107950" y="0"/>
                  </a:lnTo>
                  <a:close/>
                </a:path>
              </a:pathLst>
            </a:custGeom>
            <a:solidFill>
              <a:srgbClr val="FFCC00"/>
            </a:solidFill>
          </p:spPr>
          <p:txBody>
            <a:bodyPr wrap="square" lIns="0" tIns="0" rIns="0" bIns="0" rtlCol="0"/>
            <a:lstStyle/>
            <a:p>
              <a:endParaRPr/>
            </a:p>
          </p:txBody>
        </p:sp>
        <p:sp>
          <p:nvSpPr>
            <p:cNvPr id="188" name="object 188"/>
            <p:cNvSpPr/>
            <p:nvPr/>
          </p:nvSpPr>
          <p:spPr>
            <a:xfrm>
              <a:off x="3133725" y="6105525"/>
              <a:ext cx="215900" cy="215900"/>
            </a:xfrm>
            <a:custGeom>
              <a:avLst/>
              <a:gdLst/>
              <a:ahLst/>
              <a:cxnLst/>
              <a:rect l="l" t="t" r="r" b="b"/>
              <a:pathLst>
                <a:path w="215900" h="215900">
                  <a:moveTo>
                    <a:pt x="0" y="82461"/>
                  </a:moveTo>
                  <a:lnTo>
                    <a:pt x="82423" y="82461"/>
                  </a:lnTo>
                  <a:lnTo>
                    <a:pt x="107950" y="0"/>
                  </a:lnTo>
                  <a:lnTo>
                    <a:pt x="133476" y="82461"/>
                  </a:lnTo>
                  <a:lnTo>
                    <a:pt x="215900" y="82461"/>
                  </a:lnTo>
                  <a:lnTo>
                    <a:pt x="149225" y="133438"/>
                  </a:lnTo>
                  <a:lnTo>
                    <a:pt x="174625" y="215900"/>
                  </a:lnTo>
                  <a:lnTo>
                    <a:pt x="107950" y="164934"/>
                  </a:lnTo>
                  <a:lnTo>
                    <a:pt x="41275" y="215900"/>
                  </a:lnTo>
                  <a:lnTo>
                    <a:pt x="66675" y="133438"/>
                  </a:lnTo>
                  <a:lnTo>
                    <a:pt x="0" y="82461"/>
                  </a:lnTo>
                  <a:close/>
                </a:path>
              </a:pathLst>
            </a:custGeom>
            <a:ln w="9525">
              <a:solidFill>
                <a:srgbClr val="000000"/>
              </a:solidFill>
            </a:ln>
          </p:spPr>
          <p:txBody>
            <a:bodyPr wrap="square" lIns="0" tIns="0" rIns="0" bIns="0" rtlCol="0"/>
            <a:lstStyle/>
            <a:p>
              <a:endParaRPr/>
            </a:p>
          </p:txBody>
        </p:sp>
      </p:grpSp>
      <p:sp>
        <p:nvSpPr>
          <p:cNvPr id="189" name="object 189"/>
          <p:cNvSpPr/>
          <p:nvPr/>
        </p:nvSpPr>
        <p:spPr>
          <a:xfrm>
            <a:off x="2542667" y="6496532"/>
            <a:ext cx="1374140" cy="147320"/>
          </a:xfrm>
          <a:custGeom>
            <a:avLst/>
            <a:gdLst/>
            <a:ahLst/>
            <a:cxnLst/>
            <a:rect l="l" t="t" r="r" b="b"/>
            <a:pathLst>
              <a:path w="1374139" h="147320">
                <a:moveTo>
                  <a:pt x="1373759" y="144005"/>
                </a:moveTo>
                <a:lnTo>
                  <a:pt x="1360741" y="101193"/>
                </a:lnTo>
                <a:lnTo>
                  <a:pt x="1348994" y="62484"/>
                </a:lnTo>
                <a:lnTo>
                  <a:pt x="1324724" y="85458"/>
                </a:lnTo>
                <a:lnTo>
                  <a:pt x="1287653" y="50469"/>
                </a:lnTo>
                <a:lnTo>
                  <a:pt x="1253998" y="26733"/>
                </a:lnTo>
                <a:lnTo>
                  <a:pt x="1218692" y="12141"/>
                </a:lnTo>
                <a:lnTo>
                  <a:pt x="1208316" y="9512"/>
                </a:lnTo>
                <a:lnTo>
                  <a:pt x="1206119" y="8953"/>
                </a:lnTo>
                <a:lnTo>
                  <a:pt x="1192784" y="6146"/>
                </a:lnTo>
                <a:lnTo>
                  <a:pt x="1179068" y="3924"/>
                </a:lnTo>
                <a:lnTo>
                  <a:pt x="1150493" y="952"/>
                </a:lnTo>
                <a:lnTo>
                  <a:pt x="1121156" y="0"/>
                </a:lnTo>
                <a:lnTo>
                  <a:pt x="1091819" y="965"/>
                </a:lnTo>
                <a:lnTo>
                  <a:pt x="1049528" y="6197"/>
                </a:lnTo>
                <a:lnTo>
                  <a:pt x="1011682" y="16027"/>
                </a:lnTo>
                <a:lnTo>
                  <a:pt x="968375" y="37465"/>
                </a:lnTo>
                <a:lnTo>
                  <a:pt x="930656" y="67284"/>
                </a:lnTo>
                <a:lnTo>
                  <a:pt x="920140" y="77647"/>
                </a:lnTo>
                <a:lnTo>
                  <a:pt x="915543" y="62484"/>
                </a:lnTo>
                <a:lnTo>
                  <a:pt x="891362" y="85432"/>
                </a:lnTo>
                <a:lnTo>
                  <a:pt x="885063" y="78841"/>
                </a:lnTo>
                <a:lnTo>
                  <a:pt x="864997" y="59613"/>
                </a:lnTo>
                <a:lnTo>
                  <a:pt x="832104" y="33743"/>
                </a:lnTo>
                <a:lnTo>
                  <a:pt x="797306" y="15925"/>
                </a:lnTo>
                <a:lnTo>
                  <a:pt x="774966" y="9512"/>
                </a:lnTo>
                <a:lnTo>
                  <a:pt x="772795" y="8953"/>
                </a:lnTo>
                <a:lnTo>
                  <a:pt x="759460" y="6146"/>
                </a:lnTo>
                <a:lnTo>
                  <a:pt x="745617" y="3924"/>
                </a:lnTo>
                <a:lnTo>
                  <a:pt x="717169" y="952"/>
                </a:lnTo>
                <a:lnTo>
                  <a:pt x="687832" y="0"/>
                </a:lnTo>
                <a:lnTo>
                  <a:pt x="658368" y="965"/>
                </a:lnTo>
                <a:lnTo>
                  <a:pt x="616204" y="6197"/>
                </a:lnTo>
                <a:lnTo>
                  <a:pt x="578358" y="16027"/>
                </a:lnTo>
                <a:lnTo>
                  <a:pt x="534924" y="37465"/>
                </a:lnTo>
                <a:lnTo>
                  <a:pt x="497205" y="67284"/>
                </a:lnTo>
                <a:lnTo>
                  <a:pt x="488061" y="76365"/>
                </a:lnTo>
                <a:lnTo>
                  <a:pt x="483870" y="62484"/>
                </a:lnTo>
                <a:lnTo>
                  <a:pt x="459600" y="85458"/>
                </a:lnTo>
                <a:lnTo>
                  <a:pt x="453263" y="78841"/>
                </a:lnTo>
                <a:lnTo>
                  <a:pt x="433070" y="59639"/>
                </a:lnTo>
                <a:lnTo>
                  <a:pt x="400304" y="33743"/>
                </a:lnTo>
                <a:lnTo>
                  <a:pt x="365506" y="15925"/>
                </a:lnTo>
                <a:lnTo>
                  <a:pt x="343192" y="9512"/>
                </a:lnTo>
                <a:lnTo>
                  <a:pt x="340995" y="8953"/>
                </a:lnTo>
                <a:lnTo>
                  <a:pt x="327660" y="6146"/>
                </a:lnTo>
                <a:lnTo>
                  <a:pt x="313944" y="3924"/>
                </a:lnTo>
                <a:lnTo>
                  <a:pt x="285369" y="952"/>
                </a:lnTo>
                <a:lnTo>
                  <a:pt x="256032" y="0"/>
                </a:lnTo>
                <a:lnTo>
                  <a:pt x="226568" y="965"/>
                </a:lnTo>
                <a:lnTo>
                  <a:pt x="184277" y="6197"/>
                </a:lnTo>
                <a:lnTo>
                  <a:pt x="146431" y="16027"/>
                </a:lnTo>
                <a:lnTo>
                  <a:pt x="103124" y="37465"/>
                </a:lnTo>
                <a:lnTo>
                  <a:pt x="65405" y="67284"/>
                </a:lnTo>
                <a:lnTo>
                  <a:pt x="31623" y="102730"/>
                </a:lnTo>
                <a:lnTo>
                  <a:pt x="0" y="141033"/>
                </a:lnTo>
                <a:lnTo>
                  <a:pt x="7493" y="146989"/>
                </a:lnTo>
                <a:lnTo>
                  <a:pt x="22987" y="127660"/>
                </a:lnTo>
                <a:lnTo>
                  <a:pt x="38862" y="108889"/>
                </a:lnTo>
                <a:lnTo>
                  <a:pt x="72136" y="74053"/>
                </a:lnTo>
                <a:lnTo>
                  <a:pt x="108712" y="45199"/>
                </a:lnTo>
                <a:lnTo>
                  <a:pt x="149860" y="24917"/>
                </a:lnTo>
                <a:lnTo>
                  <a:pt x="199644" y="13360"/>
                </a:lnTo>
                <a:lnTo>
                  <a:pt x="256286" y="9512"/>
                </a:lnTo>
                <a:lnTo>
                  <a:pt x="285115" y="10464"/>
                </a:lnTo>
                <a:lnTo>
                  <a:pt x="326136" y="15557"/>
                </a:lnTo>
                <a:lnTo>
                  <a:pt x="373634" y="29464"/>
                </a:lnTo>
                <a:lnTo>
                  <a:pt x="416560" y="57912"/>
                </a:lnTo>
                <a:lnTo>
                  <a:pt x="446659" y="85737"/>
                </a:lnTo>
                <a:lnTo>
                  <a:pt x="452678" y="92011"/>
                </a:lnTo>
                <a:lnTo>
                  <a:pt x="428498" y="114896"/>
                </a:lnTo>
                <a:lnTo>
                  <a:pt x="447255" y="121729"/>
                </a:lnTo>
                <a:lnTo>
                  <a:pt x="431800" y="141033"/>
                </a:lnTo>
                <a:lnTo>
                  <a:pt x="439166" y="146989"/>
                </a:lnTo>
                <a:lnTo>
                  <a:pt x="454787" y="127660"/>
                </a:lnTo>
                <a:lnTo>
                  <a:pt x="456844" y="125222"/>
                </a:lnTo>
                <a:lnTo>
                  <a:pt x="508508" y="144005"/>
                </a:lnTo>
                <a:lnTo>
                  <a:pt x="495566" y="101193"/>
                </a:lnTo>
                <a:lnTo>
                  <a:pt x="491159" y="86626"/>
                </a:lnTo>
                <a:lnTo>
                  <a:pt x="503936" y="74053"/>
                </a:lnTo>
                <a:lnTo>
                  <a:pt x="540512" y="45199"/>
                </a:lnTo>
                <a:lnTo>
                  <a:pt x="581660" y="24917"/>
                </a:lnTo>
                <a:lnTo>
                  <a:pt x="631444" y="13360"/>
                </a:lnTo>
                <a:lnTo>
                  <a:pt x="688086" y="9512"/>
                </a:lnTo>
                <a:lnTo>
                  <a:pt x="716775" y="10464"/>
                </a:lnTo>
                <a:lnTo>
                  <a:pt x="757936" y="15557"/>
                </a:lnTo>
                <a:lnTo>
                  <a:pt x="805434" y="29464"/>
                </a:lnTo>
                <a:lnTo>
                  <a:pt x="848360" y="57912"/>
                </a:lnTo>
                <a:lnTo>
                  <a:pt x="878459" y="85725"/>
                </a:lnTo>
                <a:lnTo>
                  <a:pt x="884428" y="91998"/>
                </a:lnTo>
                <a:lnTo>
                  <a:pt x="860298" y="114896"/>
                </a:lnTo>
                <a:lnTo>
                  <a:pt x="880338" y="122199"/>
                </a:lnTo>
                <a:lnTo>
                  <a:pt x="865251" y="141033"/>
                </a:lnTo>
                <a:lnTo>
                  <a:pt x="872617" y="146989"/>
                </a:lnTo>
                <a:lnTo>
                  <a:pt x="888111" y="127660"/>
                </a:lnTo>
                <a:lnTo>
                  <a:pt x="889825" y="125653"/>
                </a:lnTo>
                <a:lnTo>
                  <a:pt x="940308" y="144005"/>
                </a:lnTo>
                <a:lnTo>
                  <a:pt x="927290" y="101193"/>
                </a:lnTo>
                <a:lnTo>
                  <a:pt x="923264" y="87934"/>
                </a:lnTo>
                <a:lnTo>
                  <a:pt x="955167" y="58648"/>
                </a:lnTo>
                <a:lnTo>
                  <a:pt x="993775" y="33820"/>
                </a:lnTo>
                <a:lnTo>
                  <a:pt x="1038606" y="18224"/>
                </a:lnTo>
                <a:lnTo>
                  <a:pt x="1092708" y="10439"/>
                </a:lnTo>
                <a:lnTo>
                  <a:pt x="1121410" y="9512"/>
                </a:lnTo>
                <a:lnTo>
                  <a:pt x="1150239" y="10464"/>
                </a:lnTo>
                <a:lnTo>
                  <a:pt x="1191260" y="15557"/>
                </a:lnTo>
                <a:lnTo>
                  <a:pt x="1238758" y="29464"/>
                </a:lnTo>
                <a:lnTo>
                  <a:pt x="1281684" y="57912"/>
                </a:lnTo>
                <a:lnTo>
                  <a:pt x="1311910" y="85725"/>
                </a:lnTo>
                <a:lnTo>
                  <a:pt x="1317840" y="91973"/>
                </a:lnTo>
                <a:lnTo>
                  <a:pt x="1293622" y="114896"/>
                </a:lnTo>
                <a:lnTo>
                  <a:pt x="1373759" y="144005"/>
                </a:lnTo>
                <a:close/>
              </a:path>
            </a:pathLst>
          </a:custGeom>
          <a:solidFill>
            <a:srgbClr val="000000"/>
          </a:solidFill>
        </p:spPr>
        <p:txBody>
          <a:bodyPr wrap="square" lIns="0" tIns="0" rIns="0" bIns="0" rtlCol="0"/>
          <a:lstStyle/>
          <a:p>
            <a:endParaRPr/>
          </a:p>
        </p:txBody>
      </p:sp>
      <p:sp>
        <p:nvSpPr>
          <p:cNvPr id="190" name="object 190"/>
          <p:cNvSpPr txBox="1"/>
          <p:nvPr/>
        </p:nvSpPr>
        <p:spPr>
          <a:xfrm>
            <a:off x="155549" y="4865370"/>
            <a:ext cx="1846580" cy="482600"/>
          </a:xfrm>
          <a:prstGeom prst="rect">
            <a:avLst/>
          </a:prstGeom>
        </p:spPr>
        <p:txBody>
          <a:bodyPr vert="horz" wrap="square" lIns="0" tIns="12065" rIns="0" bIns="0" rtlCol="0">
            <a:spAutoFit/>
          </a:bodyPr>
          <a:lstStyle/>
          <a:p>
            <a:pPr marL="12065" marR="5080" algn="ctr">
              <a:lnSpc>
                <a:spcPct val="100000"/>
              </a:lnSpc>
              <a:spcBef>
                <a:spcPts val="95"/>
              </a:spcBef>
            </a:pPr>
            <a:r>
              <a:rPr sz="1000" spc="-10" dirty="0">
                <a:latin typeface="Calibri"/>
                <a:cs typeface="Calibri"/>
              </a:rPr>
              <a:t>Calculate</a:t>
            </a:r>
            <a:r>
              <a:rPr sz="1000" spc="-25" dirty="0">
                <a:latin typeface="Calibri"/>
                <a:cs typeface="Calibri"/>
              </a:rPr>
              <a:t> </a:t>
            </a:r>
            <a:r>
              <a:rPr sz="1000" dirty="0">
                <a:latin typeface="Calibri"/>
                <a:cs typeface="Calibri"/>
              </a:rPr>
              <a:t>mathematical</a:t>
            </a:r>
            <a:r>
              <a:rPr sz="1000" spc="-10" dirty="0">
                <a:latin typeface="Calibri"/>
                <a:cs typeface="Calibri"/>
              </a:rPr>
              <a:t> statements </a:t>
            </a:r>
            <a:r>
              <a:rPr sz="1000" dirty="0">
                <a:latin typeface="Calibri"/>
                <a:cs typeface="Calibri"/>
              </a:rPr>
              <a:t>for</a:t>
            </a:r>
            <a:r>
              <a:rPr sz="1000" spc="5" dirty="0">
                <a:latin typeface="Calibri"/>
                <a:cs typeface="Calibri"/>
              </a:rPr>
              <a:t> </a:t>
            </a:r>
            <a:r>
              <a:rPr sz="1000" spc="-10" dirty="0">
                <a:latin typeface="Calibri"/>
                <a:cs typeface="Calibri"/>
              </a:rPr>
              <a:t>multiplication</a:t>
            </a:r>
            <a:r>
              <a:rPr sz="1000" spc="-15" dirty="0">
                <a:latin typeface="Calibri"/>
                <a:cs typeface="Calibri"/>
              </a:rPr>
              <a:t> </a:t>
            </a:r>
            <a:r>
              <a:rPr sz="1000" dirty="0">
                <a:latin typeface="Calibri"/>
                <a:cs typeface="Calibri"/>
              </a:rPr>
              <a:t>within</a:t>
            </a:r>
            <a:r>
              <a:rPr sz="1000" spc="-5" dirty="0">
                <a:latin typeface="Calibri"/>
                <a:cs typeface="Calibri"/>
              </a:rPr>
              <a:t> </a:t>
            </a:r>
            <a:r>
              <a:rPr sz="1000" dirty="0">
                <a:latin typeface="Calibri"/>
                <a:cs typeface="Calibri"/>
              </a:rPr>
              <a:t>the</a:t>
            </a:r>
            <a:r>
              <a:rPr sz="1000" spc="10" dirty="0">
                <a:latin typeface="Calibri"/>
                <a:cs typeface="Calibri"/>
              </a:rPr>
              <a:t> </a:t>
            </a:r>
            <a:r>
              <a:rPr sz="1000" spc="-10" dirty="0">
                <a:latin typeface="Calibri"/>
                <a:cs typeface="Calibri"/>
              </a:rPr>
              <a:t>tables </a:t>
            </a:r>
            <a:r>
              <a:rPr sz="1000" dirty="0">
                <a:latin typeface="Calibri"/>
                <a:cs typeface="Calibri"/>
              </a:rPr>
              <a:t>and</a:t>
            </a:r>
            <a:r>
              <a:rPr sz="1000" spc="-35" dirty="0">
                <a:latin typeface="Calibri"/>
                <a:cs typeface="Calibri"/>
              </a:rPr>
              <a:t> </a:t>
            </a:r>
            <a:r>
              <a:rPr sz="1000" dirty="0">
                <a:latin typeface="Calibri"/>
                <a:cs typeface="Calibri"/>
              </a:rPr>
              <a:t>write</a:t>
            </a:r>
            <a:r>
              <a:rPr sz="1000" spc="-15" dirty="0">
                <a:latin typeface="Calibri"/>
                <a:cs typeface="Calibri"/>
              </a:rPr>
              <a:t> </a:t>
            </a:r>
            <a:r>
              <a:rPr sz="1000" dirty="0">
                <a:latin typeface="Calibri"/>
                <a:cs typeface="Calibri"/>
              </a:rPr>
              <a:t>them</a:t>
            </a:r>
            <a:r>
              <a:rPr sz="1000" spc="-15" dirty="0">
                <a:latin typeface="Calibri"/>
                <a:cs typeface="Calibri"/>
              </a:rPr>
              <a:t> </a:t>
            </a:r>
            <a:r>
              <a:rPr sz="1000" dirty="0">
                <a:latin typeface="Calibri"/>
                <a:cs typeface="Calibri"/>
              </a:rPr>
              <a:t>using</a:t>
            </a:r>
            <a:r>
              <a:rPr sz="1000" spc="-35" dirty="0">
                <a:latin typeface="Calibri"/>
                <a:cs typeface="Calibri"/>
              </a:rPr>
              <a:t> </a:t>
            </a:r>
            <a:r>
              <a:rPr sz="1000" spc="-10" dirty="0">
                <a:latin typeface="Calibri"/>
                <a:cs typeface="Calibri"/>
              </a:rPr>
              <a:t>symbols</a:t>
            </a:r>
            <a:endParaRPr sz="1000">
              <a:latin typeface="Calibri"/>
              <a:cs typeface="Calibri"/>
            </a:endParaRPr>
          </a:p>
        </p:txBody>
      </p:sp>
      <p:sp>
        <p:nvSpPr>
          <p:cNvPr id="191" name="object 191"/>
          <p:cNvSpPr txBox="1"/>
          <p:nvPr/>
        </p:nvSpPr>
        <p:spPr>
          <a:xfrm>
            <a:off x="2985897" y="6667601"/>
            <a:ext cx="8953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Calibri"/>
                <a:cs typeface="Calibri"/>
              </a:rPr>
              <a:t>5</a:t>
            </a:r>
            <a:endParaRPr sz="1000">
              <a:latin typeface="Calibri"/>
              <a:cs typeface="Calibri"/>
            </a:endParaRPr>
          </a:p>
        </p:txBody>
      </p:sp>
      <p:sp>
        <p:nvSpPr>
          <p:cNvPr id="192" name="object 192"/>
          <p:cNvSpPr txBox="1"/>
          <p:nvPr/>
        </p:nvSpPr>
        <p:spPr>
          <a:xfrm>
            <a:off x="3417823" y="6667601"/>
            <a:ext cx="153670"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alibri"/>
                <a:cs typeface="Calibri"/>
              </a:rPr>
              <a:t>10</a:t>
            </a:r>
            <a:endParaRPr sz="1000">
              <a:latin typeface="Calibri"/>
              <a:cs typeface="Calibri"/>
            </a:endParaRPr>
          </a:p>
        </p:txBody>
      </p:sp>
      <p:sp>
        <p:nvSpPr>
          <p:cNvPr id="193" name="object 193"/>
          <p:cNvSpPr txBox="1"/>
          <p:nvPr/>
        </p:nvSpPr>
        <p:spPr>
          <a:xfrm>
            <a:off x="3849751" y="6667601"/>
            <a:ext cx="153670"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alibri"/>
                <a:cs typeface="Calibri"/>
              </a:rPr>
              <a:t>15</a:t>
            </a:r>
            <a:endParaRPr sz="1000">
              <a:latin typeface="Calibri"/>
              <a:cs typeface="Calibri"/>
            </a:endParaRPr>
          </a:p>
        </p:txBody>
      </p:sp>
      <p:sp>
        <p:nvSpPr>
          <p:cNvPr id="194" name="object 194"/>
          <p:cNvSpPr txBox="1"/>
          <p:nvPr/>
        </p:nvSpPr>
        <p:spPr>
          <a:xfrm>
            <a:off x="213461" y="6391147"/>
            <a:ext cx="1835785" cy="330200"/>
          </a:xfrm>
          <a:prstGeom prst="rect">
            <a:avLst/>
          </a:prstGeom>
        </p:spPr>
        <p:txBody>
          <a:bodyPr vert="horz" wrap="square" lIns="0" tIns="12065" rIns="0" bIns="0" rtlCol="0">
            <a:spAutoFit/>
          </a:bodyPr>
          <a:lstStyle/>
          <a:p>
            <a:pPr marL="129539" marR="5080" indent="-117475">
              <a:lnSpc>
                <a:spcPct val="100000"/>
              </a:lnSpc>
              <a:spcBef>
                <a:spcPts val="95"/>
              </a:spcBef>
            </a:pPr>
            <a:r>
              <a:rPr sz="1000" spc="-10" dirty="0">
                <a:latin typeface="Calibri"/>
                <a:cs typeface="Calibri"/>
              </a:rPr>
              <a:t>Understand</a:t>
            </a:r>
            <a:r>
              <a:rPr sz="1000" spc="30" dirty="0">
                <a:latin typeface="Calibri"/>
                <a:cs typeface="Calibri"/>
              </a:rPr>
              <a:t> </a:t>
            </a:r>
            <a:r>
              <a:rPr sz="1000" dirty="0">
                <a:latin typeface="Calibri"/>
                <a:cs typeface="Calibri"/>
              </a:rPr>
              <a:t>that</a:t>
            </a:r>
            <a:r>
              <a:rPr sz="1000" spc="20" dirty="0">
                <a:latin typeface="Calibri"/>
                <a:cs typeface="Calibri"/>
              </a:rPr>
              <a:t> </a:t>
            </a:r>
            <a:r>
              <a:rPr sz="1000" spc="-10" dirty="0">
                <a:latin typeface="Calibri"/>
                <a:cs typeface="Calibri"/>
              </a:rPr>
              <a:t>multiplication</a:t>
            </a:r>
            <a:r>
              <a:rPr sz="1000" spc="10" dirty="0">
                <a:latin typeface="Calibri"/>
                <a:cs typeface="Calibri"/>
              </a:rPr>
              <a:t> </a:t>
            </a:r>
            <a:r>
              <a:rPr sz="1000" spc="-25" dirty="0">
                <a:latin typeface="Calibri"/>
                <a:cs typeface="Calibri"/>
              </a:rPr>
              <a:t>and </a:t>
            </a:r>
            <a:r>
              <a:rPr sz="1000" dirty="0">
                <a:latin typeface="Calibri"/>
                <a:cs typeface="Calibri"/>
              </a:rPr>
              <a:t>division</a:t>
            </a:r>
            <a:r>
              <a:rPr sz="1000" spc="-40" dirty="0">
                <a:latin typeface="Calibri"/>
                <a:cs typeface="Calibri"/>
              </a:rPr>
              <a:t> </a:t>
            </a:r>
            <a:r>
              <a:rPr sz="1000" dirty="0">
                <a:latin typeface="Calibri"/>
                <a:cs typeface="Calibri"/>
              </a:rPr>
              <a:t>are</a:t>
            </a:r>
            <a:r>
              <a:rPr sz="1000" spc="-40" dirty="0">
                <a:latin typeface="Calibri"/>
                <a:cs typeface="Calibri"/>
              </a:rPr>
              <a:t> </a:t>
            </a:r>
            <a:r>
              <a:rPr sz="1000" dirty="0">
                <a:latin typeface="Calibri"/>
                <a:cs typeface="Calibri"/>
              </a:rPr>
              <a:t>inverse</a:t>
            </a:r>
            <a:r>
              <a:rPr sz="1000" spc="-20" dirty="0">
                <a:latin typeface="Calibri"/>
                <a:cs typeface="Calibri"/>
              </a:rPr>
              <a:t> </a:t>
            </a:r>
            <a:r>
              <a:rPr sz="1000" spc="-10" dirty="0">
                <a:latin typeface="Calibri"/>
                <a:cs typeface="Calibri"/>
              </a:rPr>
              <a:t>operations</a:t>
            </a:r>
            <a:endParaRPr sz="1000">
              <a:latin typeface="Calibri"/>
              <a:cs typeface="Calibri"/>
            </a:endParaRPr>
          </a:p>
        </p:txBody>
      </p:sp>
      <p:graphicFrame>
        <p:nvGraphicFramePr>
          <p:cNvPr id="195" name="object 195"/>
          <p:cNvGraphicFramePr>
            <a:graphicFrameLocks noGrp="1"/>
          </p:cNvGraphicFramePr>
          <p:nvPr/>
        </p:nvGraphicFramePr>
        <p:xfrm>
          <a:off x="4633976" y="3059112"/>
          <a:ext cx="2450464" cy="431165"/>
        </p:xfrm>
        <a:graphic>
          <a:graphicData uri="http://schemas.openxmlformats.org/drawingml/2006/table">
            <a:tbl>
              <a:tblPr firstRow="1" bandRow="1">
                <a:tableStyleId>{2D5ABB26-0587-4C30-8999-92F81FD0307C}</a:tableStyleId>
              </a:tblPr>
              <a:tblGrid>
                <a:gridCol w="73025">
                  <a:extLst>
                    <a:ext uri="{9D8B030D-6E8A-4147-A177-3AD203B41FA5}">
                      <a16:colId xmlns:a16="http://schemas.microsoft.com/office/drawing/2014/main" val="20000"/>
                    </a:ext>
                  </a:extLst>
                </a:gridCol>
                <a:gridCol w="288290">
                  <a:extLst>
                    <a:ext uri="{9D8B030D-6E8A-4147-A177-3AD203B41FA5}">
                      <a16:colId xmlns:a16="http://schemas.microsoft.com/office/drawing/2014/main" val="20001"/>
                    </a:ext>
                  </a:extLst>
                </a:gridCol>
                <a:gridCol w="288290">
                  <a:extLst>
                    <a:ext uri="{9D8B030D-6E8A-4147-A177-3AD203B41FA5}">
                      <a16:colId xmlns:a16="http://schemas.microsoft.com/office/drawing/2014/main" val="20002"/>
                    </a:ext>
                  </a:extLst>
                </a:gridCol>
                <a:gridCol w="288289">
                  <a:extLst>
                    <a:ext uri="{9D8B030D-6E8A-4147-A177-3AD203B41FA5}">
                      <a16:colId xmlns:a16="http://schemas.microsoft.com/office/drawing/2014/main" val="20003"/>
                    </a:ext>
                  </a:extLst>
                </a:gridCol>
                <a:gridCol w="288290">
                  <a:extLst>
                    <a:ext uri="{9D8B030D-6E8A-4147-A177-3AD203B41FA5}">
                      <a16:colId xmlns:a16="http://schemas.microsoft.com/office/drawing/2014/main" val="20004"/>
                    </a:ext>
                  </a:extLst>
                </a:gridCol>
                <a:gridCol w="1224280">
                  <a:extLst>
                    <a:ext uri="{9D8B030D-6E8A-4147-A177-3AD203B41FA5}">
                      <a16:colId xmlns:a16="http://schemas.microsoft.com/office/drawing/2014/main" val="20005"/>
                    </a:ext>
                  </a:extLst>
                </a:gridCol>
              </a:tblGrid>
              <a:tr h="144145">
                <a:tc gridSpan="6">
                  <a:txBody>
                    <a:bodyPr/>
                    <a:lstStyle/>
                    <a:p>
                      <a:pPr marL="20320">
                        <a:lnSpc>
                          <a:spcPts val="715"/>
                        </a:lnSpc>
                        <a:spcBef>
                          <a:spcPts val="320"/>
                        </a:spcBef>
                        <a:tabLst>
                          <a:tab pos="307340" algn="l"/>
                          <a:tab pos="596265" algn="l"/>
                          <a:tab pos="883919" algn="l"/>
                          <a:tab pos="1172845" algn="l"/>
                        </a:tabLst>
                      </a:pPr>
                      <a:r>
                        <a:rPr sz="800" b="1" spc="-50" dirty="0">
                          <a:latin typeface="Calibri"/>
                          <a:cs typeface="Calibri"/>
                        </a:rPr>
                        <a:t>0</a:t>
                      </a:r>
                      <a:r>
                        <a:rPr sz="800" b="1" dirty="0">
                          <a:latin typeface="Calibri"/>
                          <a:cs typeface="Calibri"/>
                        </a:rPr>
                        <a:t>	</a:t>
                      </a:r>
                      <a:r>
                        <a:rPr sz="800" b="1" spc="-50" dirty="0">
                          <a:latin typeface="Calibri"/>
                          <a:cs typeface="Calibri"/>
                        </a:rPr>
                        <a:t>2</a:t>
                      </a:r>
                      <a:r>
                        <a:rPr sz="800" b="1" dirty="0">
                          <a:latin typeface="Calibri"/>
                          <a:cs typeface="Calibri"/>
                        </a:rPr>
                        <a:t>	</a:t>
                      </a:r>
                      <a:r>
                        <a:rPr sz="800" b="1" spc="-50" dirty="0">
                          <a:latin typeface="Calibri"/>
                          <a:cs typeface="Calibri"/>
                        </a:rPr>
                        <a:t>4</a:t>
                      </a:r>
                      <a:r>
                        <a:rPr sz="800" b="1" dirty="0">
                          <a:latin typeface="Calibri"/>
                          <a:cs typeface="Calibri"/>
                        </a:rPr>
                        <a:t>	</a:t>
                      </a:r>
                      <a:r>
                        <a:rPr sz="800" b="1" spc="-50" dirty="0">
                          <a:latin typeface="Calibri"/>
                          <a:cs typeface="Calibri"/>
                        </a:rPr>
                        <a:t>6</a:t>
                      </a:r>
                      <a:r>
                        <a:rPr sz="800" b="1" dirty="0">
                          <a:latin typeface="Calibri"/>
                          <a:cs typeface="Calibri"/>
                        </a:rPr>
                        <a:t>	</a:t>
                      </a:r>
                      <a:r>
                        <a:rPr sz="800" b="1" spc="-50" dirty="0">
                          <a:latin typeface="Calibri"/>
                          <a:cs typeface="Calibri"/>
                        </a:rPr>
                        <a:t>8</a:t>
                      </a:r>
                      <a:endParaRPr sz="800">
                        <a:latin typeface="Calibri"/>
                        <a:cs typeface="Calibri"/>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66FF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3510">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9525">
                      <a:solidFill>
                        <a:srgbClr val="000000"/>
                      </a:solidFill>
                      <a:prstDash val="solid"/>
                    </a:lnR>
                    <a:lnT w="19050">
                      <a:solidFill>
                        <a:srgbClr val="000000"/>
                      </a:solidFill>
                      <a:prstDash val="solid"/>
                    </a:lnT>
                    <a:lnB w="28575">
                      <a:solidFill>
                        <a:srgbClr val="000000"/>
                      </a:solidFill>
                      <a:prstDash val="solid"/>
                    </a:lnB>
                    <a:solidFill>
                      <a:srgbClr val="66FFCC">
                        <a:alpha val="32940"/>
                      </a:srgbClr>
                    </a:solidFill>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9525">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6FFCC">
                        <a:alpha val="32940"/>
                      </a:srgbClr>
                    </a:solidFill>
                  </a:tcPr>
                </a:tc>
                <a:extLst>
                  <a:ext uri="{0D108BD9-81ED-4DB2-BD59-A6C34878D82A}">
                    <a16:rowId xmlns:a16="http://schemas.microsoft.com/office/drawing/2014/main" val="10001"/>
                  </a:ext>
                </a:extLst>
              </a:tr>
              <a:tr h="143510">
                <a:tc gridSpan="6">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66FF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aphicFrame>
        <p:nvGraphicFramePr>
          <p:cNvPr id="196" name="object 196"/>
          <p:cNvGraphicFramePr>
            <a:graphicFrameLocks noGrp="1"/>
          </p:cNvGraphicFramePr>
          <p:nvPr/>
        </p:nvGraphicFramePr>
        <p:xfrm>
          <a:off x="3901249" y="4234370"/>
          <a:ext cx="561339" cy="387350"/>
        </p:xfrm>
        <a:graphic>
          <a:graphicData uri="http://schemas.openxmlformats.org/drawingml/2006/table">
            <a:tbl>
              <a:tblPr firstRow="1" bandRow="1">
                <a:tableStyleId>{2D5ABB26-0587-4C30-8999-92F81FD0307C}</a:tableStyleId>
              </a:tblPr>
              <a:tblGrid>
                <a:gridCol w="140335">
                  <a:extLst>
                    <a:ext uri="{9D8B030D-6E8A-4147-A177-3AD203B41FA5}">
                      <a16:colId xmlns:a16="http://schemas.microsoft.com/office/drawing/2014/main" val="20000"/>
                    </a:ext>
                  </a:extLst>
                </a:gridCol>
                <a:gridCol w="140335">
                  <a:extLst>
                    <a:ext uri="{9D8B030D-6E8A-4147-A177-3AD203B41FA5}">
                      <a16:colId xmlns:a16="http://schemas.microsoft.com/office/drawing/2014/main" val="20001"/>
                    </a:ext>
                  </a:extLst>
                </a:gridCol>
                <a:gridCol w="140335">
                  <a:extLst>
                    <a:ext uri="{9D8B030D-6E8A-4147-A177-3AD203B41FA5}">
                      <a16:colId xmlns:a16="http://schemas.microsoft.com/office/drawing/2014/main" val="20002"/>
                    </a:ext>
                  </a:extLst>
                </a:gridCol>
                <a:gridCol w="140334">
                  <a:extLst>
                    <a:ext uri="{9D8B030D-6E8A-4147-A177-3AD203B41FA5}">
                      <a16:colId xmlns:a16="http://schemas.microsoft.com/office/drawing/2014/main" val="20003"/>
                    </a:ext>
                  </a:extLst>
                </a:gridCol>
              </a:tblGrid>
              <a:tr h="38735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extLst>
                  <a:ext uri="{0D108BD9-81ED-4DB2-BD59-A6C34878D82A}">
                    <a16:rowId xmlns:a16="http://schemas.microsoft.com/office/drawing/2014/main" val="10000"/>
                  </a:ext>
                </a:extLst>
              </a:tr>
            </a:tbl>
          </a:graphicData>
        </a:graphic>
      </p:graphicFrame>
      <p:sp>
        <p:nvSpPr>
          <p:cNvPr id="197" name="object 197"/>
          <p:cNvSpPr/>
          <p:nvPr/>
        </p:nvSpPr>
        <p:spPr>
          <a:xfrm>
            <a:off x="3708400" y="5645150"/>
            <a:ext cx="865505" cy="676275"/>
          </a:xfrm>
          <a:custGeom>
            <a:avLst/>
            <a:gdLst/>
            <a:ahLst/>
            <a:cxnLst/>
            <a:rect l="l" t="t" r="r" b="b"/>
            <a:pathLst>
              <a:path w="865504" h="676275">
                <a:moveTo>
                  <a:pt x="431800" y="460375"/>
                </a:moveTo>
                <a:lnTo>
                  <a:pt x="215900" y="460375"/>
                </a:lnTo>
                <a:lnTo>
                  <a:pt x="0" y="460375"/>
                </a:lnTo>
                <a:lnTo>
                  <a:pt x="0" y="676275"/>
                </a:lnTo>
                <a:lnTo>
                  <a:pt x="215900" y="676275"/>
                </a:lnTo>
                <a:lnTo>
                  <a:pt x="431800" y="676275"/>
                </a:lnTo>
                <a:lnTo>
                  <a:pt x="431800" y="460375"/>
                </a:lnTo>
                <a:close/>
              </a:path>
              <a:path w="865504" h="676275">
                <a:moveTo>
                  <a:pt x="431800" y="230187"/>
                </a:moveTo>
                <a:lnTo>
                  <a:pt x="215900" y="230187"/>
                </a:lnTo>
                <a:lnTo>
                  <a:pt x="0" y="230187"/>
                </a:lnTo>
                <a:lnTo>
                  <a:pt x="0" y="446087"/>
                </a:lnTo>
                <a:lnTo>
                  <a:pt x="215900" y="446087"/>
                </a:lnTo>
                <a:lnTo>
                  <a:pt x="431800" y="446087"/>
                </a:lnTo>
                <a:lnTo>
                  <a:pt x="431800" y="230187"/>
                </a:lnTo>
                <a:close/>
              </a:path>
              <a:path w="865504" h="676275">
                <a:moveTo>
                  <a:pt x="431800" y="0"/>
                </a:moveTo>
                <a:lnTo>
                  <a:pt x="215900" y="0"/>
                </a:lnTo>
                <a:lnTo>
                  <a:pt x="0" y="0"/>
                </a:lnTo>
                <a:lnTo>
                  <a:pt x="0" y="215900"/>
                </a:lnTo>
                <a:lnTo>
                  <a:pt x="215900" y="215900"/>
                </a:lnTo>
                <a:lnTo>
                  <a:pt x="431800" y="215900"/>
                </a:lnTo>
                <a:lnTo>
                  <a:pt x="431800" y="0"/>
                </a:lnTo>
                <a:close/>
              </a:path>
              <a:path w="865504" h="676275">
                <a:moveTo>
                  <a:pt x="865251" y="460375"/>
                </a:moveTo>
                <a:lnTo>
                  <a:pt x="649351" y="460375"/>
                </a:lnTo>
                <a:lnTo>
                  <a:pt x="433451" y="460375"/>
                </a:lnTo>
                <a:lnTo>
                  <a:pt x="433451" y="676275"/>
                </a:lnTo>
                <a:lnTo>
                  <a:pt x="649351" y="676275"/>
                </a:lnTo>
                <a:lnTo>
                  <a:pt x="865251" y="676275"/>
                </a:lnTo>
                <a:lnTo>
                  <a:pt x="865251" y="460375"/>
                </a:lnTo>
                <a:close/>
              </a:path>
              <a:path w="865504" h="676275">
                <a:moveTo>
                  <a:pt x="865251" y="230187"/>
                </a:moveTo>
                <a:lnTo>
                  <a:pt x="649351" y="230187"/>
                </a:lnTo>
                <a:lnTo>
                  <a:pt x="433451" y="230187"/>
                </a:lnTo>
                <a:lnTo>
                  <a:pt x="433451" y="446087"/>
                </a:lnTo>
                <a:lnTo>
                  <a:pt x="649351" y="446087"/>
                </a:lnTo>
                <a:lnTo>
                  <a:pt x="865251" y="446087"/>
                </a:lnTo>
                <a:lnTo>
                  <a:pt x="865251" y="230187"/>
                </a:lnTo>
                <a:close/>
              </a:path>
              <a:path w="865504" h="676275">
                <a:moveTo>
                  <a:pt x="865251" y="0"/>
                </a:moveTo>
                <a:lnTo>
                  <a:pt x="649351" y="0"/>
                </a:lnTo>
                <a:lnTo>
                  <a:pt x="433451" y="0"/>
                </a:lnTo>
                <a:lnTo>
                  <a:pt x="433451" y="215900"/>
                </a:lnTo>
                <a:lnTo>
                  <a:pt x="649351" y="215900"/>
                </a:lnTo>
                <a:lnTo>
                  <a:pt x="865251" y="215900"/>
                </a:lnTo>
                <a:lnTo>
                  <a:pt x="865251" y="0"/>
                </a:lnTo>
                <a:close/>
              </a:path>
            </a:pathLst>
          </a:custGeom>
          <a:solidFill>
            <a:srgbClr val="FFFFFF"/>
          </a:solidFill>
        </p:spPr>
        <p:txBody>
          <a:bodyPr wrap="square" lIns="0" tIns="0" rIns="0" bIns="0" rtlCol="0"/>
          <a:lstStyle/>
          <a:p>
            <a:endParaRPr/>
          </a:p>
        </p:txBody>
      </p:sp>
      <p:graphicFrame>
        <p:nvGraphicFramePr>
          <p:cNvPr id="198" name="object 198"/>
          <p:cNvGraphicFramePr>
            <a:graphicFrameLocks noGrp="1"/>
          </p:cNvGraphicFramePr>
          <p:nvPr/>
        </p:nvGraphicFramePr>
        <p:xfrm>
          <a:off x="3478212" y="5630862"/>
          <a:ext cx="1080768" cy="675640"/>
        </p:xfrm>
        <a:graphic>
          <a:graphicData uri="http://schemas.openxmlformats.org/drawingml/2006/table">
            <a:tbl>
              <a:tblPr firstRow="1" bandRow="1">
                <a:tableStyleId>{2D5ABB26-0587-4C30-8999-92F81FD0307C}</a:tableStyleId>
              </a:tblPr>
              <a:tblGrid>
                <a:gridCol w="215900">
                  <a:extLst>
                    <a:ext uri="{9D8B030D-6E8A-4147-A177-3AD203B41FA5}">
                      <a16:colId xmlns:a16="http://schemas.microsoft.com/office/drawing/2014/main" val="20000"/>
                    </a:ext>
                  </a:extLst>
                </a:gridCol>
                <a:gridCol w="215900">
                  <a:extLst>
                    <a:ext uri="{9D8B030D-6E8A-4147-A177-3AD203B41FA5}">
                      <a16:colId xmlns:a16="http://schemas.microsoft.com/office/drawing/2014/main" val="20001"/>
                    </a:ext>
                  </a:extLst>
                </a:gridCol>
                <a:gridCol w="216534">
                  <a:extLst>
                    <a:ext uri="{9D8B030D-6E8A-4147-A177-3AD203B41FA5}">
                      <a16:colId xmlns:a16="http://schemas.microsoft.com/office/drawing/2014/main" val="20002"/>
                    </a:ext>
                  </a:extLst>
                </a:gridCol>
                <a:gridCol w="216534">
                  <a:extLst>
                    <a:ext uri="{9D8B030D-6E8A-4147-A177-3AD203B41FA5}">
                      <a16:colId xmlns:a16="http://schemas.microsoft.com/office/drawing/2014/main" val="20003"/>
                    </a:ext>
                  </a:extLst>
                </a:gridCol>
                <a:gridCol w="215900">
                  <a:extLst>
                    <a:ext uri="{9D8B030D-6E8A-4147-A177-3AD203B41FA5}">
                      <a16:colId xmlns:a16="http://schemas.microsoft.com/office/drawing/2014/main" val="20004"/>
                    </a:ext>
                  </a:extLst>
                </a:gridCol>
              </a:tblGrid>
              <a:tr h="222885">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29870">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tcPr>
                </a:tc>
                <a:extLst>
                  <a:ext uri="{0D108BD9-81ED-4DB2-BD59-A6C34878D82A}">
                    <a16:rowId xmlns:a16="http://schemas.microsoft.com/office/drawing/2014/main" val="10001"/>
                  </a:ext>
                </a:extLst>
              </a:tr>
              <a:tr h="222885">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99" name="object 199"/>
          <p:cNvPicPr/>
          <p:nvPr/>
        </p:nvPicPr>
        <p:blipFill>
          <a:blip r:embed="rId16" cstate="print"/>
          <a:stretch>
            <a:fillRect/>
          </a:stretch>
        </p:blipFill>
        <p:spPr>
          <a:xfrm>
            <a:off x="3517772" y="5680595"/>
            <a:ext cx="153136" cy="151460"/>
          </a:xfrm>
          <a:prstGeom prst="rect">
            <a:avLst/>
          </a:prstGeom>
        </p:spPr>
      </p:pic>
      <p:pic>
        <p:nvPicPr>
          <p:cNvPr id="200" name="object 200"/>
          <p:cNvPicPr/>
          <p:nvPr/>
        </p:nvPicPr>
        <p:blipFill>
          <a:blip r:embed="rId16" cstate="print"/>
          <a:stretch>
            <a:fillRect/>
          </a:stretch>
        </p:blipFill>
        <p:spPr>
          <a:xfrm>
            <a:off x="3531361" y="5902833"/>
            <a:ext cx="153136" cy="151460"/>
          </a:xfrm>
          <a:prstGeom prst="rect">
            <a:avLst/>
          </a:prstGeom>
        </p:spPr>
      </p:pic>
      <p:pic>
        <p:nvPicPr>
          <p:cNvPr id="201" name="object 201"/>
          <p:cNvPicPr/>
          <p:nvPr/>
        </p:nvPicPr>
        <p:blipFill>
          <a:blip r:embed="rId16" cstate="print"/>
          <a:stretch>
            <a:fillRect/>
          </a:stretch>
        </p:blipFill>
        <p:spPr>
          <a:xfrm>
            <a:off x="3529457" y="6137008"/>
            <a:ext cx="153136" cy="151460"/>
          </a:xfrm>
          <a:prstGeom prst="rect">
            <a:avLst/>
          </a:prstGeom>
        </p:spPr>
      </p:pic>
      <p:pic>
        <p:nvPicPr>
          <p:cNvPr id="202" name="object 202"/>
          <p:cNvPicPr/>
          <p:nvPr/>
        </p:nvPicPr>
        <p:blipFill>
          <a:blip r:embed="rId16" cstate="print"/>
          <a:stretch>
            <a:fillRect/>
          </a:stretch>
        </p:blipFill>
        <p:spPr>
          <a:xfrm>
            <a:off x="3741039" y="5677789"/>
            <a:ext cx="153136" cy="151460"/>
          </a:xfrm>
          <a:prstGeom prst="rect">
            <a:avLst/>
          </a:prstGeom>
        </p:spPr>
      </p:pic>
      <p:pic>
        <p:nvPicPr>
          <p:cNvPr id="203" name="object 203"/>
          <p:cNvPicPr/>
          <p:nvPr/>
        </p:nvPicPr>
        <p:blipFill>
          <a:blip r:embed="rId16" cstate="print"/>
          <a:stretch>
            <a:fillRect/>
          </a:stretch>
        </p:blipFill>
        <p:spPr>
          <a:xfrm>
            <a:off x="3754628" y="5900039"/>
            <a:ext cx="153136" cy="151460"/>
          </a:xfrm>
          <a:prstGeom prst="rect">
            <a:avLst/>
          </a:prstGeom>
        </p:spPr>
      </p:pic>
      <p:pic>
        <p:nvPicPr>
          <p:cNvPr id="204" name="object 204"/>
          <p:cNvPicPr/>
          <p:nvPr/>
        </p:nvPicPr>
        <p:blipFill>
          <a:blip r:embed="rId16" cstate="print"/>
          <a:stretch>
            <a:fillRect/>
          </a:stretch>
        </p:blipFill>
        <p:spPr>
          <a:xfrm>
            <a:off x="3741420" y="6134201"/>
            <a:ext cx="153136" cy="151460"/>
          </a:xfrm>
          <a:prstGeom prst="rect">
            <a:avLst/>
          </a:prstGeom>
        </p:spPr>
      </p:pic>
      <p:pic>
        <p:nvPicPr>
          <p:cNvPr id="205" name="object 205"/>
          <p:cNvPicPr/>
          <p:nvPr/>
        </p:nvPicPr>
        <p:blipFill>
          <a:blip r:embed="rId16" cstate="print"/>
          <a:stretch>
            <a:fillRect/>
          </a:stretch>
        </p:blipFill>
        <p:spPr>
          <a:xfrm>
            <a:off x="3967226" y="5677789"/>
            <a:ext cx="153136" cy="151460"/>
          </a:xfrm>
          <a:prstGeom prst="rect">
            <a:avLst/>
          </a:prstGeom>
        </p:spPr>
      </p:pic>
      <p:pic>
        <p:nvPicPr>
          <p:cNvPr id="206" name="object 206"/>
          <p:cNvPicPr/>
          <p:nvPr/>
        </p:nvPicPr>
        <p:blipFill>
          <a:blip r:embed="rId16" cstate="print"/>
          <a:stretch>
            <a:fillRect/>
          </a:stretch>
        </p:blipFill>
        <p:spPr>
          <a:xfrm>
            <a:off x="3957192" y="5899213"/>
            <a:ext cx="153136" cy="151460"/>
          </a:xfrm>
          <a:prstGeom prst="rect">
            <a:avLst/>
          </a:prstGeom>
        </p:spPr>
      </p:pic>
      <p:pic>
        <p:nvPicPr>
          <p:cNvPr id="207" name="object 207"/>
          <p:cNvPicPr/>
          <p:nvPr/>
        </p:nvPicPr>
        <p:blipFill>
          <a:blip r:embed="rId16" cstate="print"/>
          <a:stretch>
            <a:fillRect/>
          </a:stretch>
        </p:blipFill>
        <p:spPr>
          <a:xfrm>
            <a:off x="3955541" y="6134201"/>
            <a:ext cx="153136" cy="151460"/>
          </a:xfrm>
          <a:prstGeom prst="rect">
            <a:avLst/>
          </a:prstGeom>
        </p:spPr>
      </p:pic>
      <p:pic>
        <p:nvPicPr>
          <p:cNvPr id="208" name="object 208"/>
          <p:cNvPicPr/>
          <p:nvPr/>
        </p:nvPicPr>
        <p:blipFill>
          <a:blip r:embed="rId16" cstate="print"/>
          <a:stretch>
            <a:fillRect/>
          </a:stretch>
        </p:blipFill>
        <p:spPr>
          <a:xfrm>
            <a:off x="4180078" y="5677369"/>
            <a:ext cx="153136" cy="151460"/>
          </a:xfrm>
          <a:prstGeom prst="rect">
            <a:avLst/>
          </a:prstGeom>
        </p:spPr>
      </p:pic>
      <p:pic>
        <p:nvPicPr>
          <p:cNvPr id="209" name="object 209"/>
          <p:cNvPicPr/>
          <p:nvPr/>
        </p:nvPicPr>
        <p:blipFill>
          <a:blip r:embed="rId16" cstate="print"/>
          <a:stretch>
            <a:fillRect/>
          </a:stretch>
        </p:blipFill>
        <p:spPr>
          <a:xfrm>
            <a:off x="4195445" y="5922251"/>
            <a:ext cx="153136" cy="151460"/>
          </a:xfrm>
          <a:prstGeom prst="rect">
            <a:avLst/>
          </a:prstGeom>
        </p:spPr>
      </p:pic>
      <p:pic>
        <p:nvPicPr>
          <p:cNvPr id="210" name="object 210"/>
          <p:cNvPicPr/>
          <p:nvPr/>
        </p:nvPicPr>
        <p:blipFill>
          <a:blip r:embed="rId16" cstate="print"/>
          <a:stretch>
            <a:fillRect/>
          </a:stretch>
        </p:blipFill>
        <p:spPr>
          <a:xfrm>
            <a:off x="4180078" y="6134201"/>
            <a:ext cx="153136" cy="151460"/>
          </a:xfrm>
          <a:prstGeom prst="rect">
            <a:avLst/>
          </a:prstGeom>
        </p:spPr>
      </p:pic>
      <p:pic>
        <p:nvPicPr>
          <p:cNvPr id="211" name="object 211"/>
          <p:cNvPicPr/>
          <p:nvPr/>
        </p:nvPicPr>
        <p:blipFill>
          <a:blip r:embed="rId16" cstate="print"/>
          <a:stretch>
            <a:fillRect/>
          </a:stretch>
        </p:blipFill>
        <p:spPr>
          <a:xfrm>
            <a:off x="4383278" y="5677789"/>
            <a:ext cx="153136" cy="151460"/>
          </a:xfrm>
          <a:prstGeom prst="rect">
            <a:avLst/>
          </a:prstGeom>
        </p:spPr>
      </p:pic>
      <p:pic>
        <p:nvPicPr>
          <p:cNvPr id="212" name="object 212"/>
          <p:cNvPicPr/>
          <p:nvPr/>
        </p:nvPicPr>
        <p:blipFill>
          <a:blip r:embed="rId16" cstate="print"/>
          <a:stretch>
            <a:fillRect/>
          </a:stretch>
        </p:blipFill>
        <p:spPr>
          <a:xfrm>
            <a:off x="4396740" y="5900039"/>
            <a:ext cx="153136" cy="151460"/>
          </a:xfrm>
          <a:prstGeom prst="rect">
            <a:avLst/>
          </a:prstGeom>
        </p:spPr>
      </p:pic>
      <p:pic>
        <p:nvPicPr>
          <p:cNvPr id="213" name="object 213"/>
          <p:cNvPicPr/>
          <p:nvPr/>
        </p:nvPicPr>
        <p:blipFill>
          <a:blip r:embed="rId16" cstate="print"/>
          <a:stretch>
            <a:fillRect/>
          </a:stretch>
        </p:blipFill>
        <p:spPr>
          <a:xfrm>
            <a:off x="4394961" y="6134201"/>
            <a:ext cx="153136" cy="151460"/>
          </a:xfrm>
          <a:prstGeom prst="rect">
            <a:avLst/>
          </a:prstGeom>
        </p:spPr>
      </p:pic>
      <p:grpSp>
        <p:nvGrpSpPr>
          <p:cNvPr id="214" name="object 214"/>
          <p:cNvGrpSpPr/>
          <p:nvPr/>
        </p:nvGrpSpPr>
        <p:grpSpPr>
          <a:xfrm>
            <a:off x="2278062" y="1762188"/>
            <a:ext cx="4746625" cy="3625850"/>
            <a:chOff x="2278062" y="1762188"/>
            <a:chExt cx="4746625" cy="3625850"/>
          </a:xfrm>
        </p:grpSpPr>
        <p:sp>
          <p:nvSpPr>
            <p:cNvPr id="215" name="object 215"/>
            <p:cNvSpPr/>
            <p:nvPr/>
          </p:nvSpPr>
          <p:spPr>
            <a:xfrm>
              <a:off x="3779900" y="3500374"/>
              <a:ext cx="431800" cy="215900"/>
            </a:xfrm>
            <a:custGeom>
              <a:avLst/>
              <a:gdLst/>
              <a:ahLst/>
              <a:cxnLst/>
              <a:rect l="l" t="t" r="r" b="b"/>
              <a:pathLst>
                <a:path w="431800" h="215900">
                  <a:moveTo>
                    <a:pt x="395732" y="0"/>
                  </a:moveTo>
                  <a:lnTo>
                    <a:pt x="35940" y="0"/>
                  </a:lnTo>
                  <a:lnTo>
                    <a:pt x="21913" y="2831"/>
                  </a:lnTo>
                  <a:lnTo>
                    <a:pt x="10493" y="10556"/>
                  </a:lnTo>
                  <a:lnTo>
                    <a:pt x="2811" y="22020"/>
                  </a:lnTo>
                  <a:lnTo>
                    <a:pt x="0" y="36067"/>
                  </a:lnTo>
                  <a:lnTo>
                    <a:pt x="0" y="179958"/>
                  </a:lnTo>
                  <a:lnTo>
                    <a:pt x="2811" y="193986"/>
                  </a:lnTo>
                  <a:lnTo>
                    <a:pt x="10493" y="205406"/>
                  </a:lnTo>
                  <a:lnTo>
                    <a:pt x="21913" y="213088"/>
                  </a:lnTo>
                  <a:lnTo>
                    <a:pt x="35940" y="215900"/>
                  </a:lnTo>
                  <a:lnTo>
                    <a:pt x="395732" y="215900"/>
                  </a:lnTo>
                  <a:lnTo>
                    <a:pt x="409779" y="213088"/>
                  </a:lnTo>
                  <a:lnTo>
                    <a:pt x="421243" y="205406"/>
                  </a:lnTo>
                  <a:lnTo>
                    <a:pt x="428968" y="193986"/>
                  </a:lnTo>
                  <a:lnTo>
                    <a:pt x="431800" y="179958"/>
                  </a:lnTo>
                  <a:lnTo>
                    <a:pt x="431800" y="36067"/>
                  </a:lnTo>
                  <a:lnTo>
                    <a:pt x="428968" y="22020"/>
                  </a:lnTo>
                  <a:lnTo>
                    <a:pt x="421243" y="10556"/>
                  </a:lnTo>
                  <a:lnTo>
                    <a:pt x="409779" y="2831"/>
                  </a:lnTo>
                  <a:lnTo>
                    <a:pt x="395732" y="0"/>
                  </a:lnTo>
                  <a:close/>
                </a:path>
              </a:pathLst>
            </a:custGeom>
            <a:solidFill>
              <a:srgbClr val="000000"/>
            </a:solidFill>
          </p:spPr>
          <p:txBody>
            <a:bodyPr wrap="square" lIns="0" tIns="0" rIns="0" bIns="0" rtlCol="0"/>
            <a:lstStyle/>
            <a:p>
              <a:endParaRPr/>
            </a:p>
          </p:txBody>
        </p:sp>
        <p:sp>
          <p:nvSpPr>
            <p:cNvPr id="216" name="object 216"/>
            <p:cNvSpPr/>
            <p:nvPr/>
          </p:nvSpPr>
          <p:spPr>
            <a:xfrm>
              <a:off x="3779900" y="3500374"/>
              <a:ext cx="431800" cy="215900"/>
            </a:xfrm>
            <a:custGeom>
              <a:avLst/>
              <a:gdLst/>
              <a:ahLst/>
              <a:cxnLst/>
              <a:rect l="l" t="t" r="r" b="b"/>
              <a:pathLst>
                <a:path w="431800" h="215900">
                  <a:moveTo>
                    <a:pt x="395732" y="0"/>
                  </a:moveTo>
                  <a:lnTo>
                    <a:pt x="409779" y="2831"/>
                  </a:lnTo>
                  <a:lnTo>
                    <a:pt x="421243" y="10556"/>
                  </a:lnTo>
                  <a:lnTo>
                    <a:pt x="428968" y="22020"/>
                  </a:lnTo>
                  <a:lnTo>
                    <a:pt x="431800" y="36067"/>
                  </a:lnTo>
                  <a:lnTo>
                    <a:pt x="431800" y="179958"/>
                  </a:lnTo>
                  <a:lnTo>
                    <a:pt x="428968" y="193986"/>
                  </a:lnTo>
                  <a:lnTo>
                    <a:pt x="421243" y="205406"/>
                  </a:lnTo>
                  <a:lnTo>
                    <a:pt x="409779" y="213088"/>
                  </a:lnTo>
                  <a:lnTo>
                    <a:pt x="395732" y="215900"/>
                  </a:lnTo>
                  <a:lnTo>
                    <a:pt x="35940" y="215900"/>
                  </a:lnTo>
                  <a:lnTo>
                    <a:pt x="21913" y="213088"/>
                  </a:lnTo>
                  <a:lnTo>
                    <a:pt x="10493" y="205406"/>
                  </a:lnTo>
                  <a:lnTo>
                    <a:pt x="2811" y="193986"/>
                  </a:lnTo>
                  <a:lnTo>
                    <a:pt x="0" y="179958"/>
                  </a:lnTo>
                  <a:lnTo>
                    <a:pt x="0" y="36067"/>
                  </a:lnTo>
                  <a:lnTo>
                    <a:pt x="2811" y="22020"/>
                  </a:lnTo>
                  <a:lnTo>
                    <a:pt x="10493" y="10556"/>
                  </a:lnTo>
                  <a:lnTo>
                    <a:pt x="21913" y="2831"/>
                  </a:lnTo>
                  <a:lnTo>
                    <a:pt x="35940" y="0"/>
                  </a:lnTo>
                  <a:lnTo>
                    <a:pt x="395732" y="0"/>
                  </a:lnTo>
                  <a:close/>
                </a:path>
              </a:pathLst>
            </a:custGeom>
            <a:ln w="38100">
              <a:solidFill>
                <a:srgbClr val="000000"/>
              </a:solidFill>
            </a:ln>
          </p:spPr>
          <p:txBody>
            <a:bodyPr wrap="square" lIns="0" tIns="0" rIns="0" bIns="0" rtlCol="0"/>
            <a:lstStyle/>
            <a:p>
              <a:endParaRPr/>
            </a:p>
          </p:txBody>
        </p:sp>
        <p:sp>
          <p:nvSpPr>
            <p:cNvPr id="217" name="object 217"/>
            <p:cNvSpPr/>
            <p:nvPr/>
          </p:nvSpPr>
          <p:spPr>
            <a:xfrm>
              <a:off x="3996054" y="3500374"/>
              <a:ext cx="0" cy="215900"/>
            </a:xfrm>
            <a:custGeom>
              <a:avLst/>
              <a:gdLst/>
              <a:ahLst/>
              <a:cxnLst/>
              <a:rect l="l" t="t" r="r" b="b"/>
              <a:pathLst>
                <a:path h="215900">
                  <a:moveTo>
                    <a:pt x="0" y="0"/>
                  </a:moveTo>
                  <a:lnTo>
                    <a:pt x="0" y="215900"/>
                  </a:lnTo>
                </a:path>
              </a:pathLst>
            </a:custGeom>
            <a:ln w="28575">
              <a:solidFill>
                <a:srgbClr val="FFFFFF"/>
              </a:solidFill>
            </a:ln>
          </p:spPr>
          <p:txBody>
            <a:bodyPr wrap="square" lIns="0" tIns="0" rIns="0" bIns="0" rtlCol="0"/>
            <a:lstStyle/>
            <a:p>
              <a:endParaRPr/>
            </a:p>
          </p:txBody>
        </p:sp>
        <p:sp>
          <p:nvSpPr>
            <p:cNvPr id="218" name="object 218"/>
            <p:cNvSpPr/>
            <p:nvPr/>
          </p:nvSpPr>
          <p:spPr>
            <a:xfrm>
              <a:off x="3804158" y="3630549"/>
              <a:ext cx="47625" cy="43815"/>
            </a:xfrm>
            <a:custGeom>
              <a:avLst/>
              <a:gdLst/>
              <a:ahLst/>
              <a:cxnLst/>
              <a:rect l="l" t="t" r="r" b="b"/>
              <a:pathLst>
                <a:path w="47625" h="43814">
                  <a:moveTo>
                    <a:pt x="23749" y="0"/>
                  </a:moveTo>
                  <a:lnTo>
                    <a:pt x="14519" y="1696"/>
                  </a:lnTo>
                  <a:lnTo>
                    <a:pt x="6969" y="6334"/>
                  </a:lnTo>
                  <a:lnTo>
                    <a:pt x="1871" y="13233"/>
                  </a:lnTo>
                  <a:lnTo>
                    <a:pt x="0" y="21717"/>
                  </a:lnTo>
                  <a:lnTo>
                    <a:pt x="1871" y="30146"/>
                  </a:lnTo>
                  <a:lnTo>
                    <a:pt x="6969" y="37052"/>
                  </a:lnTo>
                  <a:lnTo>
                    <a:pt x="14519" y="41719"/>
                  </a:lnTo>
                  <a:lnTo>
                    <a:pt x="23749" y="43433"/>
                  </a:lnTo>
                  <a:lnTo>
                    <a:pt x="33031" y="41719"/>
                  </a:lnTo>
                  <a:lnTo>
                    <a:pt x="40576" y="37052"/>
                  </a:lnTo>
                  <a:lnTo>
                    <a:pt x="45644" y="30146"/>
                  </a:lnTo>
                  <a:lnTo>
                    <a:pt x="47497" y="21717"/>
                  </a:lnTo>
                  <a:lnTo>
                    <a:pt x="45644" y="13233"/>
                  </a:lnTo>
                  <a:lnTo>
                    <a:pt x="40576" y="6334"/>
                  </a:lnTo>
                  <a:lnTo>
                    <a:pt x="33031" y="1696"/>
                  </a:lnTo>
                  <a:lnTo>
                    <a:pt x="23749" y="0"/>
                  </a:lnTo>
                  <a:close/>
                </a:path>
              </a:pathLst>
            </a:custGeom>
            <a:solidFill>
              <a:srgbClr val="FFFFFF"/>
            </a:solidFill>
          </p:spPr>
          <p:txBody>
            <a:bodyPr wrap="square" lIns="0" tIns="0" rIns="0" bIns="0" rtlCol="0"/>
            <a:lstStyle/>
            <a:p>
              <a:endParaRPr/>
            </a:p>
          </p:txBody>
        </p:sp>
        <p:sp>
          <p:nvSpPr>
            <p:cNvPr id="219" name="object 219"/>
            <p:cNvSpPr/>
            <p:nvPr/>
          </p:nvSpPr>
          <p:spPr>
            <a:xfrm>
              <a:off x="3804158" y="3630549"/>
              <a:ext cx="47625" cy="43815"/>
            </a:xfrm>
            <a:custGeom>
              <a:avLst/>
              <a:gdLst/>
              <a:ahLst/>
              <a:cxnLst/>
              <a:rect l="l" t="t" r="r" b="b"/>
              <a:pathLst>
                <a:path w="47625" h="43814">
                  <a:moveTo>
                    <a:pt x="0" y="21717"/>
                  </a:moveTo>
                  <a:lnTo>
                    <a:pt x="1871" y="13233"/>
                  </a:lnTo>
                  <a:lnTo>
                    <a:pt x="6969" y="6334"/>
                  </a:lnTo>
                  <a:lnTo>
                    <a:pt x="14519" y="1696"/>
                  </a:lnTo>
                  <a:lnTo>
                    <a:pt x="23749" y="0"/>
                  </a:lnTo>
                  <a:lnTo>
                    <a:pt x="33031" y="1696"/>
                  </a:lnTo>
                  <a:lnTo>
                    <a:pt x="40576" y="6334"/>
                  </a:lnTo>
                  <a:lnTo>
                    <a:pt x="45644" y="13233"/>
                  </a:lnTo>
                  <a:lnTo>
                    <a:pt x="47497" y="21717"/>
                  </a:lnTo>
                  <a:lnTo>
                    <a:pt x="45644" y="30146"/>
                  </a:lnTo>
                  <a:lnTo>
                    <a:pt x="40576" y="37052"/>
                  </a:lnTo>
                  <a:lnTo>
                    <a:pt x="33031" y="41719"/>
                  </a:lnTo>
                  <a:lnTo>
                    <a:pt x="23749" y="43433"/>
                  </a:lnTo>
                  <a:lnTo>
                    <a:pt x="14519" y="41719"/>
                  </a:lnTo>
                  <a:lnTo>
                    <a:pt x="6969" y="37052"/>
                  </a:lnTo>
                  <a:lnTo>
                    <a:pt x="1871" y="30146"/>
                  </a:lnTo>
                  <a:lnTo>
                    <a:pt x="0" y="21717"/>
                  </a:lnTo>
                  <a:close/>
                </a:path>
              </a:pathLst>
            </a:custGeom>
            <a:ln w="9525">
              <a:solidFill>
                <a:srgbClr val="000000"/>
              </a:solidFill>
            </a:ln>
          </p:spPr>
          <p:txBody>
            <a:bodyPr wrap="square" lIns="0" tIns="0" rIns="0" bIns="0" rtlCol="0"/>
            <a:lstStyle/>
            <a:p>
              <a:endParaRPr/>
            </a:p>
          </p:txBody>
        </p:sp>
        <p:sp>
          <p:nvSpPr>
            <p:cNvPr id="220" name="object 220"/>
            <p:cNvSpPr/>
            <p:nvPr/>
          </p:nvSpPr>
          <p:spPr>
            <a:xfrm>
              <a:off x="3804158" y="3544316"/>
              <a:ext cx="47625" cy="43815"/>
            </a:xfrm>
            <a:custGeom>
              <a:avLst/>
              <a:gdLst/>
              <a:ahLst/>
              <a:cxnLst/>
              <a:rect l="l" t="t" r="r" b="b"/>
              <a:pathLst>
                <a:path w="47625" h="43814">
                  <a:moveTo>
                    <a:pt x="23749" y="0"/>
                  </a:moveTo>
                  <a:lnTo>
                    <a:pt x="14519" y="1696"/>
                  </a:lnTo>
                  <a:lnTo>
                    <a:pt x="6969" y="6334"/>
                  </a:lnTo>
                  <a:lnTo>
                    <a:pt x="1871" y="13233"/>
                  </a:lnTo>
                  <a:lnTo>
                    <a:pt x="0" y="21717"/>
                  </a:lnTo>
                  <a:lnTo>
                    <a:pt x="1871" y="30126"/>
                  </a:lnTo>
                  <a:lnTo>
                    <a:pt x="6969" y="36988"/>
                  </a:lnTo>
                  <a:lnTo>
                    <a:pt x="14519" y="41612"/>
                  </a:lnTo>
                  <a:lnTo>
                    <a:pt x="23749" y="43307"/>
                  </a:lnTo>
                  <a:lnTo>
                    <a:pt x="33031" y="41612"/>
                  </a:lnTo>
                  <a:lnTo>
                    <a:pt x="40576" y="36988"/>
                  </a:lnTo>
                  <a:lnTo>
                    <a:pt x="45644" y="30126"/>
                  </a:lnTo>
                  <a:lnTo>
                    <a:pt x="47497" y="21717"/>
                  </a:lnTo>
                  <a:lnTo>
                    <a:pt x="45644" y="13233"/>
                  </a:lnTo>
                  <a:lnTo>
                    <a:pt x="40576" y="6334"/>
                  </a:lnTo>
                  <a:lnTo>
                    <a:pt x="33031" y="1696"/>
                  </a:lnTo>
                  <a:lnTo>
                    <a:pt x="23749" y="0"/>
                  </a:lnTo>
                  <a:close/>
                </a:path>
              </a:pathLst>
            </a:custGeom>
            <a:solidFill>
              <a:srgbClr val="FFFFFF"/>
            </a:solidFill>
          </p:spPr>
          <p:txBody>
            <a:bodyPr wrap="square" lIns="0" tIns="0" rIns="0" bIns="0" rtlCol="0"/>
            <a:lstStyle/>
            <a:p>
              <a:endParaRPr/>
            </a:p>
          </p:txBody>
        </p:sp>
        <p:sp>
          <p:nvSpPr>
            <p:cNvPr id="221" name="object 221"/>
            <p:cNvSpPr/>
            <p:nvPr/>
          </p:nvSpPr>
          <p:spPr>
            <a:xfrm>
              <a:off x="3804158" y="3544316"/>
              <a:ext cx="47625" cy="43815"/>
            </a:xfrm>
            <a:custGeom>
              <a:avLst/>
              <a:gdLst/>
              <a:ahLst/>
              <a:cxnLst/>
              <a:rect l="l" t="t" r="r" b="b"/>
              <a:pathLst>
                <a:path w="47625" h="43814">
                  <a:moveTo>
                    <a:pt x="0" y="21717"/>
                  </a:moveTo>
                  <a:lnTo>
                    <a:pt x="1871" y="13233"/>
                  </a:lnTo>
                  <a:lnTo>
                    <a:pt x="6969" y="6334"/>
                  </a:lnTo>
                  <a:lnTo>
                    <a:pt x="14519" y="1696"/>
                  </a:lnTo>
                  <a:lnTo>
                    <a:pt x="23749" y="0"/>
                  </a:lnTo>
                  <a:lnTo>
                    <a:pt x="33031" y="1696"/>
                  </a:lnTo>
                  <a:lnTo>
                    <a:pt x="40576" y="6334"/>
                  </a:lnTo>
                  <a:lnTo>
                    <a:pt x="45644" y="13233"/>
                  </a:lnTo>
                  <a:lnTo>
                    <a:pt x="47497" y="21717"/>
                  </a:lnTo>
                  <a:lnTo>
                    <a:pt x="45644" y="30126"/>
                  </a:lnTo>
                  <a:lnTo>
                    <a:pt x="40576" y="36988"/>
                  </a:lnTo>
                  <a:lnTo>
                    <a:pt x="33031" y="41612"/>
                  </a:lnTo>
                  <a:lnTo>
                    <a:pt x="23749" y="43307"/>
                  </a:lnTo>
                  <a:lnTo>
                    <a:pt x="14519" y="41612"/>
                  </a:lnTo>
                  <a:lnTo>
                    <a:pt x="6969" y="36988"/>
                  </a:lnTo>
                  <a:lnTo>
                    <a:pt x="1871" y="30126"/>
                  </a:lnTo>
                  <a:lnTo>
                    <a:pt x="0" y="21717"/>
                  </a:lnTo>
                  <a:close/>
                </a:path>
              </a:pathLst>
            </a:custGeom>
            <a:ln w="9525">
              <a:solidFill>
                <a:srgbClr val="000000"/>
              </a:solidFill>
            </a:ln>
          </p:spPr>
          <p:txBody>
            <a:bodyPr wrap="square" lIns="0" tIns="0" rIns="0" bIns="0" rtlCol="0"/>
            <a:lstStyle/>
            <a:p>
              <a:endParaRPr/>
            </a:p>
          </p:txBody>
        </p:sp>
        <p:sp>
          <p:nvSpPr>
            <p:cNvPr id="222" name="object 222"/>
            <p:cNvSpPr/>
            <p:nvPr/>
          </p:nvSpPr>
          <p:spPr>
            <a:xfrm>
              <a:off x="3900297" y="3630041"/>
              <a:ext cx="47625" cy="43815"/>
            </a:xfrm>
            <a:custGeom>
              <a:avLst/>
              <a:gdLst/>
              <a:ahLst/>
              <a:cxnLst/>
              <a:rect l="l" t="t" r="r" b="b"/>
              <a:pathLst>
                <a:path w="47625" h="43814">
                  <a:moveTo>
                    <a:pt x="23875" y="0"/>
                  </a:moveTo>
                  <a:lnTo>
                    <a:pt x="14573" y="1714"/>
                  </a:lnTo>
                  <a:lnTo>
                    <a:pt x="6984" y="6381"/>
                  </a:lnTo>
                  <a:lnTo>
                    <a:pt x="1873" y="13287"/>
                  </a:lnTo>
                  <a:lnTo>
                    <a:pt x="0" y="21716"/>
                  </a:lnTo>
                  <a:lnTo>
                    <a:pt x="1873" y="30146"/>
                  </a:lnTo>
                  <a:lnTo>
                    <a:pt x="6984" y="37052"/>
                  </a:lnTo>
                  <a:lnTo>
                    <a:pt x="14573" y="41719"/>
                  </a:lnTo>
                  <a:lnTo>
                    <a:pt x="23875" y="43433"/>
                  </a:lnTo>
                  <a:lnTo>
                    <a:pt x="33105" y="41719"/>
                  </a:lnTo>
                  <a:lnTo>
                    <a:pt x="40655" y="37052"/>
                  </a:lnTo>
                  <a:lnTo>
                    <a:pt x="45753" y="30146"/>
                  </a:lnTo>
                  <a:lnTo>
                    <a:pt x="47625" y="21716"/>
                  </a:lnTo>
                  <a:lnTo>
                    <a:pt x="45753" y="13287"/>
                  </a:lnTo>
                  <a:lnTo>
                    <a:pt x="40655" y="6381"/>
                  </a:lnTo>
                  <a:lnTo>
                    <a:pt x="33105" y="1714"/>
                  </a:lnTo>
                  <a:lnTo>
                    <a:pt x="23875" y="0"/>
                  </a:lnTo>
                  <a:close/>
                </a:path>
              </a:pathLst>
            </a:custGeom>
            <a:solidFill>
              <a:srgbClr val="FFFFFF"/>
            </a:solidFill>
          </p:spPr>
          <p:txBody>
            <a:bodyPr wrap="square" lIns="0" tIns="0" rIns="0" bIns="0" rtlCol="0"/>
            <a:lstStyle/>
            <a:p>
              <a:endParaRPr/>
            </a:p>
          </p:txBody>
        </p:sp>
        <p:sp>
          <p:nvSpPr>
            <p:cNvPr id="223" name="object 223"/>
            <p:cNvSpPr/>
            <p:nvPr/>
          </p:nvSpPr>
          <p:spPr>
            <a:xfrm>
              <a:off x="3900297" y="3630041"/>
              <a:ext cx="47625" cy="43815"/>
            </a:xfrm>
            <a:custGeom>
              <a:avLst/>
              <a:gdLst/>
              <a:ahLst/>
              <a:cxnLst/>
              <a:rect l="l" t="t" r="r" b="b"/>
              <a:pathLst>
                <a:path w="47625" h="43814">
                  <a:moveTo>
                    <a:pt x="0" y="21716"/>
                  </a:moveTo>
                  <a:lnTo>
                    <a:pt x="1873" y="13287"/>
                  </a:lnTo>
                  <a:lnTo>
                    <a:pt x="6984" y="6381"/>
                  </a:lnTo>
                  <a:lnTo>
                    <a:pt x="14573" y="1714"/>
                  </a:lnTo>
                  <a:lnTo>
                    <a:pt x="23875" y="0"/>
                  </a:lnTo>
                  <a:lnTo>
                    <a:pt x="33105" y="1714"/>
                  </a:lnTo>
                  <a:lnTo>
                    <a:pt x="40655" y="6381"/>
                  </a:lnTo>
                  <a:lnTo>
                    <a:pt x="45753" y="13287"/>
                  </a:lnTo>
                  <a:lnTo>
                    <a:pt x="47625" y="21716"/>
                  </a:lnTo>
                  <a:lnTo>
                    <a:pt x="45753" y="30146"/>
                  </a:lnTo>
                  <a:lnTo>
                    <a:pt x="40655" y="37052"/>
                  </a:lnTo>
                  <a:lnTo>
                    <a:pt x="33105" y="41719"/>
                  </a:lnTo>
                  <a:lnTo>
                    <a:pt x="23875" y="43433"/>
                  </a:lnTo>
                  <a:lnTo>
                    <a:pt x="14573" y="41719"/>
                  </a:lnTo>
                  <a:lnTo>
                    <a:pt x="6984" y="37052"/>
                  </a:lnTo>
                  <a:lnTo>
                    <a:pt x="1873" y="30146"/>
                  </a:lnTo>
                  <a:lnTo>
                    <a:pt x="0" y="21716"/>
                  </a:lnTo>
                  <a:close/>
                </a:path>
              </a:pathLst>
            </a:custGeom>
            <a:ln w="9525">
              <a:solidFill>
                <a:srgbClr val="000000"/>
              </a:solidFill>
            </a:ln>
          </p:spPr>
          <p:txBody>
            <a:bodyPr wrap="square" lIns="0" tIns="0" rIns="0" bIns="0" rtlCol="0"/>
            <a:lstStyle/>
            <a:p>
              <a:endParaRPr/>
            </a:p>
          </p:txBody>
        </p:sp>
        <p:sp>
          <p:nvSpPr>
            <p:cNvPr id="224" name="object 224"/>
            <p:cNvSpPr/>
            <p:nvPr/>
          </p:nvSpPr>
          <p:spPr>
            <a:xfrm>
              <a:off x="3900297" y="3543808"/>
              <a:ext cx="47625" cy="43815"/>
            </a:xfrm>
            <a:custGeom>
              <a:avLst/>
              <a:gdLst/>
              <a:ahLst/>
              <a:cxnLst/>
              <a:rect l="l" t="t" r="r" b="b"/>
              <a:pathLst>
                <a:path w="47625" h="43814">
                  <a:moveTo>
                    <a:pt x="23875" y="0"/>
                  </a:moveTo>
                  <a:lnTo>
                    <a:pt x="14573" y="1696"/>
                  </a:lnTo>
                  <a:lnTo>
                    <a:pt x="6984" y="6334"/>
                  </a:lnTo>
                  <a:lnTo>
                    <a:pt x="1873" y="13233"/>
                  </a:lnTo>
                  <a:lnTo>
                    <a:pt x="0" y="21716"/>
                  </a:lnTo>
                  <a:lnTo>
                    <a:pt x="1873" y="30146"/>
                  </a:lnTo>
                  <a:lnTo>
                    <a:pt x="6984" y="37052"/>
                  </a:lnTo>
                  <a:lnTo>
                    <a:pt x="14573" y="41719"/>
                  </a:lnTo>
                  <a:lnTo>
                    <a:pt x="23875" y="43433"/>
                  </a:lnTo>
                  <a:lnTo>
                    <a:pt x="33105" y="41719"/>
                  </a:lnTo>
                  <a:lnTo>
                    <a:pt x="40655" y="37052"/>
                  </a:lnTo>
                  <a:lnTo>
                    <a:pt x="45753" y="30146"/>
                  </a:lnTo>
                  <a:lnTo>
                    <a:pt x="47625" y="21716"/>
                  </a:lnTo>
                  <a:lnTo>
                    <a:pt x="45753" y="13233"/>
                  </a:lnTo>
                  <a:lnTo>
                    <a:pt x="40655" y="6334"/>
                  </a:lnTo>
                  <a:lnTo>
                    <a:pt x="33105" y="1696"/>
                  </a:lnTo>
                  <a:lnTo>
                    <a:pt x="23875" y="0"/>
                  </a:lnTo>
                  <a:close/>
                </a:path>
              </a:pathLst>
            </a:custGeom>
            <a:solidFill>
              <a:srgbClr val="FFFFFF"/>
            </a:solidFill>
          </p:spPr>
          <p:txBody>
            <a:bodyPr wrap="square" lIns="0" tIns="0" rIns="0" bIns="0" rtlCol="0"/>
            <a:lstStyle/>
            <a:p>
              <a:endParaRPr/>
            </a:p>
          </p:txBody>
        </p:sp>
        <p:sp>
          <p:nvSpPr>
            <p:cNvPr id="225" name="object 225"/>
            <p:cNvSpPr/>
            <p:nvPr/>
          </p:nvSpPr>
          <p:spPr>
            <a:xfrm>
              <a:off x="3900297" y="3543808"/>
              <a:ext cx="47625" cy="43815"/>
            </a:xfrm>
            <a:custGeom>
              <a:avLst/>
              <a:gdLst/>
              <a:ahLst/>
              <a:cxnLst/>
              <a:rect l="l" t="t" r="r" b="b"/>
              <a:pathLst>
                <a:path w="47625" h="43814">
                  <a:moveTo>
                    <a:pt x="0" y="21716"/>
                  </a:moveTo>
                  <a:lnTo>
                    <a:pt x="1873" y="13233"/>
                  </a:lnTo>
                  <a:lnTo>
                    <a:pt x="6984" y="6334"/>
                  </a:lnTo>
                  <a:lnTo>
                    <a:pt x="14573" y="1696"/>
                  </a:lnTo>
                  <a:lnTo>
                    <a:pt x="23875" y="0"/>
                  </a:lnTo>
                  <a:lnTo>
                    <a:pt x="33105" y="1696"/>
                  </a:lnTo>
                  <a:lnTo>
                    <a:pt x="40655" y="6334"/>
                  </a:lnTo>
                  <a:lnTo>
                    <a:pt x="45753" y="13233"/>
                  </a:lnTo>
                  <a:lnTo>
                    <a:pt x="47625" y="21716"/>
                  </a:lnTo>
                  <a:lnTo>
                    <a:pt x="45753" y="30146"/>
                  </a:lnTo>
                  <a:lnTo>
                    <a:pt x="40655" y="37052"/>
                  </a:lnTo>
                  <a:lnTo>
                    <a:pt x="33105" y="41719"/>
                  </a:lnTo>
                  <a:lnTo>
                    <a:pt x="23875" y="43433"/>
                  </a:lnTo>
                  <a:lnTo>
                    <a:pt x="14573" y="41719"/>
                  </a:lnTo>
                  <a:lnTo>
                    <a:pt x="6984" y="37052"/>
                  </a:lnTo>
                  <a:lnTo>
                    <a:pt x="1873" y="30146"/>
                  </a:lnTo>
                  <a:lnTo>
                    <a:pt x="0" y="21716"/>
                  </a:lnTo>
                  <a:close/>
                </a:path>
              </a:pathLst>
            </a:custGeom>
            <a:ln w="9525">
              <a:solidFill>
                <a:srgbClr val="000000"/>
              </a:solidFill>
            </a:ln>
          </p:spPr>
          <p:txBody>
            <a:bodyPr wrap="square" lIns="0" tIns="0" rIns="0" bIns="0" rtlCol="0"/>
            <a:lstStyle/>
            <a:p>
              <a:endParaRPr/>
            </a:p>
          </p:txBody>
        </p:sp>
        <p:sp>
          <p:nvSpPr>
            <p:cNvPr id="226" name="object 226"/>
            <p:cNvSpPr/>
            <p:nvPr/>
          </p:nvSpPr>
          <p:spPr>
            <a:xfrm>
              <a:off x="4043552" y="3630549"/>
              <a:ext cx="47625" cy="43815"/>
            </a:xfrm>
            <a:custGeom>
              <a:avLst/>
              <a:gdLst/>
              <a:ahLst/>
              <a:cxnLst/>
              <a:rect l="l" t="t" r="r" b="b"/>
              <a:pathLst>
                <a:path w="47625" h="43814">
                  <a:moveTo>
                    <a:pt x="23749" y="0"/>
                  </a:moveTo>
                  <a:lnTo>
                    <a:pt x="14519" y="1696"/>
                  </a:lnTo>
                  <a:lnTo>
                    <a:pt x="6969" y="6334"/>
                  </a:lnTo>
                  <a:lnTo>
                    <a:pt x="1871" y="13233"/>
                  </a:lnTo>
                  <a:lnTo>
                    <a:pt x="0" y="21717"/>
                  </a:lnTo>
                  <a:lnTo>
                    <a:pt x="1871" y="30146"/>
                  </a:lnTo>
                  <a:lnTo>
                    <a:pt x="6969" y="37052"/>
                  </a:lnTo>
                  <a:lnTo>
                    <a:pt x="14519" y="41719"/>
                  </a:lnTo>
                  <a:lnTo>
                    <a:pt x="23749" y="43433"/>
                  </a:lnTo>
                  <a:lnTo>
                    <a:pt x="33051" y="41719"/>
                  </a:lnTo>
                  <a:lnTo>
                    <a:pt x="40640" y="37052"/>
                  </a:lnTo>
                  <a:lnTo>
                    <a:pt x="45751" y="30146"/>
                  </a:lnTo>
                  <a:lnTo>
                    <a:pt x="47625" y="21717"/>
                  </a:lnTo>
                  <a:lnTo>
                    <a:pt x="45751" y="13233"/>
                  </a:lnTo>
                  <a:lnTo>
                    <a:pt x="40640" y="6334"/>
                  </a:lnTo>
                  <a:lnTo>
                    <a:pt x="33051" y="1696"/>
                  </a:lnTo>
                  <a:lnTo>
                    <a:pt x="23749" y="0"/>
                  </a:lnTo>
                  <a:close/>
                </a:path>
              </a:pathLst>
            </a:custGeom>
            <a:solidFill>
              <a:srgbClr val="FFFFFF"/>
            </a:solidFill>
          </p:spPr>
          <p:txBody>
            <a:bodyPr wrap="square" lIns="0" tIns="0" rIns="0" bIns="0" rtlCol="0"/>
            <a:lstStyle/>
            <a:p>
              <a:endParaRPr/>
            </a:p>
          </p:txBody>
        </p:sp>
        <p:sp>
          <p:nvSpPr>
            <p:cNvPr id="227" name="object 227"/>
            <p:cNvSpPr/>
            <p:nvPr/>
          </p:nvSpPr>
          <p:spPr>
            <a:xfrm>
              <a:off x="4043552" y="3630549"/>
              <a:ext cx="47625" cy="43815"/>
            </a:xfrm>
            <a:custGeom>
              <a:avLst/>
              <a:gdLst/>
              <a:ahLst/>
              <a:cxnLst/>
              <a:rect l="l" t="t" r="r" b="b"/>
              <a:pathLst>
                <a:path w="47625" h="43814">
                  <a:moveTo>
                    <a:pt x="0" y="21717"/>
                  </a:moveTo>
                  <a:lnTo>
                    <a:pt x="1871" y="13233"/>
                  </a:lnTo>
                  <a:lnTo>
                    <a:pt x="6969" y="6334"/>
                  </a:lnTo>
                  <a:lnTo>
                    <a:pt x="14519" y="1696"/>
                  </a:lnTo>
                  <a:lnTo>
                    <a:pt x="23749" y="0"/>
                  </a:lnTo>
                  <a:lnTo>
                    <a:pt x="33051" y="1696"/>
                  </a:lnTo>
                  <a:lnTo>
                    <a:pt x="40640" y="6334"/>
                  </a:lnTo>
                  <a:lnTo>
                    <a:pt x="45751" y="13233"/>
                  </a:lnTo>
                  <a:lnTo>
                    <a:pt x="47625" y="21717"/>
                  </a:lnTo>
                  <a:lnTo>
                    <a:pt x="45751" y="30146"/>
                  </a:lnTo>
                  <a:lnTo>
                    <a:pt x="40640" y="37052"/>
                  </a:lnTo>
                  <a:lnTo>
                    <a:pt x="33051" y="41719"/>
                  </a:lnTo>
                  <a:lnTo>
                    <a:pt x="23749" y="43433"/>
                  </a:lnTo>
                  <a:lnTo>
                    <a:pt x="14519" y="41719"/>
                  </a:lnTo>
                  <a:lnTo>
                    <a:pt x="6969" y="37052"/>
                  </a:lnTo>
                  <a:lnTo>
                    <a:pt x="1871" y="30146"/>
                  </a:lnTo>
                  <a:lnTo>
                    <a:pt x="0" y="21717"/>
                  </a:lnTo>
                  <a:close/>
                </a:path>
              </a:pathLst>
            </a:custGeom>
            <a:ln w="9525">
              <a:solidFill>
                <a:srgbClr val="000000"/>
              </a:solidFill>
            </a:ln>
          </p:spPr>
          <p:txBody>
            <a:bodyPr wrap="square" lIns="0" tIns="0" rIns="0" bIns="0" rtlCol="0"/>
            <a:lstStyle/>
            <a:p>
              <a:endParaRPr/>
            </a:p>
          </p:txBody>
        </p:sp>
        <p:sp>
          <p:nvSpPr>
            <p:cNvPr id="228" name="object 228"/>
            <p:cNvSpPr/>
            <p:nvPr/>
          </p:nvSpPr>
          <p:spPr>
            <a:xfrm>
              <a:off x="4043552" y="3544316"/>
              <a:ext cx="47625" cy="43815"/>
            </a:xfrm>
            <a:custGeom>
              <a:avLst/>
              <a:gdLst/>
              <a:ahLst/>
              <a:cxnLst/>
              <a:rect l="l" t="t" r="r" b="b"/>
              <a:pathLst>
                <a:path w="47625" h="43814">
                  <a:moveTo>
                    <a:pt x="23749" y="0"/>
                  </a:moveTo>
                  <a:lnTo>
                    <a:pt x="14519" y="1696"/>
                  </a:lnTo>
                  <a:lnTo>
                    <a:pt x="6969" y="6334"/>
                  </a:lnTo>
                  <a:lnTo>
                    <a:pt x="1871" y="13233"/>
                  </a:lnTo>
                  <a:lnTo>
                    <a:pt x="0" y="21717"/>
                  </a:lnTo>
                  <a:lnTo>
                    <a:pt x="1871" y="30126"/>
                  </a:lnTo>
                  <a:lnTo>
                    <a:pt x="6969" y="36988"/>
                  </a:lnTo>
                  <a:lnTo>
                    <a:pt x="14519" y="41612"/>
                  </a:lnTo>
                  <a:lnTo>
                    <a:pt x="23749" y="43307"/>
                  </a:lnTo>
                  <a:lnTo>
                    <a:pt x="33051" y="41612"/>
                  </a:lnTo>
                  <a:lnTo>
                    <a:pt x="40640" y="36988"/>
                  </a:lnTo>
                  <a:lnTo>
                    <a:pt x="45751" y="30126"/>
                  </a:lnTo>
                  <a:lnTo>
                    <a:pt x="47625" y="21717"/>
                  </a:lnTo>
                  <a:lnTo>
                    <a:pt x="45751" y="13233"/>
                  </a:lnTo>
                  <a:lnTo>
                    <a:pt x="40640" y="6334"/>
                  </a:lnTo>
                  <a:lnTo>
                    <a:pt x="33051" y="1696"/>
                  </a:lnTo>
                  <a:lnTo>
                    <a:pt x="23749" y="0"/>
                  </a:lnTo>
                  <a:close/>
                </a:path>
              </a:pathLst>
            </a:custGeom>
            <a:solidFill>
              <a:srgbClr val="FFFFFF"/>
            </a:solidFill>
          </p:spPr>
          <p:txBody>
            <a:bodyPr wrap="square" lIns="0" tIns="0" rIns="0" bIns="0" rtlCol="0"/>
            <a:lstStyle/>
            <a:p>
              <a:endParaRPr/>
            </a:p>
          </p:txBody>
        </p:sp>
        <p:sp>
          <p:nvSpPr>
            <p:cNvPr id="229" name="object 229"/>
            <p:cNvSpPr/>
            <p:nvPr/>
          </p:nvSpPr>
          <p:spPr>
            <a:xfrm>
              <a:off x="4043552" y="3544316"/>
              <a:ext cx="47625" cy="43815"/>
            </a:xfrm>
            <a:custGeom>
              <a:avLst/>
              <a:gdLst/>
              <a:ahLst/>
              <a:cxnLst/>
              <a:rect l="l" t="t" r="r" b="b"/>
              <a:pathLst>
                <a:path w="47625" h="43814">
                  <a:moveTo>
                    <a:pt x="0" y="21717"/>
                  </a:moveTo>
                  <a:lnTo>
                    <a:pt x="1871" y="13233"/>
                  </a:lnTo>
                  <a:lnTo>
                    <a:pt x="6969" y="6334"/>
                  </a:lnTo>
                  <a:lnTo>
                    <a:pt x="14519" y="1696"/>
                  </a:lnTo>
                  <a:lnTo>
                    <a:pt x="23749" y="0"/>
                  </a:lnTo>
                  <a:lnTo>
                    <a:pt x="33051" y="1696"/>
                  </a:lnTo>
                  <a:lnTo>
                    <a:pt x="40640" y="6334"/>
                  </a:lnTo>
                  <a:lnTo>
                    <a:pt x="45751" y="13233"/>
                  </a:lnTo>
                  <a:lnTo>
                    <a:pt x="47625" y="21717"/>
                  </a:lnTo>
                  <a:lnTo>
                    <a:pt x="45751" y="30126"/>
                  </a:lnTo>
                  <a:lnTo>
                    <a:pt x="40640" y="36988"/>
                  </a:lnTo>
                  <a:lnTo>
                    <a:pt x="33051" y="41612"/>
                  </a:lnTo>
                  <a:lnTo>
                    <a:pt x="23749" y="43307"/>
                  </a:lnTo>
                  <a:lnTo>
                    <a:pt x="14519" y="41612"/>
                  </a:lnTo>
                  <a:lnTo>
                    <a:pt x="6969" y="36988"/>
                  </a:lnTo>
                  <a:lnTo>
                    <a:pt x="1871" y="30126"/>
                  </a:lnTo>
                  <a:lnTo>
                    <a:pt x="0" y="21717"/>
                  </a:lnTo>
                  <a:close/>
                </a:path>
              </a:pathLst>
            </a:custGeom>
            <a:ln w="9525">
              <a:solidFill>
                <a:srgbClr val="000000"/>
              </a:solidFill>
            </a:ln>
          </p:spPr>
          <p:txBody>
            <a:bodyPr wrap="square" lIns="0" tIns="0" rIns="0" bIns="0" rtlCol="0"/>
            <a:lstStyle/>
            <a:p>
              <a:endParaRPr/>
            </a:p>
          </p:txBody>
        </p:sp>
        <p:sp>
          <p:nvSpPr>
            <p:cNvPr id="230" name="object 230"/>
            <p:cNvSpPr/>
            <p:nvPr/>
          </p:nvSpPr>
          <p:spPr>
            <a:xfrm>
              <a:off x="4139819" y="3630041"/>
              <a:ext cx="47625" cy="43815"/>
            </a:xfrm>
            <a:custGeom>
              <a:avLst/>
              <a:gdLst/>
              <a:ahLst/>
              <a:cxnLst/>
              <a:rect l="l" t="t" r="r" b="b"/>
              <a:pathLst>
                <a:path w="47625" h="43814">
                  <a:moveTo>
                    <a:pt x="23748" y="0"/>
                  </a:moveTo>
                  <a:lnTo>
                    <a:pt x="14466" y="1714"/>
                  </a:lnTo>
                  <a:lnTo>
                    <a:pt x="6921" y="6381"/>
                  </a:lnTo>
                  <a:lnTo>
                    <a:pt x="1853" y="13287"/>
                  </a:lnTo>
                  <a:lnTo>
                    <a:pt x="0" y="21716"/>
                  </a:lnTo>
                  <a:lnTo>
                    <a:pt x="1853" y="30146"/>
                  </a:lnTo>
                  <a:lnTo>
                    <a:pt x="6921" y="37052"/>
                  </a:lnTo>
                  <a:lnTo>
                    <a:pt x="14466" y="41719"/>
                  </a:lnTo>
                  <a:lnTo>
                    <a:pt x="23748" y="43433"/>
                  </a:lnTo>
                  <a:lnTo>
                    <a:pt x="32978" y="41719"/>
                  </a:lnTo>
                  <a:lnTo>
                    <a:pt x="40528" y="37052"/>
                  </a:lnTo>
                  <a:lnTo>
                    <a:pt x="45626" y="30146"/>
                  </a:lnTo>
                  <a:lnTo>
                    <a:pt x="47497" y="21716"/>
                  </a:lnTo>
                  <a:lnTo>
                    <a:pt x="45626" y="13287"/>
                  </a:lnTo>
                  <a:lnTo>
                    <a:pt x="40528" y="6381"/>
                  </a:lnTo>
                  <a:lnTo>
                    <a:pt x="32978" y="1714"/>
                  </a:lnTo>
                  <a:lnTo>
                    <a:pt x="23748" y="0"/>
                  </a:lnTo>
                  <a:close/>
                </a:path>
              </a:pathLst>
            </a:custGeom>
            <a:solidFill>
              <a:srgbClr val="FFFFFF"/>
            </a:solidFill>
          </p:spPr>
          <p:txBody>
            <a:bodyPr wrap="square" lIns="0" tIns="0" rIns="0" bIns="0" rtlCol="0"/>
            <a:lstStyle/>
            <a:p>
              <a:endParaRPr/>
            </a:p>
          </p:txBody>
        </p:sp>
        <p:sp>
          <p:nvSpPr>
            <p:cNvPr id="231" name="object 231"/>
            <p:cNvSpPr/>
            <p:nvPr/>
          </p:nvSpPr>
          <p:spPr>
            <a:xfrm>
              <a:off x="4139819" y="3630041"/>
              <a:ext cx="47625" cy="43815"/>
            </a:xfrm>
            <a:custGeom>
              <a:avLst/>
              <a:gdLst/>
              <a:ahLst/>
              <a:cxnLst/>
              <a:rect l="l" t="t" r="r" b="b"/>
              <a:pathLst>
                <a:path w="47625" h="43814">
                  <a:moveTo>
                    <a:pt x="0" y="21716"/>
                  </a:moveTo>
                  <a:lnTo>
                    <a:pt x="1853" y="13287"/>
                  </a:lnTo>
                  <a:lnTo>
                    <a:pt x="6921" y="6381"/>
                  </a:lnTo>
                  <a:lnTo>
                    <a:pt x="14466" y="1714"/>
                  </a:lnTo>
                  <a:lnTo>
                    <a:pt x="23748" y="0"/>
                  </a:lnTo>
                  <a:lnTo>
                    <a:pt x="32978" y="1714"/>
                  </a:lnTo>
                  <a:lnTo>
                    <a:pt x="40528" y="6381"/>
                  </a:lnTo>
                  <a:lnTo>
                    <a:pt x="45626" y="13287"/>
                  </a:lnTo>
                  <a:lnTo>
                    <a:pt x="47497" y="21716"/>
                  </a:lnTo>
                  <a:lnTo>
                    <a:pt x="45626" y="30146"/>
                  </a:lnTo>
                  <a:lnTo>
                    <a:pt x="40528" y="37052"/>
                  </a:lnTo>
                  <a:lnTo>
                    <a:pt x="32978" y="41719"/>
                  </a:lnTo>
                  <a:lnTo>
                    <a:pt x="23748" y="43433"/>
                  </a:lnTo>
                  <a:lnTo>
                    <a:pt x="14466" y="41719"/>
                  </a:lnTo>
                  <a:lnTo>
                    <a:pt x="6921" y="37052"/>
                  </a:lnTo>
                  <a:lnTo>
                    <a:pt x="1853" y="30146"/>
                  </a:lnTo>
                  <a:lnTo>
                    <a:pt x="0" y="21716"/>
                  </a:lnTo>
                  <a:close/>
                </a:path>
              </a:pathLst>
            </a:custGeom>
            <a:ln w="9525">
              <a:solidFill>
                <a:srgbClr val="000000"/>
              </a:solidFill>
            </a:ln>
          </p:spPr>
          <p:txBody>
            <a:bodyPr wrap="square" lIns="0" tIns="0" rIns="0" bIns="0" rtlCol="0"/>
            <a:lstStyle/>
            <a:p>
              <a:endParaRPr/>
            </a:p>
          </p:txBody>
        </p:sp>
        <p:sp>
          <p:nvSpPr>
            <p:cNvPr id="232" name="object 232"/>
            <p:cNvSpPr/>
            <p:nvPr/>
          </p:nvSpPr>
          <p:spPr>
            <a:xfrm>
              <a:off x="4139819" y="3543808"/>
              <a:ext cx="47625" cy="43815"/>
            </a:xfrm>
            <a:custGeom>
              <a:avLst/>
              <a:gdLst/>
              <a:ahLst/>
              <a:cxnLst/>
              <a:rect l="l" t="t" r="r" b="b"/>
              <a:pathLst>
                <a:path w="47625" h="43814">
                  <a:moveTo>
                    <a:pt x="23748" y="0"/>
                  </a:moveTo>
                  <a:lnTo>
                    <a:pt x="14466" y="1696"/>
                  </a:lnTo>
                  <a:lnTo>
                    <a:pt x="6921" y="6334"/>
                  </a:lnTo>
                  <a:lnTo>
                    <a:pt x="1853" y="13233"/>
                  </a:lnTo>
                  <a:lnTo>
                    <a:pt x="0" y="21716"/>
                  </a:lnTo>
                  <a:lnTo>
                    <a:pt x="1853" y="30146"/>
                  </a:lnTo>
                  <a:lnTo>
                    <a:pt x="6921" y="37052"/>
                  </a:lnTo>
                  <a:lnTo>
                    <a:pt x="14466" y="41719"/>
                  </a:lnTo>
                  <a:lnTo>
                    <a:pt x="23748" y="43433"/>
                  </a:lnTo>
                  <a:lnTo>
                    <a:pt x="32978" y="41719"/>
                  </a:lnTo>
                  <a:lnTo>
                    <a:pt x="40528" y="37052"/>
                  </a:lnTo>
                  <a:lnTo>
                    <a:pt x="45626" y="30146"/>
                  </a:lnTo>
                  <a:lnTo>
                    <a:pt x="47497" y="21716"/>
                  </a:lnTo>
                  <a:lnTo>
                    <a:pt x="45626" y="13233"/>
                  </a:lnTo>
                  <a:lnTo>
                    <a:pt x="40528" y="6334"/>
                  </a:lnTo>
                  <a:lnTo>
                    <a:pt x="32978" y="1696"/>
                  </a:lnTo>
                  <a:lnTo>
                    <a:pt x="23748" y="0"/>
                  </a:lnTo>
                  <a:close/>
                </a:path>
              </a:pathLst>
            </a:custGeom>
            <a:solidFill>
              <a:srgbClr val="FFFFFF"/>
            </a:solidFill>
          </p:spPr>
          <p:txBody>
            <a:bodyPr wrap="square" lIns="0" tIns="0" rIns="0" bIns="0" rtlCol="0"/>
            <a:lstStyle/>
            <a:p>
              <a:endParaRPr/>
            </a:p>
          </p:txBody>
        </p:sp>
        <p:sp>
          <p:nvSpPr>
            <p:cNvPr id="233" name="object 233"/>
            <p:cNvSpPr/>
            <p:nvPr/>
          </p:nvSpPr>
          <p:spPr>
            <a:xfrm>
              <a:off x="2351151" y="1780873"/>
              <a:ext cx="1836420" cy="1806575"/>
            </a:xfrm>
            <a:custGeom>
              <a:avLst/>
              <a:gdLst/>
              <a:ahLst/>
              <a:cxnLst/>
              <a:rect l="l" t="t" r="r" b="b"/>
              <a:pathLst>
                <a:path w="1836420" h="1806575">
                  <a:moveTo>
                    <a:pt x="1788668" y="1784651"/>
                  </a:moveTo>
                  <a:lnTo>
                    <a:pt x="1790521" y="1776168"/>
                  </a:lnTo>
                  <a:lnTo>
                    <a:pt x="1795589" y="1769268"/>
                  </a:lnTo>
                  <a:lnTo>
                    <a:pt x="1803134" y="1764631"/>
                  </a:lnTo>
                  <a:lnTo>
                    <a:pt x="1812416" y="1762934"/>
                  </a:lnTo>
                  <a:lnTo>
                    <a:pt x="1821646" y="1764631"/>
                  </a:lnTo>
                  <a:lnTo>
                    <a:pt x="1829196" y="1769268"/>
                  </a:lnTo>
                  <a:lnTo>
                    <a:pt x="1834294" y="1776168"/>
                  </a:lnTo>
                  <a:lnTo>
                    <a:pt x="1836165" y="1784651"/>
                  </a:lnTo>
                  <a:lnTo>
                    <a:pt x="1834294" y="1793081"/>
                  </a:lnTo>
                  <a:lnTo>
                    <a:pt x="1829196" y="1799986"/>
                  </a:lnTo>
                  <a:lnTo>
                    <a:pt x="1821646" y="1804654"/>
                  </a:lnTo>
                  <a:lnTo>
                    <a:pt x="1812416" y="1806368"/>
                  </a:lnTo>
                  <a:lnTo>
                    <a:pt x="1803134" y="1804654"/>
                  </a:lnTo>
                  <a:lnTo>
                    <a:pt x="1795589" y="1799986"/>
                  </a:lnTo>
                  <a:lnTo>
                    <a:pt x="1790521" y="1793081"/>
                  </a:lnTo>
                  <a:lnTo>
                    <a:pt x="1788668" y="1784651"/>
                  </a:lnTo>
                  <a:close/>
                </a:path>
                <a:path w="1836420" h="1806575">
                  <a:moveTo>
                    <a:pt x="0" y="82851"/>
                  </a:moveTo>
                  <a:lnTo>
                    <a:pt x="2111" y="37639"/>
                  </a:lnTo>
                  <a:lnTo>
                    <a:pt x="17287" y="0"/>
                  </a:lnTo>
                  <a:lnTo>
                    <a:pt x="23254" y="2672"/>
                  </a:lnTo>
                  <a:lnTo>
                    <a:pt x="28448" y="6905"/>
                  </a:lnTo>
                  <a:lnTo>
                    <a:pt x="32547" y="14404"/>
                  </a:lnTo>
                  <a:lnTo>
                    <a:pt x="36099" y="25653"/>
                  </a:lnTo>
                  <a:lnTo>
                    <a:pt x="39413" y="36927"/>
                  </a:lnTo>
                  <a:lnTo>
                    <a:pt x="42799" y="44497"/>
                  </a:lnTo>
                  <a:lnTo>
                    <a:pt x="47498" y="50339"/>
                  </a:lnTo>
                  <a:lnTo>
                    <a:pt x="54737" y="44497"/>
                  </a:lnTo>
                  <a:lnTo>
                    <a:pt x="57150" y="44497"/>
                  </a:lnTo>
                </a:path>
              </a:pathLst>
            </a:custGeom>
            <a:ln w="9525">
              <a:solidFill>
                <a:srgbClr val="000000"/>
              </a:solidFill>
            </a:ln>
          </p:spPr>
          <p:txBody>
            <a:bodyPr wrap="square" lIns="0" tIns="0" rIns="0" bIns="0" rtlCol="0"/>
            <a:lstStyle/>
            <a:p>
              <a:endParaRPr/>
            </a:p>
          </p:txBody>
        </p:sp>
        <p:sp>
          <p:nvSpPr>
            <p:cNvPr id="234" name="object 234"/>
            <p:cNvSpPr/>
            <p:nvPr/>
          </p:nvSpPr>
          <p:spPr>
            <a:xfrm>
              <a:off x="2409570" y="1773174"/>
              <a:ext cx="79375" cy="90805"/>
            </a:xfrm>
            <a:custGeom>
              <a:avLst/>
              <a:gdLst/>
              <a:ahLst/>
              <a:cxnLst/>
              <a:rect l="l" t="t" r="r" b="b"/>
              <a:pathLst>
                <a:path w="79375" h="90805">
                  <a:moveTo>
                    <a:pt x="39624" y="0"/>
                  </a:moveTo>
                  <a:lnTo>
                    <a:pt x="24217" y="3565"/>
                  </a:lnTo>
                  <a:lnTo>
                    <a:pt x="11620" y="13287"/>
                  </a:lnTo>
                  <a:lnTo>
                    <a:pt x="3119" y="27699"/>
                  </a:lnTo>
                  <a:lnTo>
                    <a:pt x="0" y="45338"/>
                  </a:lnTo>
                  <a:lnTo>
                    <a:pt x="3119" y="62904"/>
                  </a:lnTo>
                  <a:lnTo>
                    <a:pt x="11620" y="77279"/>
                  </a:lnTo>
                  <a:lnTo>
                    <a:pt x="24217" y="86987"/>
                  </a:lnTo>
                  <a:lnTo>
                    <a:pt x="39624" y="90550"/>
                  </a:lnTo>
                  <a:lnTo>
                    <a:pt x="55030" y="86987"/>
                  </a:lnTo>
                  <a:lnTo>
                    <a:pt x="67627" y="77279"/>
                  </a:lnTo>
                  <a:lnTo>
                    <a:pt x="76128" y="62904"/>
                  </a:lnTo>
                  <a:lnTo>
                    <a:pt x="79248" y="45338"/>
                  </a:lnTo>
                  <a:lnTo>
                    <a:pt x="76128" y="27699"/>
                  </a:lnTo>
                  <a:lnTo>
                    <a:pt x="67627" y="13287"/>
                  </a:lnTo>
                  <a:lnTo>
                    <a:pt x="55030" y="3565"/>
                  </a:lnTo>
                  <a:lnTo>
                    <a:pt x="39624" y="0"/>
                  </a:lnTo>
                  <a:close/>
                </a:path>
              </a:pathLst>
            </a:custGeom>
            <a:solidFill>
              <a:srgbClr val="FF3300"/>
            </a:solidFill>
          </p:spPr>
          <p:txBody>
            <a:bodyPr wrap="square" lIns="0" tIns="0" rIns="0" bIns="0" rtlCol="0"/>
            <a:lstStyle/>
            <a:p>
              <a:endParaRPr/>
            </a:p>
          </p:txBody>
        </p:sp>
        <p:sp>
          <p:nvSpPr>
            <p:cNvPr id="235" name="object 235"/>
            <p:cNvSpPr/>
            <p:nvPr/>
          </p:nvSpPr>
          <p:spPr>
            <a:xfrm>
              <a:off x="2409570" y="1773174"/>
              <a:ext cx="79375" cy="90805"/>
            </a:xfrm>
            <a:custGeom>
              <a:avLst/>
              <a:gdLst/>
              <a:ahLst/>
              <a:cxnLst/>
              <a:rect l="l" t="t" r="r" b="b"/>
              <a:pathLst>
                <a:path w="79375" h="90805">
                  <a:moveTo>
                    <a:pt x="0" y="45338"/>
                  </a:moveTo>
                  <a:lnTo>
                    <a:pt x="3119" y="62904"/>
                  </a:lnTo>
                  <a:lnTo>
                    <a:pt x="11620" y="77279"/>
                  </a:lnTo>
                  <a:lnTo>
                    <a:pt x="24217" y="86987"/>
                  </a:lnTo>
                  <a:lnTo>
                    <a:pt x="39624" y="90550"/>
                  </a:lnTo>
                  <a:lnTo>
                    <a:pt x="55030" y="86987"/>
                  </a:lnTo>
                  <a:lnTo>
                    <a:pt x="67627" y="77279"/>
                  </a:lnTo>
                  <a:lnTo>
                    <a:pt x="76128" y="62904"/>
                  </a:lnTo>
                  <a:lnTo>
                    <a:pt x="79248" y="45338"/>
                  </a:lnTo>
                  <a:lnTo>
                    <a:pt x="76128" y="27699"/>
                  </a:lnTo>
                  <a:lnTo>
                    <a:pt x="67627" y="13287"/>
                  </a:lnTo>
                  <a:lnTo>
                    <a:pt x="55030" y="3565"/>
                  </a:lnTo>
                  <a:lnTo>
                    <a:pt x="39624" y="0"/>
                  </a:lnTo>
                  <a:lnTo>
                    <a:pt x="24217" y="3565"/>
                  </a:lnTo>
                  <a:lnTo>
                    <a:pt x="11620" y="13287"/>
                  </a:lnTo>
                  <a:lnTo>
                    <a:pt x="3119" y="27699"/>
                  </a:lnTo>
                  <a:lnTo>
                    <a:pt x="0" y="45338"/>
                  </a:lnTo>
                  <a:close/>
                </a:path>
              </a:pathLst>
            </a:custGeom>
            <a:ln w="9525">
              <a:solidFill>
                <a:srgbClr val="000000"/>
              </a:solidFill>
            </a:ln>
          </p:spPr>
          <p:txBody>
            <a:bodyPr wrap="square" lIns="0" tIns="0" rIns="0" bIns="0" rtlCol="0"/>
            <a:lstStyle/>
            <a:p>
              <a:endParaRPr/>
            </a:p>
          </p:txBody>
        </p:sp>
        <p:sp>
          <p:nvSpPr>
            <p:cNvPr id="236" name="object 236"/>
            <p:cNvSpPr/>
            <p:nvPr/>
          </p:nvSpPr>
          <p:spPr>
            <a:xfrm>
              <a:off x="2488818" y="1773174"/>
              <a:ext cx="79375" cy="90805"/>
            </a:xfrm>
            <a:custGeom>
              <a:avLst/>
              <a:gdLst/>
              <a:ahLst/>
              <a:cxnLst/>
              <a:rect l="l" t="t" r="r" b="b"/>
              <a:pathLst>
                <a:path w="79375" h="90805">
                  <a:moveTo>
                    <a:pt x="39624" y="0"/>
                  </a:moveTo>
                  <a:lnTo>
                    <a:pt x="24217" y="3565"/>
                  </a:lnTo>
                  <a:lnTo>
                    <a:pt x="11620" y="13287"/>
                  </a:lnTo>
                  <a:lnTo>
                    <a:pt x="3119" y="27699"/>
                  </a:lnTo>
                  <a:lnTo>
                    <a:pt x="0" y="45338"/>
                  </a:lnTo>
                  <a:lnTo>
                    <a:pt x="3119" y="62904"/>
                  </a:lnTo>
                  <a:lnTo>
                    <a:pt x="11620" y="77279"/>
                  </a:lnTo>
                  <a:lnTo>
                    <a:pt x="24217" y="86987"/>
                  </a:lnTo>
                  <a:lnTo>
                    <a:pt x="39624" y="90550"/>
                  </a:lnTo>
                  <a:lnTo>
                    <a:pt x="55030" y="86987"/>
                  </a:lnTo>
                  <a:lnTo>
                    <a:pt x="67627" y="77279"/>
                  </a:lnTo>
                  <a:lnTo>
                    <a:pt x="76128" y="62904"/>
                  </a:lnTo>
                  <a:lnTo>
                    <a:pt x="79248" y="45338"/>
                  </a:lnTo>
                  <a:lnTo>
                    <a:pt x="76128" y="27699"/>
                  </a:lnTo>
                  <a:lnTo>
                    <a:pt x="67627" y="13287"/>
                  </a:lnTo>
                  <a:lnTo>
                    <a:pt x="55030" y="3565"/>
                  </a:lnTo>
                  <a:lnTo>
                    <a:pt x="39624" y="0"/>
                  </a:lnTo>
                  <a:close/>
                </a:path>
              </a:pathLst>
            </a:custGeom>
            <a:solidFill>
              <a:srgbClr val="FF3300"/>
            </a:solidFill>
          </p:spPr>
          <p:txBody>
            <a:bodyPr wrap="square" lIns="0" tIns="0" rIns="0" bIns="0" rtlCol="0"/>
            <a:lstStyle/>
            <a:p>
              <a:endParaRPr/>
            </a:p>
          </p:txBody>
        </p:sp>
        <p:sp>
          <p:nvSpPr>
            <p:cNvPr id="237" name="object 237"/>
            <p:cNvSpPr/>
            <p:nvPr/>
          </p:nvSpPr>
          <p:spPr>
            <a:xfrm>
              <a:off x="2488818" y="1773174"/>
              <a:ext cx="79375" cy="90805"/>
            </a:xfrm>
            <a:custGeom>
              <a:avLst/>
              <a:gdLst/>
              <a:ahLst/>
              <a:cxnLst/>
              <a:rect l="l" t="t" r="r" b="b"/>
              <a:pathLst>
                <a:path w="79375" h="90805">
                  <a:moveTo>
                    <a:pt x="0" y="45338"/>
                  </a:moveTo>
                  <a:lnTo>
                    <a:pt x="3119" y="62904"/>
                  </a:lnTo>
                  <a:lnTo>
                    <a:pt x="11620" y="77279"/>
                  </a:lnTo>
                  <a:lnTo>
                    <a:pt x="24217" y="86987"/>
                  </a:lnTo>
                  <a:lnTo>
                    <a:pt x="39624" y="90550"/>
                  </a:lnTo>
                  <a:lnTo>
                    <a:pt x="55030" y="86987"/>
                  </a:lnTo>
                  <a:lnTo>
                    <a:pt x="67627" y="77279"/>
                  </a:lnTo>
                  <a:lnTo>
                    <a:pt x="76128" y="62904"/>
                  </a:lnTo>
                  <a:lnTo>
                    <a:pt x="79248" y="45338"/>
                  </a:lnTo>
                  <a:lnTo>
                    <a:pt x="76128" y="27699"/>
                  </a:lnTo>
                  <a:lnTo>
                    <a:pt x="67627" y="13287"/>
                  </a:lnTo>
                  <a:lnTo>
                    <a:pt x="55030" y="3565"/>
                  </a:lnTo>
                  <a:lnTo>
                    <a:pt x="39624" y="0"/>
                  </a:lnTo>
                  <a:lnTo>
                    <a:pt x="24217" y="3565"/>
                  </a:lnTo>
                  <a:lnTo>
                    <a:pt x="11620" y="13287"/>
                  </a:lnTo>
                  <a:lnTo>
                    <a:pt x="3119" y="27699"/>
                  </a:lnTo>
                  <a:lnTo>
                    <a:pt x="0" y="45338"/>
                  </a:lnTo>
                  <a:close/>
                </a:path>
              </a:pathLst>
            </a:custGeom>
            <a:ln w="9525">
              <a:solidFill>
                <a:srgbClr val="000000"/>
              </a:solidFill>
            </a:ln>
          </p:spPr>
          <p:txBody>
            <a:bodyPr wrap="square" lIns="0" tIns="0" rIns="0" bIns="0" rtlCol="0"/>
            <a:lstStyle/>
            <a:p>
              <a:endParaRPr/>
            </a:p>
          </p:txBody>
        </p:sp>
        <p:sp>
          <p:nvSpPr>
            <p:cNvPr id="238" name="object 238"/>
            <p:cNvSpPr/>
            <p:nvPr/>
          </p:nvSpPr>
          <p:spPr>
            <a:xfrm>
              <a:off x="2964180" y="1773174"/>
              <a:ext cx="79375" cy="90805"/>
            </a:xfrm>
            <a:custGeom>
              <a:avLst/>
              <a:gdLst/>
              <a:ahLst/>
              <a:cxnLst/>
              <a:rect l="l" t="t" r="r" b="b"/>
              <a:pathLst>
                <a:path w="79375" h="90805">
                  <a:moveTo>
                    <a:pt x="39624" y="0"/>
                  </a:moveTo>
                  <a:lnTo>
                    <a:pt x="24163" y="3565"/>
                  </a:lnTo>
                  <a:lnTo>
                    <a:pt x="11572" y="13287"/>
                  </a:lnTo>
                  <a:lnTo>
                    <a:pt x="3101" y="27699"/>
                  </a:lnTo>
                  <a:lnTo>
                    <a:pt x="0" y="45338"/>
                  </a:lnTo>
                  <a:lnTo>
                    <a:pt x="3101" y="62904"/>
                  </a:lnTo>
                  <a:lnTo>
                    <a:pt x="11572" y="77279"/>
                  </a:lnTo>
                  <a:lnTo>
                    <a:pt x="24163" y="86987"/>
                  </a:lnTo>
                  <a:lnTo>
                    <a:pt x="39624" y="90550"/>
                  </a:lnTo>
                  <a:lnTo>
                    <a:pt x="55030" y="86987"/>
                  </a:lnTo>
                  <a:lnTo>
                    <a:pt x="67627" y="77279"/>
                  </a:lnTo>
                  <a:lnTo>
                    <a:pt x="76128" y="62904"/>
                  </a:lnTo>
                  <a:lnTo>
                    <a:pt x="79247" y="45338"/>
                  </a:lnTo>
                  <a:lnTo>
                    <a:pt x="76128" y="27699"/>
                  </a:lnTo>
                  <a:lnTo>
                    <a:pt x="67627" y="13287"/>
                  </a:lnTo>
                  <a:lnTo>
                    <a:pt x="55030" y="3565"/>
                  </a:lnTo>
                  <a:lnTo>
                    <a:pt x="39624" y="0"/>
                  </a:lnTo>
                  <a:close/>
                </a:path>
              </a:pathLst>
            </a:custGeom>
            <a:solidFill>
              <a:srgbClr val="FF3300"/>
            </a:solidFill>
          </p:spPr>
          <p:txBody>
            <a:bodyPr wrap="square" lIns="0" tIns="0" rIns="0" bIns="0" rtlCol="0"/>
            <a:lstStyle/>
            <a:p>
              <a:endParaRPr/>
            </a:p>
          </p:txBody>
        </p:sp>
        <p:sp>
          <p:nvSpPr>
            <p:cNvPr id="239" name="object 239"/>
            <p:cNvSpPr/>
            <p:nvPr/>
          </p:nvSpPr>
          <p:spPr>
            <a:xfrm>
              <a:off x="2964180" y="1773174"/>
              <a:ext cx="79375" cy="90805"/>
            </a:xfrm>
            <a:custGeom>
              <a:avLst/>
              <a:gdLst/>
              <a:ahLst/>
              <a:cxnLst/>
              <a:rect l="l" t="t" r="r" b="b"/>
              <a:pathLst>
                <a:path w="79375" h="90805">
                  <a:moveTo>
                    <a:pt x="0" y="45338"/>
                  </a:moveTo>
                  <a:lnTo>
                    <a:pt x="3101" y="62904"/>
                  </a:lnTo>
                  <a:lnTo>
                    <a:pt x="11572" y="77279"/>
                  </a:lnTo>
                  <a:lnTo>
                    <a:pt x="24163" y="86987"/>
                  </a:lnTo>
                  <a:lnTo>
                    <a:pt x="39624" y="90550"/>
                  </a:lnTo>
                  <a:lnTo>
                    <a:pt x="55030" y="86987"/>
                  </a:lnTo>
                  <a:lnTo>
                    <a:pt x="67627" y="77279"/>
                  </a:lnTo>
                  <a:lnTo>
                    <a:pt x="76128" y="62904"/>
                  </a:lnTo>
                  <a:lnTo>
                    <a:pt x="79247" y="45338"/>
                  </a:lnTo>
                  <a:lnTo>
                    <a:pt x="76128" y="27699"/>
                  </a:lnTo>
                  <a:lnTo>
                    <a:pt x="67627" y="13287"/>
                  </a:lnTo>
                  <a:lnTo>
                    <a:pt x="55030" y="3565"/>
                  </a:lnTo>
                  <a:lnTo>
                    <a:pt x="39624" y="0"/>
                  </a:lnTo>
                  <a:lnTo>
                    <a:pt x="24163" y="3565"/>
                  </a:lnTo>
                  <a:lnTo>
                    <a:pt x="11572" y="13287"/>
                  </a:lnTo>
                  <a:lnTo>
                    <a:pt x="3101" y="27699"/>
                  </a:lnTo>
                  <a:lnTo>
                    <a:pt x="0" y="45338"/>
                  </a:lnTo>
                  <a:close/>
                </a:path>
              </a:pathLst>
            </a:custGeom>
            <a:ln w="9524">
              <a:solidFill>
                <a:srgbClr val="000000"/>
              </a:solidFill>
            </a:ln>
          </p:spPr>
          <p:txBody>
            <a:bodyPr wrap="square" lIns="0" tIns="0" rIns="0" bIns="0" rtlCol="0"/>
            <a:lstStyle/>
            <a:p>
              <a:endParaRPr/>
            </a:p>
          </p:txBody>
        </p:sp>
        <p:sp>
          <p:nvSpPr>
            <p:cNvPr id="240" name="object 240"/>
            <p:cNvSpPr/>
            <p:nvPr/>
          </p:nvSpPr>
          <p:spPr>
            <a:xfrm>
              <a:off x="2691511" y="1773174"/>
              <a:ext cx="79375" cy="90805"/>
            </a:xfrm>
            <a:custGeom>
              <a:avLst/>
              <a:gdLst/>
              <a:ahLst/>
              <a:cxnLst/>
              <a:rect l="l" t="t" r="r" b="b"/>
              <a:pathLst>
                <a:path w="79375" h="90805">
                  <a:moveTo>
                    <a:pt x="39624" y="0"/>
                  </a:moveTo>
                  <a:lnTo>
                    <a:pt x="24217" y="3565"/>
                  </a:lnTo>
                  <a:lnTo>
                    <a:pt x="11620" y="13287"/>
                  </a:lnTo>
                  <a:lnTo>
                    <a:pt x="3119" y="27699"/>
                  </a:lnTo>
                  <a:lnTo>
                    <a:pt x="0" y="45338"/>
                  </a:lnTo>
                  <a:lnTo>
                    <a:pt x="3119" y="62904"/>
                  </a:lnTo>
                  <a:lnTo>
                    <a:pt x="11620" y="77279"/>
                  </a:lnTo>
                  <a:lnTo>
                    <a:pt x="24217" y="86987"/>
                  </a:lnTo>
                  <a:lnTo>
                    <a:pt x="39624" y="90550"/>
                  </a:lnTo>
                  <a:lnTo>
                    <a:pt x="55030" y="86987"/>
                  </a:lnTo>
                  <a:lnTo>
                    <a:pt x="67627" y="77279"/>
                  </a:lnTo>
                  <a:lnTo>
                    <a:pt x="76128" y="62904"/>
                  </a:lnTo>
                  <a:lnTo>
                    <a:pt x="79247" y="45338"/>
                  </a:lnTo>
                  <a:lnTo>
                    <a:pt x="76128" y="27699"/>
                  </a:lnTo>
                  <a:lnTo>
                    <a:pt x="67627" y="13287"/>
                  </a:lnTo>
                  <a:lnTo>
                    <a:pt x="55030" y="3565"/>
                  </a:lnTo>
                  <a:lnTo>
                    <a:pt x="39624" y="0"/>
                  </a:lnTo>
                  <a:close/>
                </a:path>
              </a:pathLst>
            </a:custGeom>
            <a:solidFill>
              <a:srgbClr val="FF3300"/>
            </a:solidFill>
          </p:spPr>
          <p:txBody>
            <a:bodyPr wrap="square" lIns="0" tIns="0" rIns="0" bIns="0" rtlCol="0"/>
            <a:lstStyle/>
            <a:p>
              <a:endParaRPr/>
            </a:p>
          </p:txBody>
        </p:sp>
        <p:sp>
          <p:nvSpPr>
            <p:cNvPr id="241" name="object 241"/>
            <p:cNvSpPr/>
            <p:nvPr/>
          </p:nvSpPr>
          <p:spPr>
            <a:xfrm>
              <a:off x="2691511" y="1773174"/>
              <a:ext cx="79375" cy="90805"/>
            </a:xfrm>
            <a:custGeom>
              <a:avLst/>
              <a:gdLst/>
              <a:ahLst/>
              <a:cxnLst/>
              <a:rect l="l" t="t" r="r" b="b"/>
              <a:pathLst>
                <a:path w="79375" h="90805">
                  <a:moveTo>
                    <a:pt x="0" y="45338"/>
                  </a:moveTo>
                  <a:lnTo>
                    <a:pt x="3119" y="62904"/>
                  </a:lnTo>
                  <a:lnTo>
                    <a:pt x="11620" y="77279"/>
                  </a:lnTo>
                  <a:lnTo>
                    <a:pt x="24217" y="86987"/>
                  </a:lnTo>
                  <a:lnTo>
                    <a:pt x="39624" y="90550"/>
                  </a:lnTo>
                  <a:lnTo>
                    <a:pt x="55030" y="86987"/>
                  </a:lnTo>
                  <a:lnTo>
                    <a:pt x="67627" y="77279"/>
                  </a:lnTo>
                  <a:lnTo>
                    <a:pt x="76128" y="62904"/>
                  </a:lnTo>
                  <a:lnTo>
                    <a:pt x="79247" y="45338"/>
                  </a:lnTo>
                  <a:lnTo>
                    <a:pt x="76128" y="27699"/>
                  </a:lnTo>
                  <a:lnTo>
                    <a:pt x="67627" y="13287"/>
                  </a:lnTo>
                  <a:lnTo>
                    <a:pt x="55030" y="3565"/>
                  </a:lnTo>
                  <a:lnTo>
                    <a:pt x="39624" y="0"/>
                  </a:lnTo>
                  <a:lnTo>
                    <a:pt x="24217" y="3565"/>
                  </a:lnTo>
                  <a:lnTo>
                    <a:pt x="11620" y="13287"/>
                  </a:lnTo>
                  <a:lnTo>
                    <a:pt x="3119" y="27699"/>
                  </a:lnTo>
                  <a:lnTo>
                    <a:pt x="0" y="45338"/>
                  </a:lnTo>
                  <a:close/>
                </a:path>
              </a:pathLst>
            </a:custGeom>
            <a:ln w="9524">
              <a:solidFill>
                <a:srgbClr val="000000"/>
              </a:solidFill>
            </a:ln>
          </p:spPr>
          <p:txBody>
            <a:bodyPr wrap="square" lIns="0" tIns="0" rIns="0" bIns="0" rtlCol="0"/>
            <a:lstStyle/>
            <a:p>
              <a:endParaRPr/>
            </a:p>
          </p:txBody>
        </p:sp>
        <p:sp>
          <p:nvSpPr>
            <p:cNvPr id="242" name="object 242"/>
            <p:cNvSpPr/>
            <p:nvPr/>
          </p:nvSpPr>
          <p:spPr>
            <a:xfrm>
              <a:off x="2770758" y="1773174"/>
              <a:ext cx="79375" cy="90805"/>
            </a:xfrm>
            <a:custGeom>
              <a:avLst/>
              <a:gdLst/>
              <a:ahLst/>
              <a:cxnLst/>
              <a:rect l="l" t="t" r="r" b="b"/>
              <a:pathLst>
                <a:path w="79375" h="90805">
                  <a:moveTo>
                    <a:pt x="39624" y="0"/>
                  </a:moveTo>
                  <a:lnTo>
                    <a:pt x="24217" y="3565"/>
                  </a:lnTo>
                  <a:lnTo>
                    <a:pt x="11620" y="13287"/>
                  </a:lnTo>
                  <a:lnTo>
                    <a:pt x="3119" y="27699"/>
                  </a:lnTo>
                  <a:lnTo>
                    <a:pt x="0" y="45338"/>
                  </a:lnTo>
                  <a:lnTo>
                    <a:pt x="3119" y="62904"/>
                  </a:lnTo>
                  <a:lnTo>
                    <a:pt x="11620" y="77279"/>
                  </a:lnTo>
                  <a:lnTo>
                    <a:pt x="24217" y="86987"/>
                  </a:lnTo>
                  <a:lnTo>
                    <a:pt x="39624" y="90550"/>
                  </a:lnTo>
                  <a:lnTo>
                    <a:pt x="55030" y="86987"/>
                  </a:lnTo>
                  <a:lnTo>
                    <a:pt x="67627" y="77279"/>
                  </a:lnTo>
                  <a:lnTo>
                    <a:pt x="76128" y="62904"/>
                  </a:lnTo>
                  <a:lnTo>
                    <a:pt x="79248" y="45338"/>
                  </a:lnTo>
                  <a:lnTo>
                    <a:pt x="76128" y="27699"/>
                  </a:lnTo>
                  <a:lnTo>
                    <a:pt x="67627" y="13287"/>
                  </a:lnTo>
                  <a:lnTo>
                    <a:pt x="55030" y="3565"/>
                  </a:lnTo>
                  <a:lnTo>
                    <a:pt x="39624" y="0"/>
                  </a:lnTo>
                  <a:close/>
                </a:path>
              </a:pathLst>
            </a:custGeom>
            <a:solidFill>
              <a:srgbClr val="FF3300"/>
            </a:solidFill>
          </p:spPr>
          <p:txBody>
            <a:bodyPr wrap="square" lIns="0" tIns="0" rIns="0" bIns="0" rtlCol="0"/>
            <a:lstStyle/>
            <a:p>
              <a:endParaRPr/>
            </a:p>
          </p:txBody>
        </p:sp>
        <p:sp>
          <p:nvSpPr>
            <p:cNvPr id="243" name="object 243"/>
            <p:cNvSpPr/>
            <p:nvPr/>
          </p:nvSpPr>
          <p:spPr>
            <a:xfrm>
              <a:off x="2770758" y="1773174"/>
              <a:ext cx="79375" cy="90805"/>
            </a:xfrm>
            <a:custGeom>
              <a:avLst/>
              <a:gdLst/>
              <a:ahLst/>
              <a:cxnLst/>
              <a:rect l="l" t="t" r="r" b="b"/>
              <a:pathLst>
                <a:path w="79375" h="90805">
                  <a:moveTo>
                    <a:pt x="0" y="45338"/>
                  </a:moveTo>
                  <a:lnTo>
                    <a:pt x="3119" y="62904"/>
                  </a:lnTo>
                  <a:lnTo>
                    <a:pt x="11620" y="77279"/>
                  </a:lnTo>
                  <a:lnTo>
                    <a:pt x="24217" y="86987"/>
                  </a:lnTo>
                  <a:lnTo>
                    <a:pt x="39624" y="90550"/>
                  </a:lnTo>
                  <a:lnTo>
                    <a:pt x="55030" y="86987"/>
                  </a:lnTo>
                  <a:lnTo>
                    <a:pt x="67627" y="77279"/>
                  </a:lnTo>
                  <a:lnTo>
                    <a:pt x="76128" y="62904"/>
                  </a:lnTo>
                  <a:lnTo>
                    <a:pt x="79248" y="45338"/>
                  </a:lnTo>
                  <a:lnTo>
                    <a:pt x="76128" y="27699"/>
                  </a:lnTo>
                  <a:lnTo>
                    <a:pt x="67627" y="13287"/>
                  </a:lnTo>
                  <a:lnTo>
                    <a:pt x="55030" y="3565"/>
                  </a:lnTo>
                  <a:lnTo>
                    <a:pt x="39624" y="0"/>
                  </a:lnTo>
                  <a:lnTo>
                    <a:pt x="24217" y="3565"/>
                  </a:lnTo>
                  <a:lnTo>
                    <a:pt x="11620" y="13287"/>
                  </a:lnTo>
                  <a:lnTo>
                    <a:pt x="3119" y="27699"/>
                  </a:lnTo>
                  <a:lnTo>
                    <a:pt x="0" y="45338"/>
                  </a:lnTo>
                  <a:close/>
                </a:path>
              </a:pathLst>
            </a:custGeom>
            <a:ln w="9525">
              <a:solidFill>
                <a:srgbClr val="000000"/>
              </a:solidFill>
            </a:ln>
          </p:spPr>
          <p:txBody>
            <a:bodyPr wrap="square" lIns="0" tIns="0" rIns="0" bIns="0" rtlCol="0"/>
            <a:lstStyle/>
            <a:p>
              <a:endParaRPr/>
            </a:p>
          </p:txBody>
        </p:sp>
        <p:sp>
          <p:nvSpPr>
            <p:cNvPr id="244" name="object 244"/>
            <p:cNvSpPr/>
            <p:nvPr/>
          </p:nvSpPr>
          <p:spPr>
            <a:xfrm>
              <a:off x="3043427" y="1773174"/>
              <a:ext cx="79375" cy="90805"/>
            </a:xfrm>
            <a:custGeom>
              <a:avLst/>
              <a:gdLst/>
              <a:ahLst/>
              <a:cxnLst/>
              <a:rect l="l" t="t" r="r" b="b"/>
              <a:pathLst>
                <a:path w="79375" h="90805">
                  <a:moveTo>
                    <a:pt x="39624" y="0"/>
                  </a:moveTo>
                  <a:lnTo>
                    <a:pt x="24163" y="3565"/>
                  </a:lnTo>
                  <a:lnTo>
                    <a:pt x="11572" y="13287"/>
                  </a:lnTo>
                  <a:lnTo>
                    <a:pt x="3101" y="27699"/>
                  </a:lnTo>
                  <a:lnTo>
                    <a:pt x="0" y="45338"/>
                  </a:lnTo>
                  <a:lnTo>
                    <a:pt x="3101" y="62904"/>
                  </a:lnTo>
                  <a:lnTo>
                    <a:pt x="11572" y="77279"/>
                  </a:lnTo>
                  <a:lnTo>
                    <a:pt x="24163" y="86987"/>
                  </a:lnTo>
                  <a:lnTo>
                    <a:pt x="39624" y="90550"/>
                  </a:lnTo>
                  <a:lnTo>
                    <a:pt x="55010" y="86987"/>
                  </a:lnTo>
                  <a:lnTo>
                    <a:pt x="67564" y="77279"/>
                  </a:lnTo>
                  <a:lnTo>
                    <a:pt x="76021" y="62904"/>
                  </a:lnTo>
                  <a:lnTo>
                    <a:pt x="79121" y="45338"/>
                  </a:lnTo>
                  <a:lnTo>
                    <a:pt x="76021" y="27699"/>
                  </a:lnTo>
                  <a:lnTo>
                    <a:pt x="67563" y="13287"/>
                  </a:lnTo>
                  <a:lnTo>
                    <a:pt x="55010" y="3565"/>
                  </a:lnTo>
                  <a:lnTo>
                    <a:pt x="39624" y="0"/>
                  </a:lnTo>
                  <a:close/>
                </a:path>
              </a:pathLst>
            </a:custGeom>
            <a:solidFill>
              <a:srgbClr val="FF0000"/>
            </a:solidFill>
          </p:spPr>
          <p:txBody>
            <a:bodyPr wrap="square" lIns="0" tIns="0" rIns="0" bIns="0" rtlCol="0"/>
            <a:lstStyle/>
            <a:p>
              <a:endParaRPr/>
            </a:p>
          </p:txBody>
        </p:sp>
        <p:sp>
          <p:nvSpPr>
            <p:cNvPr id="245" name="object 245"/>
            <p:cNvSpPr/>
            <p:nvPr/>
          </p:nvSpPr>
          <p:spPr>
            <a:xfrm>
              <a:off x="3043427" y="1773174"/>
              <a:ext cx="79375" cy="90805"/>
            </a:xfrm>
            <a:custGeom>
              <a:avLst/>
              <a:gdLst/>
              <a:ahLst/>
              <a:cxnLst/>
              <a:rect l="l" t="t" r="r" b="b"/>
              <a:pathLst>
                <a:path w="79375" h="90805">
                  <a:moveTo>
                    <a:pt x="0" y="45338"/>
                  </a:moveTo>
                  <a:lnTo>
                    <a:pt x="3101" y="62904"/>
                  </a:lnTo>
                  <a:lnTo>
                    <a:pt x="11572" y="77279"/>
                  </a:lnTo>
                  <a:lnTo>
                    <a:pt x="24163" y="86987"/>
                  </a:lnTo>
                  <a:lnTo>
                    <a:pt x="39624" y="90550"/>
                  </a:lnTo>
                  <a:lnTo>
                    <a:pt x="55010" y="86987"/>
                  </a:lnTo>
                  <a:lnTo>
                    <a:pt x="67564" y="77279"/>
                  </a:lnTo>
                  <a:lnTo>
                    <a:pt x="76021" y="62904"/>
                  </a:lnTo>
                  <a:lnTo>
                    <a:pt x="79121" y="45338"/>
                  </a:lnTo>
                  <a:lnTo>
                    <a:pt x="76021" y="27699"/>
                  </a:lnTo>
                  <a:lnTo>
                    <a:pt x="67563" y="13287"/>
                  </a:lnTo>
                  <a:lnTo>
                    <a:pt x="55010" y="3565"/>
                  </a:lnTo>
                  <a:lnTo>
                    <a:pt x="39624" y="0"/>
                  </a:lnTo>
                  <a:lnTo>
                    <a:pt x="24163" y="3565"/>
                  </a:lnTo>
                  <a:lnTo>
                    <a:pt x="11572" y="13287"/>
                  </a:lnTo>
                  <a:lnTo>
                    <a:pt x="3101" y="27699"/>
                  </a:lnTo>
                  <a:lnTo>
                    <a:pt x="0" y="45338"/>
                  </a:lnTo>
                  <a:close/>
                </a:path>
              </a:pathLst>
            </a:custGeom>
            <a:ln w="9525">
              <a:solidFill>
                <a:srgbClr val="000000"/>
              </a:solidFill>
            </a:ln>
          </p:spPr>
          <p:txBody>
            <a:bodyPr wrap="square" lIns="0" tIns="0" rIns="0" bIns="0" rtlCol="0"/>
            <a:lstStyle/>
            <a:p>
              <a:endParaRPr/>
            </a:p>
          </p:txBody>
        </p:sp>
        <p:pic>
          <p:nvPicPr>
            <p:cNvPr id="246" name="object 246"/>
            <p:cNvPicPr/>
            <p:nvPr/>
          </p:nvPicPr>
          <p:blipFill>
            <a:blip r:embed="rId18" cstate="print"/>
            <a:stretch>
              <a:fillRect/>
            </a:stretch>
          </p:blipFill>
          <p:spPr>
            <a:xfrm>
              <a:off x="3248342" y="1768411"/>
              <a:ext cx="168021" cy="100075"/>
            </a:xfrm>
            <a:prstGeom prst="rect">
              <a:avLst/>
            </a:prstGeom>
          </p:spPr>
        </p:pic>
        <p:sp>
          <p:nvSpPr>
            <p:cNvPr id="247" name="object 247"/>
            <p:cNvSpPr/>
            <p:nvPr/>
          </p:nvSpPr>
          <p:spPr>
            <a:xfrm>
              <a:off x="2582545" y="1794891"/>
              <a:ext cx="635000" cy="24130"/>
            </a:xfrm>
            <a:custGeom>
              <a:avLst/>
              <a:gdLst/>
              <a:ahLst/>
              <a:cxnLst/>
              <a:rect l="l" t="t" r="r" b="b"/>
              <a:pathLst>
                <a:path w="635000" h="24130">
                  <a:moveTo>
                    <a:pt x="287274" y="0"/>
                  </a:moveTo>
                  <a:lnTo>
                    <a:pt x="304061" y="0"/>
                  </a:lnTo>
                  <a:lnTo>
                    <a:pt x="320992" y="0"/>
                  </a:lnTo>
                  <a:lnTo>
                    <a:pt x="337923" y="0"/>
                  </a:lnTo>
                  <a:lnTo>
                    <a:pt x="354711" y="0"/>
                  </a:lnTo>
                </a:path>
                <a:path w="635000" h="24130">
                  <a:moveTo>
                    <a:pt x="0" y="1905"/>
                  </a:moveTo>
                  <a:lnTo>
                    <a:pt x="17073" y="1905"/>
                  </a:lnTo>
                  <a:lnTo>
                    <a:pt x="34290" y="1905"/>
                  </a:lnTo>
                  <a:lnTo>
                    <a:pt x="51506" y="1905"/>
                  </a:lnTo>
                  <a:lnTo>
                    <a:pt x="68580" y="1905"/>
                  </a:lnTo>
                </a:path>
                <a:path w="635000" h="24130">
                  <a:moveTo>
                    <a:pt x="523875" y="23622"/>
                  </a:moveTo>
                  <a:lnTo>
                    <a:pt x="551356" y="23622"/>
                  </a:lnTo>
                  <a:lnTo>
                    <a:pt x="579135" y="23622"/>
                  </a:lnTo>
                  <a:lnTo>
                    <a:pt x="606938" y="23622"/>
                  </a:lnTo>
                  <a:lnTo>
                    <a:pt x="634492" y="23622"/>
                  </a:lnTo>
                </a:path>
              </a:pathLst>
            </a:custGeom>
            <a:ln w="9525">
              <a:solidFill>
                <a:srgbClr val="000000"/>
              </a:solidFill>
            </a:ln>
          </p:spPr>
          <p:txBody>
            <a:bodyPr wrap="square" lIns="0" tIns="0" rIns="0" bIns="0" rtlCol="0"/>
            <a:lstStyle/>
            <a:p>
              <a:endParaRPr/>
            </a:p>
          </p:txBody>
        </p:sp>
        <p:pic>
          <p:nvPicPr>
            <p:cNvPr id="248" name="object 248"/>
            <p:cNvPicPr/>
            <p:nvPr/>
          </p:nvPicPr>
          <p:blipFill>
            <a:blip r:embed="rId19" cstate="print"/>
            <a:stretch>
              <a:fillRect/>
            </a:stretch>
          </p:blipFill>
          <p:spPr>
            <a:xfrm>
              <a:off x="5302324" y="2424049"/>
              <a:ext cx="349175" cy="419407"/>
            </a:xfrm>
            <a:prstGeom prst="rect">
              <a:avLst/>
            </a:prstGeom>
          </p:spPr>
        </p:pic>
        <p:pic>
          <p:nvPicPr>
            <p:cNvPr id="249" name="object 249"/>
            <p:cNvPicPr/>
            <p:nvPr/>
          </p:nvPicPr>
          <p:blipFill>
            <a:blip r:embed="rId19" cstate="print"/>
            <a:stretch>
              <a:fillRect/>
            </a:stretch>
          </p:blipFill>
          <p:spPr>
            <a:xfrm>
              <a:off x="5302324" y="1957324"/>
              <a:ext cx="349175" cy="419407"/>
            </a:xfrm>
            <a:prstGeom prst="rect">
              <a:avLst/>
            </a:prstGeom>
          </p:spPr>
        </p:pic>
        <p:pic>
          <p:nvPicPr>
            <p:cNvPr id="250" name="object 250"/>
            <p:cNvPicPr/>
            <p:nvPr/>
          </p:nvPicPr>
          <p:blipFill>
            <a:blip r:embed="rId20" cstate="print"/>
            <a:stretch>
              <a:fillRect/>
            </a:stretch>
          </p:blipFill>
          <p:spPr>
            <a:xfrm>
              <a:off x="5692327" y="4709668"/>
              <a:ext cx="486286" cy="546608"/>
            </a:xfrm>
            <a:prstGeom prst="rect">
              <a:avLst/>
            </a:prstGeom>
          </p:spPr>
        </p:pic>
        <p:pic>
          <p:nvPicPr>
            <p:cNvPr id="251" name="object 251"/>
            <p:cNvPicPr/>
            <p:nvPr/>
          </p:nvPicPr>
          <p:blipFill>
            <a:blip r:embed="rId21" cstate="print"/>
            <a:stretch>
              <a:fillRect/>
            </a:stretch>
          </p:blipFill>
          <p:spPr>
            <a:xfrm>
              <a:off x="5637276" y="4221226"/>
              <a:ext cx="541337" cy="546608"/>
            </a:xfrm>
            <a:prstGeom prst="rect">
              <a:avLst/>
            </a:prstGeom>
          </p:spPr>
        </p:pic>
        <p:sp>
          <p:nvSpPr>
            <p:cNvPr id="252" name="object 252"/>
            <p:cNvSpPr/>
            <p:nvPr/>
          </p:nvSpPr>
          <p:spPr>
            <a:xfrm>
              <a:off x="4738751" y="3779837"/>
              <a:ext cx="374015" cy="46355"/>
            </a:xfrm>
            <a:custGeom>
              <a:avLst/>
              <a:gdLst/>
              <a:ahLst/>
              <a:cxnLst/>
              <a:rect l="l" t="t" r="r" b="b"/>
              <a:pathLst>
                <a:path w="374014" h="46354">
                  <a:moveTo>
                    <a:pt x="0" y="46037"/>
                  </a:moveTo>
                  <a:lnTo>
                    <a:pt x="374014" y="46037"/>
                  </a:lnTo>
                  <a:lnTo>
                    <a:pt x="374014" y="0"/>
                  </a:lnTo>
                  <a:lnTo>
                    <a:pt x="0" y="0"/>
                  </a:lnTo>
                  <a:lnTo>
                    <a:pt x="0" y="46037"/>
                  </a:lnTo>
                  <a:close/>
                </a:path>
              </a:pathLst>
            </a:custGeom>
            <a:solidFill>
              <a:srgbClr val="FF0000"/>
            </a:solidFill>
          </p:spPr>
          <p:txBody>
            <a:bodyPr wrap="square" lIns="0" tIns="0" rIns="0" bIns="0" rtlCol="0"/>
            <a:lstStyle/>
            <a:p>
              <a:endParaRPr/>
            </a:p>
          </p:txBody>
        </p:sp>
        <p:sp>
          <p:nvSpPr>
            <p:cNvPr id="253" name="object 253"/>
            <p:cNvSpPr/>
            <p:nvPr/>
          </p:nvSpPr>
          <p:spPr>
            <a:xfrm>
              <a:off x="4738751" y="3779837"/>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54" name="object 254"/>
            <p:cNvSpPr/>
            <p:nvPr/>
          </p:nvSpPr>
          <p:spPr>
            <a:xfrm>
              <a:off x="5112766" y="3779837"/>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255" name="object 255"/>
            <p:cNvSpPr/>
            <p:nvPr/>
          </p:nvSpPr>
          <p:spPr>
            <a:xfrm>
              <a:off x="5112766" y="3779837"/>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56" name="object 256"/>
            <p:cNvSpPr/>
            <p:nvPr/>
          </p:nvSpPr>
          <p:spPr>
            <a:xfrm>
              <a:off x="5496179" y="3779837"/>
              <a:ext cx="374015" cy="46355"/>
            </a:xfrm>
            <a:custGeom>
              <a:avLst/>
              <a:gdLst/>
              <a:ahLst/>
              <a:cxnLst/>
              <a:rect l="l" t="t" r="r" b="b"/>
              <a:pathLst>
                <a:path w="374014" h="46354">
                  <a:moveTo>
                    <a:pt x="0" y="46037"/>
                  </a:moveTo>
                  <a:lnTo>
                    <a:pt x="373634" y="46037"/>
                  </a:lnTo>
                  <a:lnTo>
                    <a:pt x="373634" y="0"/>
                  </a:lnTo>
                  <a:lnTo>
                    <a:pt x="0" y="0"/>
                  </a:lnTo>
                  <a:lnTo>
                    <a:pt x="0" y="46037"/>
                  </a:lnTo>
                  <a:close/>
                </a:path>
              </a:pathLst>
            </a:custGeom>
            <a:solidFill>
              <a:srgbClr val="FF0000"/>
            </a:solidFill>
          </p:spPr>
          <p:txBody>
            <a:bodyPr wrap="square" lIns="0" tIns="0" rIns="0" bIns="0" rtlCol="0"/>
            <a:lstStyle/>
            <a:p>
              <a:endParaRPr/>
            </a:p>
          </p:txBody>
        </p:sp>
        <p:sp>
          <p:nvSpPr>
            <p:cNvPr id="257" name="object 257"/>
            <p:cNvSpPr/>
            <p:nvPr/>
          </p:nvSpPr>
          <p:spPr>
            <a:xfrm>
              <a:off x="5496179" y="3779837"/>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58" name="object 258"/>
            <p:cNvSpPr/>
            <p:nvPr/>
          </p:nvSpPr>
          <p:spPr>
            <a:xfrm>
              <a:off x="5869813" y="3779837"/>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259" name="object 259"/>
            <p:cNvSpPr/>
            <p:nvPr/>
          </p:nvSpPr>
          <p:spPr>
            <a:xfrm>
              <a:off x="5869813" y="3779837"/>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60" name="object 260"/>
            <p:cNvSpPr/>
            <p:nvPr/>
          </p:nvSpPr>
          <p:spPr>
            <a:xfrm>
              <a:off x="6253226" y="3779837"/>
              <a:ext cx="383540" cy="46355"/>
            </a:xfrm>
            <a:custGeom>
              <a:avLst/>
              <a:gdLst/>
              <a:ahLst/>
              <a:cxnLst/>
              <a:rect l="l" t="t" r="r" b="b"/>
              <a:pathLst>
                <a:path w="383540" h="46354">
                  <a:moveTo>
                    <a:pt x="383374" y="0"/>
                  </a:moveTo>
                  <a:lnTo>
                    <a:pt x="0" y="0"/>
                  </a:lnTo>
                  <a:lnTo>
                    <a:pt x="0" y="46037"/>
                  </a:lnTo>
                  <a:lnTo>
                    <a:pt x="383374" y="46037"/>
                  </a:lnTo>
                  <a:lnTo>
                    <a:pt x="383374" y="0"/>
                  </a:lnTo>
                  <a:close/>
                </a:path>
              </a:pathLst>
            </a:custGeom>
            <a:solidFill>
              <a:srgbClr val="FF0000"/>
            </a:solidFill>
          </p:spPr>
          <p:txBody>
            <a:bodyPr wrap="square" lIns="0" tIns="0" rIns="0" bIns="0" rtlCol="0"/>
            <a:lstStyle/>
            <a:p>
              <a:endParaRPr/>
            </a:p>
          </p:txBody>
        </p:sp>
        <p:sp>
          <p:nvSpPr>
            <p:cNvPr id="261" name="object 261"/>
            <p:cNvSpPr/>
            <p:nvPr/>
          </p:nvSpPr>
          <p:spPr>
            <a:xfrm>
              <a:off x="6253226" y="3779837"/>
              <a:ext cx="767080" cy="46355"/>
            </a:xfrm>
            <a:custGeom>
              <a:avLst/>
              <a:gdLst/>
              <a:ahLst/>
              <a:cxnLst/>
              <a:rect l="l" t="t" r="r" b="b"/>
              <a:pathLst>
                <a:path w="767079" h="46354">
                  <a:moveTo>
                    <a:pt x="0" y="46037"/>
                  </a:moveTo>
                  <a:lnTo>
                    <a:pt x="383374" y="46037"/>
                  </a:lnTo>
                  <a:lnTo>
                    <a:pt x="383374" y="0"/>
                  </a:lnTo>
                  <a:lnTo>
                    <a:pt x="0" y="0"/>
                  </a:lnTo>
                  <a:lnTo>
                    <a:pt x="0" y="46037"/>
                  </a:lnTo>
                  <a:close/>
                </a:path>
                <a:path w="767079" h="46354">
                  <a:moveTo>
                    <a:pt x="383285" y="46037"/>
                  </a:moveTo>
                  <a:lnTo>
                    <a:pt x="766660" y="46037"/>
                  </a:lnTo>
                  <a:lnTo>
                    <a:pt x="766660" y="0"/>
                  </a:lnTo>
                  <a:lnTo>
                    <a:pt x="383285" y="0"/>
                  </a:lnTo>
                  <a:lnTo>
                    <a:pt x="383285" y="46037"/>
                  </a:lnTo>
                  <a:close/>
                </a:path>
              </a:pathLst>
            </a:custGeom>
            <a:ln w="9525">
              <a:solidFill>
                <a:srgbClr val="000000"/>
              </a:solidFill>
            </a:ln>
          </p:spPr>
          <p:txBody>
            <a:bodyPr wrap="square" lIns="0" tIns="0" rIns="0" bIns="0" rtlCol="0"/>
            <a:lstStyle/>
            <a:p>
              <a:endParaRPr/>
            </a:p>
          </p:txBody>
        </p:sp>
        <p:sp>
          <p:nvSpPr>
            <p:cNvPr id="262" name="object 262"/>
            <p:cNvSpPr/>
            <p:nvPr/>
          </p:nvSpPr>
          <p:spPr>
            <a:xfrm>
              <a:off x="2282825" y="4006913"/>
              <a:ext cx="374015" cy="46355"/>
            </a:xfrm>
            <a:custGeom>
              <a:avLst/>
              <a:gdLst/>
              <a:ahLst/>
              <a:cxnLst/>
              <a:rect l="l" t="t" r="r" b="b"/>
              <a:pathLst>
                <a:path w="374014" h="46354">
                  <a:moveTo>
                    <a:pt x="0" y="46037"/>
                  </a:moveTo>
                  <a:lnTo>
                    <a:pt x="374014" y="46037"/>
                  </a:lnTo>
                  <a:lnTo>
                    <a:pt x="374014" y="0"/>
                  </a:lnTo>
                  <a:lnTo>
                    <a:pt x="0" y="0"/>
                  </a:lnTo>
                  <a:lnTo>
                    <a:pt x="0" y="46037"/>
                  </a:lnTo>
                  <a:close/>
                </a:path>
              </a:pathLst>
            </a:custGeom>
            <a:solidFill>
              <a:srgbClr val="FF0000"/>
            </a:solidFill>
          </p:spPr>
          <p:txBody>
            <a:bodyPr wrap="square" lIns="0" tIns="0" rIns="0" bIns="0" rtlCol="0"/>
            <a:lstStyle/>
            <a:p>
              <a:endParaRPr/>
            </a:p>
          </p:txBody>
        </p:sp>
        <p:sp>
          <p:nvSpPr>
            <p:cNvPr id="263" name="object 263"/>
            <p:cNvSpPr/>
            <p:nvPr/>
          </p:nvSpPr>
          <p:spPr>
            <a:xfrm>
              <a:off x="2282825" y="4006913"/>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64" name="object 264"/>
            <p:cNvSpPr/>
            <p:nvPr/>
          </p:nvSpPr>
          <p:spPr>
            <a:xfrm>
              <a:off x="2656840" y="4006913"/>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265" name="object 265"/>
            <p:cNvSpPr/>
            <p:nvPr/>
          </p:nvSpPr>
          <p:spPr>
            <a:xfrm>
              <a:off x="2656840" y="4006913"/>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66" name="object 266"/>
            <p:cNvSpPr/>
            <p:nvPr/>
          </p:nvSpPr>
          <p:spPr>
            <a:xfrm>
              <a:off x="3040252" y="4006913"/>
              <a:ext cx="374015" cy="46355"/>
            </a:xfrm>
            <a:custGeom>
              <a:avLst/>
              <a:gdLst/>
              <a:ahLst/>
              <a:cxnLst/>
              <a:rect l="l" t="t" r="r" b="b"/>
              <a:pathLst>
                <a:path w="374014" h="46354">
                  <a:moveTo>
                    <a:pt x="0" y="46037"/>
                  </a:moveTo>
                  <a:lnTo>
                    <a:pt x="373634" y="46037"/>
                  </a:lnTo>
                  <a:lnTo>
                    <a:pt x="373634" y="0"/>
                  </a:lnTo>
                  <a:lnTo>
                    <a:pt x="0" y="0"/>
                  </a:lnTo>
                  <a:lnTo>
                    <a:pt x="0" y="46037"/>
                  </a:lnTo>
                  <a:close/>
                </a:path>
              </a:pathLst>
            </a:custGeom>
            <a:solidFill>
              <a:srgbClr val="FF0000"/>
            </a:solidFill>
          </p:spPr>
          <p:txBody>
            <a:bodyPr wrap="square" lIns="0" tIns="0" rIns="0" bIns="0" rtlCol="0"/>
            <a:lstStyle/>
            <a:p>
              <a:endParaRPr/>
            </a:p>
          </p:txBody>
        </p:sp>
        <p:sp>
          <p:nvSpPr>
            <p:cNvPr id="267" name="object 267"/>
            <p:cNvSpPr/>
            <p:nvPr/>
          </p:nvSpPr>
          <p:spPr>
            <a:xfrm>
              <a:off x="3040252" y="4006913"/>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68" name="object 268"/>
            <p:cNvSpPr/>
            <p:nvPr/>
          </p:nvSpPr>
          <p:spPr>
            <a:xfrm>
              <a:off x="3413886" y="4006913"/>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269" name="object 269"/>
            <p:cNvSpPr/>
            <p:nvPr/>
          </p:nvSpPr>
          <p:spPr>
            <a:xfrm>
              <a:off x="3413886" y="4006913"/>
              <a:ext cx="383540" cy="46355"/>
            </a:xfrm>
            <a:custGeom>
              <a:avLst/>
              <a:gdLst/>
              <a:ahLst/>
              <a:cxnLst/>
              <a:rect l="l" t="t" r="r" b="b"/>
              <a:pathLst>
                <a:path w="383539" h="46354">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270" name="object 270"/>
            <p:cNvSpPr/>
            <p:nvPr/>
          </p:nvSpPr>
          <p:spPr>
            <a:xfrm>
              <a:off x="3797300" y="4006913"/>
              <a:ext cx="383540" cy="46355"/>
            </a:xfrm>
            <a:custGeom>
              <a:avLst/>
              <a:gdLst/>
              <a:ahLst/>
              <a:cxnLst/>
              <a:rect l="l" t="t" r="r" b="b"/>
              <a:pathLst>
                <a:path w="383539" h="46354">
                  <a:moveTo>
                    <a:pt x="383374" y="0"/>
                  </a:moveTo>
                  <a:lnTo>
                    <a:pt x="0" y="0"/>
                  </a:lnTo>
                  <a:lnTo>
                    <a:pt x="0" y="46037"/>
                  </a:lnTo>
                  <a:lnTo>
                    <a:pt x="383374" y="46037"/>
                  </a:lnTo>
                  <a:lnTo>
                    <a:pt x="383374" y="0"/>
                  </a:lnTo>
                  <a:close/>
                </a:path>
              </a:pathLst>
            </a:custGeom>
            <a:solidFill>
              <a:srgbClr val="FF0000"/>
            </a:solidFill>
          </p:spPr>
          <p:txBody>
            <a:bodyPr wrap="square" lIns="0" tIns="0" rIns="0" bIns="0" rtlCol="0"/>
            <a:lstStyle/>
            <a:p>
              <a:endParaRPr/>
            </a:p>
          </p:txBody>
        </p:sp>
        <p:sp>
          <p:nvSpPr>
            <p:cNvPr id="271" name="object 271"/>
            <p:cNvSpPr/>
            <p:nvPr/>
          </p:nvSpPr>
          <p:spPr>
            <a:xfrm>
              <a:off x="3797300" y="4006913"/>
              <a:ext cx="767080" cy="46355"/>
            </a:xfrm>
            <a:custGeom>
              <a:avLst/>
              <a:gdLst/>
              <a:ahLst/>
              <a:cxnLst/>
              <a:rect l="l" t="t" r="r" b="b"/>
              <a:pathLst>
                <a:path w="767079" h="46354">
                  <a:moveTo>
                    <a:pt x="0" y="46037"/>
                  </a:moveTo>
                  <a:lnTo>
                    <a:pt x="383374" y="46037"/>
                  </a:lnTo>
                  <a:lnTo>
                    <a:pt x="383374" y="0"/>
                  </a:lnTo>
                  <a:lnTo>
                    <a:pt x="0" y="0"/>
                  </a:lnTo>
                  <a:lnTo>
                    <a:pt x="0" y="46037"/>
                  </a:lnTo>
                  <a:close/>
                </a:path>
                <a:path w="767079" h="46354">
                  <a:moveTo>
                    <a:pt x="383413" y="46037"/>
                  </a:moveTo>
                  <a:lnTo>
                    <a:pt x="766787" y="46037"/>
                  </a:lnTo>
                  <a:lnTo>
                    <a:pt x="766787" y="0"/>
                  </a:lnTo>
                  <a:lnTo>
                    <a:pt x="383413" y="0"/>
                  </a:lnTo>
                  <a:lnTo>
                    <a:pt x="383413" y="46037"/>
                  </a:lnTo>
                  <a:close/>
                </a:path>
              </a:pathLst>
            </a:custGeom>
            <a:ln w="9525">
              <a:solidFill>
                <a:srgbClr val="000000"/>
              </a:solidFill>
            </a:ln>
          </p:spPr>
          <p:txBody>
            <a:bodyPr wrap="square" lIns="0" tIns="0" rIns="0" bIns="0" rtlCol="0"/>
            <a:lstStyle/>
            <a:p>
              <a:endParaRPr/>
            </a:p>
          </p:txBody>
        </p:sp>
        <p:sp>
          <p:nvSpPr>
            <p:cNvPr id="272" name="object 272"/>
            <p:cNvSpPr/>
            <p:nvPr/>
          </p:nvSpPr>
          <p:spPr>
            <a:xfrm>
              <a:off x="3833749" y="1766951"/>
              <a:ext cx="772160" cy="90805"/>
            </a:xfrm>
            <a:custGeom>
              <a:avLst/>
              <a:gdLst/>
              <a:ahLst/>
              <a:cxnLst/>
              <a:rect l="l" t="t" r="r" b="b"/>
              <a:pathLst>
                <a:path w="772160" h="90805">
                  <a:moveTo>
                    <a:pt x="771651" y="0"/>
                  </a:moveTo>
                  <a:lnTo>
                    <a:pt x="769429" y="45291"/>
                  </a:lnTo>
                  <a:lnTo>
                    <a:pt x="760043" y="82397"/>
                  </a:lnTo>
                  <a:lnTo>
                    <a:pt x="754284" y="83200"/>
                  </a:lnTo>
                  <a:lnTo>
                    <a:pt x="748287" y="80504"/>
                  </a:lnTo>
                  <a:lnTo>
                    <a:pt x="743076" y="76200"/>
                  </a:lnTo>
                  <a:lnTo>
                    <a:pt x="738995" y="68681"/>
                  </a:lnTo>
                  <a:lnTo>
                    <a:pt x="735472" y="57388"/>
                  </a:lnTo>
                  <a:lnTo>
                    <a:pt x="732164" y="46071"/>
                  </a:lnTo>
                  <a:lnTo>
                    <a:pt x="728726" y="38481"/>
                  </a:lnTo>
                  <a:lnTo>
                    <a:pt x="724026" y="32638"/>
                  </a:lnTo>
                  <a:lnTo>
                    <a:pt x="716788" y="38481"/>
                  </a:lnTo>
                  <a:lnTo>
                    <a:pt x="714501" y="38481"/>
                  </a:lnTo>
                </a:path>
                <a:path w="772160" h="90805">
                  <a:moveTo>
                    <a:pt x="712851" y="45212"/>
                  </a:moveTo>
                  <a:lnTo>
                    <a:pt x="709729" y="27592"/>
                  </a:lnTo>
                  <a:lnTo>
                    <a:pt x="701214" y="13223"/>
                  </a:lnTo>
                  <a:lnTo>
                    <a:pt x="688580" y="3546"/>
                  </a:lnTo>
                  <a:lnTo>
                    <a:pt x="673100" y="0"/>
                  </a:lnTo>
                  <a:lnTo>
                    <a:pt x="657693" y="3546"/>
                  </a:lnTo>
                  <a:lnTo>
                    <a:pt x="645096" y="13223"/>
                  </a:lnTo>
                  <a:lnTo>
                    <a:pt x="636595" y="27592"/>
                  </a:lnTo>
                  <a:lnTo>
                    <a:pt x="633476" y="45212"/>
                  </a:lnTo>
                  <a:lnTo>
                    <a:pt x="636595" y="62831"/>
                  </a:lnTo>
                  <a:lnTo>
                    <a:pt x="645096" y="77200"/>
                  </a:lnTo>
                  <a:lnTo>
                    <a:pt x="657693" y="86877"/>
                  </a:lnTo>
                  <a:lnTo>
                    <a:pt x="673100" y="90424"/>
                  </a:lnTo>
                  <a:lnTo>
                    <a:pt x="688580" y="86877"/>
                  </a:lnTo>
                  <a:lnTo>
                    <a:pt x="701214" y="77200"/>
                  </a:lnTo>
                  <a:lnTo>
                    <a:pt x="709729" y="62831"/>
                  </a:lnTo>
                  <a:lnTo>
                    <a:pt x="712851" y="45212"/>
                  </a:lnTo>
                  <a:close/>
                </a:path>
                <a:path w="772160" h="90805">
                  <a:moveTo>
                    <a:pt x="633476" y="45212"/>
                  </a:moveTo>
                  <a:lnTo>
                    <a:pt x="630354" y="27592"/>
                  </a:lnTo>
                  <a:lnTo>
                    <a:pt x="621839" y="13223"/>
                  </a:lnTo>
                  <a:lnTo>
                    <a:pt x="609205" y="3546"/>
                  </a:lnTo>
                  <a:lnTo>
                    <a:pt x="593725" y="0"/>
                  </a:lnTo>
                  <a:lnTo>
                    <a:pt x="578318" y="3546"/>
                  </a:lnTo>
                  <a:lnTo>
                    <a:pt x="565721" y="13223"/>
                  </a:lnTo>
                  <a:lnTo>
                    <a:pt x="557220" y="27592"/>
                  </a:lnTo>
                  <a:lnTo>
                    <a:pt x="554101" y="45212"/>
                  </a:lnTo>
                  <a:lnTo>
                    <a:pt x="557220" y="62831"/>
                  </a:lnTo>
                  <a:lnTo>
                    <a:pt x="565721" y="77200"/>
                  </a:lnTo>
                  <a:lnTo>
                    <a:pt x="578318" y="86877"/>
                  </a:lnTo>
                  <a:lnTo>
                    <a:pt x="593725" y="90424"/>
                  </a:lnTo>
                  <a:lnTo>
                    <a:pt x="609205" y="86877"/>
                  </a:lnTo>
                  <a:lnTo>
                    <a:pt x="621839" y="77200"/>
                  </a:lnTo>
                  <a:lnTo>
                    <a:pt x="630354" y="62831"/>
                  </a:lnTo>
                  <a:lnTo>
                    <a:pt x="633476" y="45212"/>
                  </a:lnTo>
                  <a:close/>
                </a:path>
                <a:path w="772160" h="90805">
                  <a:moveTo>
                    <a:pt x="158876" y="45212"/>
                  </a:moveTo>
                  <a:lnTo>
                    <a:pt x="155755" y="27592"/>
                  </a:lnTo>
                  <a:lnTo>
                    <a:pt x="147240" y="13223"/>
                  </a:lnTo>
                  <a:lnTo>
                    <a:pt x="134606" y="3546"/>
                  </a:lnTo>
                  <a:lnTo>
                    <a:pt x="119125" y="0"/>
                  </a:lnTo>
                  <a:lnTo>
                    <a:pt x="103645" y="3546"/>
                  </a:lnTo>
                  <a:lnTo>
                    <a:pt x="91011" y="13223"/>
                  </a:lnTo>
                  <a:lnTo>
                    <a:pt x="82496" y="27592"/>
                  </a:lnTo>
                  <a:lnTo>
                    <a:pt x="79375" y="45212"/>
                  </a:lnTo>
                  <a:lnTo>
                    <a:pt x="82496" y="62831"/>
                  </a:lnTo>
                  <a:lnTo>
                    <a:pt x="91011" y="77200"/>
                  </a:lnTo>
                  <a:lnTo>
                    <a:pt x="103645" y="86877"/>
                  </a:lnTo>
                  <a:lnTo>
                    <a:pt x="119125" y="90424"/>
                  </a:lnTo>
                  <a:lnTo>
                    <a:pt x="134606" y="86877"/>
                  </a:lnTo>
                  <a:lnTo>
                    <a:pt x="147240" y="77200"/>
                  </a:lnTo>
                  <a:lnTo>
                    <a:pt x="155755" y="62831"/>
                  </a:lnTo>
                  <a:lnTo>
                    <a:pt x="158876" y="45212"/>
                  </a:lnTo>
                  <a:close/>
                </a:path>
                <a:path w="772160" h="90805">
                  <a:moveTo>
                    <a:pt x="430275" y="45212"/>
                  </a:moveTo>
                  <a:lnTo>
                    <a:pt x="427180" y="27592"/>
                  </a:lnTo>
                  <a:lnTo>
                    <a:pt x="418750" y="13223"/>
                  </a:lnTo>
                  <a:lnTo>
                    <a:pt x="406273" y="3546"/>
                  </a:lnTo>
                  <a:lnTo>
                    <a:pt x="391033" y="0"/>
                  </a:lnTo>
                  <a:lnTo>
                    <a:pt x="375719" y="3546"/>
                  </a:lnTo>
                  <a:lnTo>
                    <a:pt x="363204" y="13223"/>
                  </a:lnTo>
                  <a:lnTo>
                    <a:pt x="354760" y="27592"/>
                  </a:lnTo>
                  <a:lnTo>
                    <a:pt x="351663" y="45212"/>
                  </a:lnTo>
                  <a:lnTo>
                    <a:pt x="354760" y="62831"/>
                  </a:lnTo>
                  <a:lnTo>
                    <a:pt x="363204" y="77200"/>
                  </a:lnTo>
                  <a:lnTo>
                    <a:pt x="375719" y="86877"/>
                  </a:lnTo>
                  <a:lnTo>
                    <a:pt x="391033" y="90424"/>
                  </a:lnTo>
                  <a:lnTo>
                    <a:pt x="406273" y="86877"/>
                  </a:lnTo>
                  <a:lnTo>
                    <a:pt x="418750" y="77200"/>
                  </a:lnTo>
                  <a:lnTo>
                    <a:pt x="427180" y="62831"/>
                  </a:lnTo>
                  <a:lnTo>
                    <a:pt x="430275" y="45212"/>
                  </a:lnTo>
                  <a:close/>
                </a:path>
                <a:path w="772160" h="90805">
                  <a:moveTo>
                    <a:pt x="351663" y="45212"/>
                  </a:moveTo>
                  <a:lnTo>
                    <a:pt x="348585" y="27592"/>
                  </a:lnTo>
                  <a:lnTo>
                    <a:pt x="340185" y="13223"/>
                  </a:lnTo>
                  <a:lnTo>
                    <a:pt x="327713" y="3546"/>
                  </a:lnTo>
                  <a:lnTo>
                    <a:pt x="312420" y="0"/>
                  </a:lnTo>
                  <a:lnTo>
                    <a:pt x="297106" y="3546"/>
                  </a:lnTo>
                  <a:lnTo>
                    <a:pt x="284591" y="13223"/>
                  </a:lnTo>
                  <a:lnTo>
                    <a:pt x="276147" y="27592"/>
                  </a:lnTo>
                  <a:lnTo>
                    <a:pt x="273050" y="45212"/>
                  </a:lnTo>
                  <a:lnTo>
                    <a:pt x="276147" y="62831"/>
                  </a:lnTo>
                  <a:lnTo>
                    <a:pt x="284591" y="77200"/>
                  </a:lnTo>
                  <a:lnTo>
                    <a:pt x="297106" y="86877"/>
                  </a:lnTo>
                  <a:lnTo>
                    <a:pt x="312420" y="90424"/>
                  </a:lnTo>
                  <a:lnTo>
                    <a:pt x="327713" y="86877"/>
                  </a:lnTo>
                  <a:lnTo>
                    <a:pt x="340185" y="77200"/>
                  </a:lnTo>
                  <a:lnTo>
                    <a:pt x="348585" y="62831"/>
                  </a:lnTo>
                  <a:lnTo>
                    <a:pt x="351663" y="45212"/>
                  </a:lnTo>
                  <a:close/>
                </a:path>
                <a:path w="772160" h="90805">
                  <a:moveTo>
                    <a:pt x="79501" y="45212"/>
                  </a:moveTo>
                  <a:lnTo>
                    <a:pt x="76380" y="27592"/>
                  </a:lnTo>
                  <a:lnTo>
                    <a:pt x="67865" y="13223"/>
                  </a:lnTo>
                  <a:lnTo>
                    <a:pt x="55231" y="3546"/>
                  </a:lnTo>
                  <a:lnTo>
                    <a:pt x="39750" y="0"/>
                  </a:lnTo>
                  <a:lnTo>
                    <a:pt x="24270" y="3546"/>
                  </a:lnTo>
                  <a:lnTo>
                    <a:pt x="11636" y="13223"/>
                  </a:lnTo>
                  <a:lnTo>
                    <a:pt x="3121" y="27592"/>
                  </a:lnTo>
                  <a:lnTo>
                    <a:pt x="0" y="45212"/>
                  </a:lnTo>
                  <a:lnTo>
                    <a:pt x="3121" y="62831"/>
                  </a:lnTo>
                  <a:lnTo>
                    <a:pt x="11636" y="77200"/>
                  </a:lnTo>
                  <a:lnTo>
                    <a:pt x="24270" y="86877"/>
                  </a:lnTo>
                  <a:lnTo>
                    <a:pt x="39750" y="90424"/>
                  </a:lnTo>
                  <a:lnTo>
                    <a:pt x="55231" y="86877"/>
                  </a:lnTo>
                  <a:lnTo>
                    <a:pt x="67865" y="77200"/>
                  </a:lnTo>
                  <a:lnTo>
                    <a:pt x="76380" y="62831"/>
                  </a:lnTo>
                  <a:lnTo>
                    <a:pt x="79501" y="45212"/>
                  </a:lnTo>
                  <a:close/>
                </a:path>
              </a:pathLst>
            </a:custGeom>
            <a:ln w="9525">
              <a:solidFill>
                <a:srgbClr val="000000"/>
              </a:solidFill>
            </a:ln>
          </p:spPr>
          <p:txBody>
            <a:bodyPr wrap="square" lIns="0" tIns="0" rIns="0" bIns="0" rtlCol="0"/>
            <a:lstStyle/>
            <a:p>
              <a:endParaRPr/>
            </a:p>
          </p:txBody>
        </p:sp>
        <p:pic>
          <p:nvPicPr>
            <p:cNvPr id="273" name="object 273"/>
            <p:cNvPicPr/>
            <p:nvPr/>
          </p:nvPicPr>
          <p:blipFill>
            <a:blip r:embed="rId22" cstate="print"/>
            <a:stretch>
              <a:fillRect/>
            </a:stretch>
          </p:blipFill>
          <p:spPr>
            <a:xfrm>
              <a:off x="3540061" y="1762188"/>
              <a:ext cx="168401" cy="99949"/>
            </a:xfrm>
            <a:prstGeom prst="rect">
              <a:avLst/>
            </a:prstGeom>
          </p:spPr>
        </p:pic>
        <p:sp>
          <p:nvSpPr>
            <p:cNvPr id="274" name="object 274"/>
            <p:cNvSpPr/>
            <p:nvPr/>
          </p:nvSpPr>
          <p:spPr>
            <a:xfrm>
              <a:off x="2481325" y="1811401"/>
              <a:ext cx="1892300" cy="3571875"/>
            </a:xfrm>
            <a:custGeom>
              <a:avLst/>
              <a:gdLst/>
              <a:ahLst/>
              <a:cxnLst/>
              <a:rect l="l" t="t" r="r" b="b"/>
              <a:pathLst>
                <a:path w="1892300" h="3571875">
                  <a:moveTo>
                    <a:pt x="1604899" y="11049"/>
                  </a:moveTo>
                  <a:lnTo>
                    <a:pt x="1588301" y="11049"/>
                  </a:lnTo>
                  <a:lnTo>
                    <a:pt x="1571561" y="11049"/>
                  </a:lnTo>
                  <a:lnTo>
                    <a:pt x="1554821" y="11049"/>
                  </a:lnTo>
                  <a:lnTo>
                    <a:pt x="1538224" y="11049"/>
                  </a:lnTo>
                </a:path>
                <a:path w="1892300" h="3571875">
                  <a:moveTo>
                    <a:pt x="1892300" y="22225"/>
                  </a:moveTo>
                  <a:lnTo>
                    <a:pt x="1875301" y="22225"/>
                  </a:lnTo>
                  <a:lnTo>
                    <a:pt x="1858137" y="22225"/>
                  </a:lnTo>
                  <a:lnTo>
                    <a:pt x="1840972" y="22225"/>
                  </a:lnTo>
                  <a:lnTo>
                    <a:pt x="1823974" y="22225"/>
                  </a:lnTo>
                </a:path>
                <a:path w="1892300" h="3571875">
                  <a:moveTo>
                    <a:pt x="1368425" y="0"/>
                  </a:moveTo>
                  <a:lnTo>
                    <a:pt x="1341155" y="0"/>
                  </a:lnTo>
                  <a:lnTo>
                    <a:pt x="1313624" y="0"/>
                  </a:lnTo>
                  <a:lnTo>
                    <a:pt x="1286093" y="0"/>
                  </a:lnTo>
                  <a:lnTo>
                    <a:pt x="1258824" y="0"/>
                  </a:lnTo>
                </a:path>
                <a:path w="1892300" h="3571875">
                  <a:moveTo>
                    <a:pt x="1028700" y="22225"/>
                  </a:moveTo>
                  <a:lnTo>
                    <a:pt x="1011701" y="22225"/>
                  </a:lnTo>
                  <a:lnTo>
                    <a:pt x="994537" y="22225"/>
                  </a:lnTo>
                  <a:lnTo>
                    <a:pt x="977372" y="22225"/>
                  </a:lnTo>
                  <a:lnTo>
                    <a:pt x="960374" y="22225"/>
                  </a:lnTo>
                </a:path>
                <a:path w="1892300" h="3571875">
                  <a:moveTo>
                    <a:pt x="0" y="3571875"/>
                  </a:moveTo>
                  <a:lnTo>
                    <a:pt x="1873250" y="3571875"/>
                  </a:lnTo>
                </a:path>
              </a:pathLst>
            </a:custGeom>
            <a:ln w="9525">
              <a:solidFill>
                <a:srgbClr val="000000"/>
              </a:solidFill>
            </a:ln>
          </p:spPr>
          <p:txBody>
            <a:bodyPr wrap="square" lIns="0" tIns="0" rIns="0" bIns="0" rtlCol="0"/>
            <a:lstStyle/>
            <a:p>
              <a:endParaRPr/>
            </a:p>
          </p:txBody>
        </p:sp>
        <p:sp>
          <p:nvSpPr>
            <p:cNvPr id="275" name="object 275"/>
            <p:cNvSpPr/>
            <p:nvPr/>
          </p:nvSpPr>
          <p:spPr>
            <a:xfrm>
              <a:off x="2549017" y="5229733"/>
              <a:ext cx="1807210" cy="156845"/>
            </a:xfrm>
            <a:custGeom>
              <a:avLst/>
              <a:gdLst/>
              <a:ahLst/>
              <a:cxnLst/>
              <a:rect l="l" t="t" r="r" b="b"/>
              <a:pathLst>
                <a:path w="1807210" h="156845">
                  <a:moveTo>
                    <a:pt x="1807083" y="144018"/>
                  </a:moveTo>
                  <a:lnTo>
                    <a:pt x="1794141" y="101219"/>
                  </a:lnTo>
                  <a:lnTo>
                    <a:pt x="1782445" y="62484"/>
                  </a:lnTo>
                  <a:lnTo>
                    <a:pt x="1758137" y="85445"/>
                  </a:lnTo>
                  <a:lnTo>
                    <a:pt x="1721104" y="50419"/>
                  </a:lnTo>
                  <a:lnTo>
                    <a:pt x="1687449" y="26670"/>
                  </a:lnTo>
                  <a:lnTo>
                    <a:pt x="1652143" y="12065"/>
                  </a:lnTo>
                  <a:lnTo>
                    <a:pt x="1642084" y="9525"/>
                  </a:lnTo>
                  <a:lnTo>
                    <a:pt x="1639570" y="8890"/>
                  </a:lnTo>
                  <a:lnTo>
                    <a:pt x="1626235" y="6096"/>
                  </a:lnTo>
                  <a:lnTo>
                    <a:pt x="1612519" y="3937"/>
                  </a:lnTo>
                  <a:lnTo>
                    <a:pt x="1583944" y="901"/>
                  </a:lnTo>
                  <a:lnTo>
                    <a:pt x="1554607" y="0"/>
                  </a:lnTo>
                  <a:lnTo>
                    <a:pt x="1525143" y="901"/>
                  </a:lnTo>
                  <a:lnTo>
                    <a:pt x="1482852" y="6223"/>
                  </a:lnTo>
                  <a:lnTo>
                    <a:pt x="1445006" y="16002"/>
                  </a:lnTo>
                  <a:lnTo>
                    <a:pt x="1401699" y="37465"/>
                  </a:lnTo>
                  <a:lnTo>
                    <a:pt x="1363980" y="67310"/>
                  </a:lnTo>
                  <a:lnTo>
                    <a:pt x="1351356" y="79832"/>
                  </a:lnTo>
                  <a:lnTo>
                    <a:pt x="1348994" y="72009"/>
                  </a:lnTo>
                  <a:lnTo>
                    <a:pt x="1324762" y="94970"/>
                  </a:lnTo>
                  <a:lnTo>
                    <a:pt x="1318514" y="88392"/>
                  </a:lnTo>
                  <a:lnTo>
                    <a:pt x="1298321" y="69088"/>
                  </a:lnTo>
                  <a:lnTo>
                    <a:pt x="1265428" y="43307"/>
                  </a:lnTo>
                  <a:lnTo>
                    <a:pt x="1230757" y="25400"/>
                  </a:lnTo>
                  <a:lnTo>
                    <a:pt x="1208633" y="19050"/>
                  </a:lnTo>
                  <a:lnTo>
                    <a:pt x="1206119" y="18415"/>
                  </a:lnTo>
                  <a:lnTo>
                    <a:pt x="1192911" y="15621"/>
                  </a:lnTo>
                  <a:lnTo>
                    <a:pt x="1179068" y="13462"/>
                  </a:lnTo>
                  <a:lnTo>
                    <a:pt x="1150493" y="10414"/>
                  </a:lnTo>
                  <a:lnTo>
                    <a:pt x="1121156" y="9525"/>
                  </a:lnTo>
                  <a:lnTo>
                    <a:pt x="1091819" y="10414"/>
                  </a:lnTo>
                  <a:lnTo>
                    <a:pt x="1049528" y="15748"/>
                  </a:lnTo>
                  <a:lnTo>
                    <a:pt x="1011682" y="25527"/>
                  </a:lnTo>
                  <a:lnTo>
                    <a:pt x="968375" y="46990"/>
                  </a:lnTo>
                  <a:lnTo>
                    <a:pt x="930656" y="76835"/>
                  </a:lnTo>
                  <a:lnTo>
                    <a:pt x="920229" y="87109"/>
                  </a:lnTo>
                  <a:lnTo>
                    <a:pt x="915670" y="72009"/>
                  </a:lnTo>
                  <a:lnTo>
                    <a:pt x="891362" y="94970"/>
                  </a:lnTo>
                  <a:lnTo>
                    <a:pt x="885063" y="88392"/>
                  </a:lnTo>
                  <a:lnTo>
                    <a:pt x="864870" y="69088"/>
                  </a:lnTo>
                  <a:lnTo>
                    <a:pt x="832104" y="43307"/>
                  </a:lnTo>
                  <a:lnTo>
                    <a:pt x="797306" y="25400"/>
                  </a:lnTo>
                  <a:lnTo>
                    <a:pt x="775309" y="19050"/>
                  </a:lnTo>
                  <a:lnTo>
                    <a:pt x="772795" y="18415"/>
                  </a:lnTo>
                  <a:lnTo>
                    <a:pt x="759460" y="15621"/>
                  </a:lnTo>
                  <a:lnTo>
                    <a:pt x="745744" y="13462"/>
                  </a:lnTo>
                  <a:lnTo>
                    <a:pt x="717169" y="10414"/>
                  </a:lnTo>
                  <a:lnTo>
                    <a:pt x="687832" y="9525"/>
                  </a:lnTo>
                  <a:lnTo>
                    <a:pt x="658368" y="10414"/>
                  </a:lnTo>
                  <a:lnTo>
                    <a:pt x="616077" y="15748"/>
                  </a:lnTo>
                  <a:lnTo>
                    <a:pt x="578231" y="25527"/>
                  </a:lnTo>
                  <a:lnTo>
                    <a:pt x="534924" y="46990"/>
                  </a:lnTo>
                  <a:lnTo>
                    <a:pt x="497205" y="76835"/>
                  </a:lnTo>
                  <a:lnTo>
                    <a:pt x="488061" y="85915"/>
                  </a:lnTo>
                  <a:lnTo>
                    <a:pt x="483870" y="72009"/>
                  </a:lnTo>
                  <a:lnTo>
                    <a:pt x="459562" y="94970"/>
                  </a:lnTo>
                  <a:lnTo>
                    <a:pt x="453263" y="88392"/>
                  </a:lnTo>
                  <a:lnTo>
                    <a:pt x="433197" y="69088"/>
                  </a:lnTo>
                  <a:lnTo>
                    <a:pt x="400304" y="43307"/>
                  </a:lnTo>
                  <a:lnTo>
                    <a:pt x="365506" y="25400"/>
                  </a:lnTo>
                  <a:lnTo>
                    <a:pt x="343509" y="19050"/>
                  </a:lnTo>
                  <a:lnTo>
                    <a:pt x="340995" y="18415"/>
                  </a:lnTo>
                  <a:lnTo>
                    <a:pt x="327660" y="15621"/>
                  </a:lnTo>
                  <a:lnTo>
                    <a:pt x="313817" y="13462"/>
                  </a:lnTo>
                  <a:lnTo>
                    <a:pt x="285242" y="10414"/>
                  </a:lnTo>
                  <a:lnTo>
                    <a:pt x="255905" y="9525"/>
                  </a:lnTo>
                  <a:lnTo>
                    <a:pt x="226568" y="10414"/>
                  </a:lnTo>
                  <a:lnTo>
                    <a:pt x="184277" y="15748"/>
                  </a:lnTo>
                  <a:lnTo>
                    <a:pt x="146431" y="25527"/>
                  </a:lnTo>
                  <a:lnTo>
                    <a:pt x="103251" y="46990"/>
                  </a:lnTo>
                  <a:lnTo>
                    <a:pt x="65532" y="76835"/>
                  </a:lnTo>
                  <a:lnTo>
                    <a:pt x="31623" y="112268"/>
                  </a:lnTo>
                  <a:lnTo>
                    <a:pt x="0" y="150495"/>
                  </a:lnTo>
                  <a:lnTo>
                    <a:pt x="7366" y="156464"/>
                  </a:lnTo>
                  <a:lnTo>
                    <a:pt x="22987" y="137160"/>
                  </a:lnTo>
                  <a:lnTo>
                    <a:pt x="38862" y="118364"/>
                  </a:lnTo>
                  <a:lnTo>
                    <a:pt x="72136" y="83566"/>
                  </a:lnTo>
                  <a:lnTo>
                    <a:pt x="108712" y="54737"/>
                  </a:lnTo>
                  <a:lnTo>
                    <a:pt x="149860" y="34417"/>
                  </a:lnTo>
                  <a:lnTo>
                    <a:pt x="199644" y="22860"/>
                  </a:lnTo>
                  <a:lnTo>
                    <a:pt x="256286" y="19050"/>
                  </a:lnTo>
                  <a:lnTo>
                    <a:pt x="284988" y="19939"/>
                  </a:lnTo>
                  <a:lnTo>
                    <a:pt x="326263" y="25019"/>
                  </a:lnTo>
                  <a:lnTo>
                    <a:pt x="373634" y="38989"/>
                  </a:lnTo>
                  <a:lnTo>
                    <a:pt x="416560" y="67437"/>
                  </a:lnTo>
                  <a:lnTo>
                    <a:pt x="446786" y="95250"/>
                  </a:lnTo>
                  <a:lnTo>
                    <a:pt x="452691" y="101473"/>
                  </a:lnTo>
                  <a:lnTo>
                    <a:pt x="428498" y="124333"/>
                  </a:lnTo>
                  <a:lnTo>
                    <a:pt x="447382" y="131241"/>
                  </a:lnTo>
                  <a:lnTo>
                    <a:pt x="431800" y="150495"/>
                  </a:lnTo>
                  <a:lnTo>
                    <a:pt x="439293" y="156464"/>
                  </a:lnTo>
                  <a:lnTo>
                    <a:pt x="454787" y="137160"/>
                  </a:lnTo>
                  <a:lnTo>
                    <a:pt x="456869" y="134696"/>
                  </a:lnTo>
                  <a:lnTo>
                    <a:pt x="508508" y="153543"/>
                  </a:lnTo>
                  <a:lnTo>
                    <a:pt x="495528" y="110617"/>
                  </a:lnTo>
                  <a:lnTo>
                    <a:pt x="491172" y="96227"/>
                  </a:lnTo>
                  <a:lnTo>
                    <a:pt x="503936" y="83566"/>
                  </a:lnTo>
                  <a:lnTo>
                    <a:pt x="540512" y="54737"/>
                  </a:lnTo>
                  <a:lnTo>
                    <a:pt x="581660" y="34417"/>
                  </a:lnTo>
                  <a:lnTo>
                    <a:pt x="631444" y="22860"/>
                  </a:lnTo>
                  <a:lnTo>
                    <a:pt x="688086" y="19050"/>
                  </a:lnTo>
                  <a:lnTo>
                    <a:pt x="716915" y="19939"/>
                  </a:lnTo>
                  <a:lnTo>
                    <a:pt x="757936" y="25019"/>
                  </a:lnTo>
                  <a:lnTo>
                    <a:pt x="805434" y="38989"/>
                  </a:lnTo>
                  <a:lnTo>
                    <a:pt x="848360" y="67437"/>
                  </a:lnTo>
                  <a:lnTo>
                    <a:pt x="878459" y="95250"/>
                  </a:lnTo>
                  <a:lnTo>
                    <a:pt x="884453" y="101511"/>
                  </a:lnTo>
                  <a:lnTo>
                    <a:pt x="860298" y="124333"/>
                  </a:lnTo>
                  <a:lnTo>
                    <a:pt x="880364" y="131660"/>
                  </a:lnTo>
                  <a:lnTo>
                    <a:pt x="865251" y="150495"/>
                  </a:lnTo>
                  <a:lnTo>
                    <a:pt x="872617" y="156464"/>
                  </a:lnTo>
                  <a:lnTo>
                    <a:pt x="888111" y="137160"/>
                  </a:lnTo>
                  <a:lnTo>
                    <a:pt x="889838" y="135128"/>
                  </a:lnTo>
                  <a:lnTo>
                    <a:pt x="940308" y="153543"/>
                  </a:lnTo>
                  <a:lnTo>
                    <a:pt x="927366" y="110744"/>
                  </a:lnTo>
                  <a:lnTo>
                    <a:pt x="923328" y="97409"/>
                  </a:lnTo>
                  <a:lnTo>
                    <a:pt x="937387" y="83566"/>
                  </a:lnTo>
                  <a:lnTo>
                    <a:pt x="973963" y="54737"/>
                  </a:lnTo>
                  <a:lnTo>
                    <a:pt x="1014984" y="34417"/>
                  </a:lnTo>
                  <a:lnTo>
                    <a:pt x="1064895" y="22860"/>
                  </a:lnTo>
                  <a:lnTo>
                    <a:pt x="1121537" y="19050"/>
                  </a:lnTo>
                  <a:lnTo>
                    <a:pt x="1150239" y="19939"/>
                  </a:lnTo>
                  <a:lnTo>
                    <a:pt x="1191387" y="25019"/>
                  </a:lnTo>
                  <a:lnTo>
                    <a:pt x="1238758" y="38989"/>
                  </a:lnTo>
                  <a:lnTo>
                    <a:pt x="1281684" y="67437"/>
                  </a:lnTo>
                  <a:lnTo>
                    <a:pt x="1311910" y="95250"/>
                  </a:lnTo>
                  <a:lnTo>
                    <a:pt x="1317853" y="101511"/>
                  </a:lnTo>
                  <a:lnTo>
                    <a:pt x="1293749" y="124333"/>
                  </a:lnTo>
                  <a:lnTo>
                    <a:pt x="1307858" y="129489"/>
                  </a:lnTo>
                  <a:lnTo>
                    <a:pt x="1298575" y="140970"/>
                  </a:lnTo>
                  <a:lnTo>
                    <a:pt x="1306068" y="146939"/>
                  </a:lnTo>
                  <a:lnTo>
                    <a:pt x="1317307" y="132943"/>
                  </a:lnTo>
                  <a:lnTo>
                    <a:pt x="1373759" y="153543"/>
                  </a:lnTo>
                  <a:lnTo>
                    <a:pt x="1360754" y="110744"/>
                  </a:lnTo>
                  <a:lnTo>
                    <a:pt x="1354493" y="90144"/>
                  </a:lnTo>
                  <a:lnTo>
                    <a:pt x="1370711" y="74041"/>
                  </a:lnTo>
                  <a:lnTo>
                    <a:pt x="1407287" y="45212"/>
                  </a:lnTo>
                  <a:lnTo>
                    <a:pt x="1448435" y="24892"/>
                  </a:lnTo>
                  <a:lnTo>
                    <a:pt x="1498219" y="13335"/>
                  </a:lnTo>
                  <a:lnTo>
                    <a:pt x="1554861" y="9525"/>
                  </a:lnTo>
                  <a:lnTo>
                    <a:pt x="1583690" y="10414"/>
                  </a:lnTo>
                  <a:lnTo>
                    <a:pt x="1624711" y="15494"/>
                  </a:lnTo>
                  <a:lnTo>
                    <a:pt x="1672209" y="29464"/>
                  </a:lnTo>
                  <a:lnTo>
                    <a:pt x="1715135" y="57912"/>
                  </a:lnTo>
                  <a:lnTo>
                    <a:pt x="1745234" y="85725"/>
                  </a:lnTo>
                  <a:lnTo>
                    <a:pt x="1751228" y="91986"/>
                  </a:lnTo>
                  <a:lnTo>
                    <a:pt x="1727073" y="114808"/>
                  </a:lnTo>
                  <a:lnTo>
                    <a:pt x="1807083" y="144018"/>
                  </a:lnTo>
                  <a:close/>
                </a:path>
              </a:pathLst>
            </a:custGeom>
            <a:solidFill>
              <a:srgbClr val="000000"/>
            </a:solidFill>
          </p:spPr>
          <p:txBody>
            <a:bodyPr wrap="square" lIns="0" tIns="0" rIns="0" bIns="0" rtlCol="0"/>
            <a:lstStyle/>
            <a:p>
              <a:endParaRPr/>
            </a:p>
          </p:txBody>
        </p:sp>
      </p:grpSp>
      <p:sp>
        <p:nvSpPr>
          <p:cNvPr id="276" name="object 276"/>
          <p:cNvSpPr txBox="1"/>
          <p:nvPr/>
        </p:nvSpPr>
        <p:spPr>
          <a:xfrm>
            <a:off x="2378710" y="4667507"/>
            <a:ext cx="2087245" cy="920115"/>
          </a:xfrm>
          <a:prstGeom prst="rect">
            <a:avLst/>
          </a:prstGeom>
        </p:spPr>
        <p:txBody>
          <a:bodyPr vert="horz" wrap="square" lIns="0" tIns="36830" rIns="0" bIns="0" rtlCol="0">
            <a:spAutoFit/>
          </a:bodyPr>
          <a:lstStyle/>
          <a:p>
            <a:pPr marR="115570" algn="r">
              <a:lnSpc>
                <a:spcPct val="100000"/>
              </a:lnSpc>
              <a:spcBef>
                <a:spcPts val="290"/>
              </a:spcBef>
              <a:tabLst>
                <a:tab pos="1485265" algn="l"/>
              </a:tabLst>
            </a:pPr>
            <a:r>
              <a:rPr sz="1200" dirty="0">
                <a:latin typeface="Calibri"/>
                <a:cs typeface="Calibri"/>
              </a:rPr>
              <a:t>2</a:t>
            </a:r>
            <a:r>
              <a:rPr sz="1200" spc="135" dirty="0">
                <a:latin typeface="Calibri"/>
                <a:cs typeface="Calibri"/>
              </a:rPr>
              <a:t>  </a:t>
            </a:r>
            <a:r>
              <a:rPr sz="1200" dirty="0">
                <a:latin typeface="Calibri"/>
                <a:cs typeface="Calibri"/>
              </a:rPr>
              <a:t>+</a:t>
            </a:r>
            <a:r>
              <a:rPr sz="1200" spc="140" dirty="0">
                <a:latin typeface="Calibri"/>
                <a:cs typeface="Calibri"/>
              </a:rPr>
              <a:t>  </a:t>
            </a:r>
            <a:r>
              <a:rPr sz="1200" dirty="0">
                <a:latin typeface="Calibri"/>
                <a:cs typeface="Calibri"/>
              </a:rPr>
              <a:t>2</a:t>
            </a:r>
            <a:r>
              <a:rPr sz="1200" spc="135" dirty="0">
                <a:latin typeface="Calibri"/>
                <a:cs typeface="Calibri"/>
              </a:rPr>
              <a:t>  </a:t>
            </a:r>
            <a:r>
              <a:rPr sz="1200" dirty="0">
                <a:latin typeface="Calibri"/>
                <a:cs typeface="Calibri"/>
              </a:rPr>
              <a:t>+</a:t>
            </a:r>
            <a:r>
              <a:rPr sz="1200" spc="140" dirty="0">
                <a:latin typeface="Calibri"/>
                <a:cs typeface="Calibri"/>
              </a:rPr>
              <a:t>  </a:t>
            </a:r>
            <a:r>
              <a:rPr sz="1200" dirty="0">
                <a:latin typeface="Calibri"/>
                <a:cs typeface="Calibri"/>
              </a:rPr>
              <a:t>2</a:t>
            </a:r>
            <a:r>
              <a:rPr sz="1200" spc="140" dirty="0">
                <a:latin typeface="Calibri"/>
                <a:cs typeface="Calibri"/>
              </a:rPr>
              <a:t>  </a:t>
            </a:r>
            <a:r>
              <a:rPr sz="1200" dirty="0">
                <a:latin typeface="Calibri"/>
                <a:cs typeface="Calibri"/>
              </a:rPr>
              <a:t>+</a:t>
            </a:r>
            <a:r>
              <a:rPr sz="1200" spc="140" dirty="0">
                <a:latin typeface="Calibri"/>
                <a:cs typeface="Calibri"/>
              </a:rPr>
              <a:t>  </a:t>
            </a:r>
            <a:r>
              <a:rPr sz="1200" dirty="0">
                <a:latin typeface="Calibri"/>
                <a:cs typeface="Calibri"/>
              </a:rPr>
              <a:t>2</a:t>
            </a:r>
            <a:r>
              <a:rPr sz="1200" spc="135" dirty="0">
                <a:latin typeface="Calibri"/>
                <a:cs typeface="Calibri"/>
              </a:rPr>
              <a:t>  </a:t>
            </a:r>
            <a:r>
              <a:rPr sz="1200" spc="-50" dirty="0">
                <a:latin typeface="Calibri"/>
                <a:cs typeface="Calibri"/>
              </a:rPr>
              <a:t>=</a:t>
            </a:r>
            <a:r>
              <a:rPr sz="1200" dirty="0">
                <a:latin typeface="Calibri"/>
                <a:cs typeface="Calibri"/>
              </a:rPr>
              <a:t>	4</a:t>
            </a:r>
            <a:r>
              <a:rPr sz="1200" spc="270" dirty="0">
                <a:latin typeface="Calibri"/>
                <a:cs typeface="Calibri"/>
              </a:rPr>
              <a:t> </a:t>
            </a:r>
            <a:r>
              <a:rPr sz="1200" dirty="0">
                <a:latin typeface="Calibri"/>
                <a:cs typeface="Calibri"/>
              </a:rPr>
              <a:t>x</a:t>
            </a:r>
            <a:r>
              <a:rPr sz="1200" spc="285" dirty="0">
                <a:latin typeface="Calibri"/>
                <a:cs typeface="Calibri"/>
              </a:rPr>
              <a:t> </a:t>
            </a:r>
            <a:r>
              <a:rPr sz="1200" spc="-50" dirty="0">
                <a:latin typeface="Calibri"/>
                <a:cs typeface="Calibri"/>
              </a:rPr>
              <a:t>2</a:t>
            </a:r>
            <a:endParaRPr sz="1200">
              <a:latin typeface="Calibri"/>
              <a:cs typeface="Calibri"/>
            </a:endParaRPr>
          </a:p>
          <a:p>
            <a:pPr algn="ctr">
              <a:lnSpc>
                <a:spcPct val="100000"/>
              </a:lnSpc>
              <a:spcBef>
                <a:spcPts val="160"/>
              </a:spcBef>
            </a:pPr>
            <a:r>
              <a:rPr sz="1000" b="1" i="1" dirty="0">
                <a:latin typeface="Calibri"/>
                <a:cs typeface="Calibri"/>
              </a:rPr>
              <a:t>two</a:t>
            </a:r>
            <a:r>
              <a:rPr sz="1000" b="1" i="1" spc="-20" dirty="0">
                <a:latin typeface="Calibri"/>
                <a:cs typeface="Calibri"/>
              </a:rPr>
              <a:t> </a:t>
            </a:r>
            <a:r>
              <a:rPr sz="1000" b="1" i="1" dirty="0">
                <a:latin typeface="Calibri"/>
                <a:cs typeface="Calibri"/>
              </a:rPr>
              <a:t>add</a:t>
            </a:r>
            <a:r>
              <a:rPr sz="1000" b="1" i="1" spc="-25" dirty="0">
                <a:latin typeface="Calibri"/>
                <a:cs typeface="Calibri"/>
              </a:rPr>
              <a:t> </a:t>
            </a:r>
            <a:r>
              <a:rPr sz="1000" b="1" i="1" dirty="0">
                <a:latin typeface="Calibri"/>
                <a:cs typeface="Calibri"/>
              </a:rPr>
              <a:t>two</a:t>
            </a:r>
            <a:r>
              <a:rPr sz="1000" b="1" i="1" spc="-15" dirty="0">
                <a:latin typeface="Calibri"/>
                <a:cs typeface="Calibri"/>
              </a:rPr>
              <a:t> </a:t>
            </a:r>
            <a:r>
              <a:rPr sz="1000" b="1" i="1" dirty="0">
                <a:latin typeface="Calibri"/>
                <a:cs typeface="Calibri"/>
              </a:rPr>
              <a:t>add</a:t>
            </a:r>
            <a:r>
              <a:rPr sz="1000" b="1" i="1" spc="-25" dirty="0">
                <a:latin typeface="Calibri"/>
                <a:cs typeface="Calibri"/>
              </a:rPr>
              <a:t> </a:t>
            </a:r>
            <a:r>
              <a:rPr sz="1000" b="1" i="1" dirty="0">
                <a:latin typeface="Calibri"/>
                <a:cs typeface="Calibri"/>
              </a:rPr>
              <a:t>two</a:t>
            </a:r>
            <a:r>
              <a:rPr sz="1000" b="1" i="1" spc="-15" dirty="0">
                <a:latin typeface="Calibri"/>
                <a:cs typeface="Calibri"/>
              </a:rPr>
              <a:t> </a:t>
            </a:r>
            <a:r>
              <a:rPr sz="1000" b="1" i="1" dirty="0">
                <a:latin typeface="Calibri"/>
                <a:cs typeface="Calibri"/>
              </a:rPr>
              <a:t>add</a:t>
            </a:r>
            <a:r>
              <a:rPr sz="1000" b="1" i="1" spc="-30" dirty="0">
                <a:latin typeface="Calibri"/>
                <a:cs typeface="Calibri"/>
              </a:rPr>
              <a:t> </a:t>
            </a:r>
            <a:r>
              <a:rPr sz="1000" b="1" i="1" dirty="0">
                <a:latin typeface="Calibri"/>
                <a:cs typeface="Calibri"/>
              </a:rPr>
              <a:t>two add</a:t>
            </a:r>
            <a:r>
              <a:rPr sz="1000" b="1" i="1" spc="-25" dirty="0">
                <a:latin typeface="Calibri"/>
                <a:cs typeface="Calibri"/>
              </a:rPr>
              <a:t> two</a:t>
            </a:r>
            <a:endParaRPr sz="1000">
              <a:latin typeface="Calibri"/>
              <a:cs typeface="Calibri"/>
            </a:endParaRPr>
          </a:p>
          <a:p>
            <a:pPr algn="ctr">
              <a:lnSpc>
                <a:spcPct val="100000"/>
              </a:lnSpc>
            </a:pPr>
            <a:r>
              <a:rPr sz="1000" b="1" i="1" dirty="0">
                <a:latin typeface="Calibri"/>
                <a:cs typeface="Calibri"/>
              </a:rPr>
              <a:t>=</a:t>
            </a:r>
            <a:r>
              <a:rPr sz="1000" b="1" i="1" spc="-20" dirty="0">
                <a:latin typeface="Calibri"/>
                <a:cs typeface="Calibri"/>
              </a:rPr>
              <a:t> </a:t>
            </a:r>
            <a:r>
              <a:rPr sz="1000" b="1" i="1" dirty="0">
                <a:latin typeface="Calibri"/>
                <a:cs typeface="Calibri"/>
              </a:rPr>
              <a:t>four</a:t>
            </a:r>
            <a:r>
              <a:rPr sz="1000" b="1" i="1" spc="-20" dirty="0">
                <a:latin typeface="Calibri"/>
                <a:cs typeface="Calibri"/>
              </a:rPr>
              <a:t> </a:t>
            </a:r>
            <a:r>
              <a:rPr sz="1000" b="1" i="1" dirty="0">
                <a:latin typeface="Calibri"/>
                <a:cs typeface="Calibri"/>
              </a:rPr>
              <a:t>lots of</a:t>
            </a:r>
            <a:r>
              <a:rPr sz="1000" b="1" i="1" spc="-30" dirty="0">
                <a:latin typeface="Calibri"/>
                <a:cs typeface="Calibri"/>
              </a:rPr>
              <a:t> </a:t>
            </a:r>
            <a:r>
              <a:rPr sz="1000" b="1" i="1" spc="-25" dirty="0">
                <a:latin typeface="Calibri"/>
                <a:cs typeface="Calibri"/>
              </a:rPr>
              <a:t>two</a:t>
            </a:r>
            <a:endParaRPr sz="1000">
              <a:latin typeface="Calibri"/>
              <a:cs typeface="Calibri"/>
            </a:endParaRPr>
          </a:p>
          <a:p>
            <a:pPr>
              <a:lnSpc>
                <a:spcPct val="100000"/>
              </a:lnSpc>
            </a:pPr>
            <a:endParaRPr sz="1350">
              <a:latin typeface="Calibri"/>
              <a:cs typeface="Calibri"/>
            </a:endParaRPr>
          </a:p>
          <a:p>
            <a:pPr marR="90170" algn="r">
              <a:lnSpc>
                <a:spcPct val="100000"/>
              </a:lnSpc>
              <a:spcBef>
                <a:spcPts val="5"/>
              </a:spcBef>
              <a:tabLst>
                <a:tab pos="428625" algn="l"/>
                <a:tab pos="860425" algn="l"/>
                <a:tab pos="1292225" algn="l"/>
                <a:tab pos="1727200" algn="l"/>
              </a:tabLst>
            </a:pPr>
            <a:r>
              <a:rPr sz="1500" b="1" spc="-75" baseline="2777" dirty="0">
                <a:latin typeface="Calibri"/>
                <a:cs typeface="Calibri"/>
              </a:rPr>
              <a:t>0</a:t>
            </a:r>
            <a:r>
              <a:rPr sz="1500" b="1" baseline="2777" dirty="0">
                <a:latin typeface="Calibri"/>
                <a:cs typeface="Calibri"/>
              </a:rPr>
              <a:t>	</a:t>
            </a:r>
            <a:r>
              <a:rPr sz="1000" b="1" spc="-50" dirty="0">
                <a:latin typeface="Calibri"/>
                <a:cs typeface="Calibri"/>
              </a:rPr>
              <a:t>2</a:t>
            </a:r>
            <a:r>
              <a:rPr sz="1000" b="1" dirty="0">
                <a:latin typeface="Calibri"/>
                <a:cs typeface="Calibri"/>
              </a:rPr>
              <a:t>	</a:t>
            </a:r>
            <a:r>
              <a:rPr sz="1000" b="1" spc="-50" dirty="0">
                <a:latin typeface="Calibri"/>
                <a:cs typeface="Calibri"/>
              </a:rPr>
              <a:t>4</a:t>
            </a:r>
            <a:r>
              <a:rPr sz="1000" b="1" dirty="0">
                <a:latin typeface="Calibri"/>
                <a:cs typeface="Calibri"/>
              </a:rPr>
              <a:t>	</a:t>
            </a:r>
            <a:r>
              <a:rPr sz="1000" b="1" spc="-50" dirty="0">
                <a:latin typeface="Calibri"/>
                <a:cs typeface="Calibri"/>
              </a:rPr>
              <a:t>6</a:t>
            </a:r>
            <a:r>
              <a:rPr sz="1000" b="1" dirty="0">
                <a:latin typeface="Calibri"/>
                <a:cs typeface="Calibri"/>
              </a:rPr>
              <a:t>	</a:t>
            </a:r>
            <a:r>
              <a:rPr sz="1500" b="1" spc="-75" baseline="2777" dirty="0">
                <a:latin typeface="Calibri"/>
                <a:cs typeface="Calibri"/>
              </a:rPr>
              <a:t>8</a:t>
            </a:r>
            <a:endParaRPr sz="1500" baseline="2777">
              <a:latin typeface="Calibri"/>
              <a:cs typeface="Calibri"/>
            </a:endParaRPr>
          </a:p>
        </p:txBody>
      </p:sp>
      <p:grpSp>
        <p:nvGrpSpPr>
          <p:cNvPr id="277" name="object 277"/>
          <p:cNvGrpSpPr/>
          <p:nvPr/>
        </p:nvGrpSpPr>
        <p:grpSpPr>
          <a:xfrm>
            <a:off x="5130863" y="1914525"/>
            <a:ext cx="2162175" cy="4205605"/>
            <a:chOff x="5130863" y="1914525"/>
            <a:chExt cx="2162175" cy="4205605"/>
          </a:xfrm>
        </p:grpSpPr>
        <p:sp>
          <p:nvSpPr>
            <p:cNvPr id="278" name="object 278"/>
            <p:cNvSpPr/>
            <p:nvPr/>
          </p:nvSpPr>
          <p:spPr>
            <a:xfrm>
              <a:off x="5137150" y="5657850"/>
              <a:ext cx="890905" cy="158750"/>
            </a:xfrm>
            <a:custGeom>
              <a:avLst/>
              <a:gdLst/>
              <a:ahLst/>
              <a:cxnLst/>
              <a:rect l="l" t="t" r="r" b="b"/>
              <a:pathLst>
                <a:path w="890904" h="158750">
                  <a:moveTo>
                    <a:pt x="890587" y="0"/>
                  </a:moveTo>
                  <a:lnTo>
                    <a:pt x="0" y="0"/>
                  </a:lnTo>
                  <a:lnTo>
                    <a:pt x="0" y="158750"/>
                  </a:lnTo>
                  <a:lnTo>
                    <a:pt x="890587" y="158750"/>
                  </a:lnTo>
                  <a:lnTo>
                    <a:pt x="890587" y="0"/>
                  </a:lnTo>
                  <a:close/>
                </a:path>
              </a:pathLst>
            </a:custGeom>
            <a:solidFill>
              <a:srgbClr val="660066"/>
            </a:solidFill>
          </p:spPr>
          <p:txBody>
            <a:bodyPr wrap="square" lIns="0" tIns="0" rIns="0" bIns="0" rtlCol="0"/>
            <a:lstStyle/>
            <a:p>
              <a:endParaRPr/>
            </a:p>
          </p:txBody>
        </p:sp>
        <p:sp>
          <p:nvSpPr>
            <p:cNvPr id="279" name="object 279"/>
            <p:cNvSpPr/>
            <p:nvPr/>
          </p:nvSpPr>
          <p:spPr>
            <a:xfrm>
              <a:off x="5137150" y="5657850"/>
              <a:ext cx="890905" cy="158750"/>
            </a:xfrm>
            <a:custGeom>
              <a:avLst/>
              <a:gdLst/>
              <a:ahLst/>
              <a:cxnLst/>
              <a:rect l="l" t="t" r="r" b="b"/>
              <a:pathLst>
                <a:path w="890904" h="158750">
                  <a:moveTo>
                    <a:pt x="0" y="158750"/>
                  </a:moveTo>
                  <a:lnTo>
                    <a:pt x="890587" y="158750"/>
                  </a:lnTo>
                  <a:lnTo>
                    <a:pt x="890587" y="0"/>
                  </a:lnTo>
                  <a:lnTo>
                    <a:pt x="0" y="0"/>
                  </a:lnTo>
                  <a:lnTo>
                    <a:pt x="0" y="158750"/>
                  </a:lnTo>
                  <a:close/>
                </a:path>
              </a:pathLst>
            </a:custGeom>
            <a:ln w="9525">
              <a:solidFill>
                <a:srgbClr val="000000"/>
              </a:solidFill>
            </a:ln>
          </p:spPr>
          <p:txBody>
            <a:bodyPr wrap="square" lIns="0" tIns="0" rIns="0" bIns="0" rtlCol="0"/>
            <a:lstStyle/>
            <a:p>
              <a:endParaRPr/>
            </a:p>
          </p:txBody>
        </p:sp>
        <p:sp>
          <p:nvSpPr>
            <p:cNvPr id="280" name="object 280"/>
            <p:cNvSpPr/>
            <p:nvPr/>
          </p:nvSpPr>
          <p:spPr>
            <a:xfrm>
              <a:off x="6045200" y="5657850"/>
              <a:ext cx="890905" cy="158750"/>
            </a:xfrm>
            <a:custGeom>
              <a:avLst/>
              <a:gdLst/>
              <a:ahLst/>
              <a:cxnLst/>
              <a:rect l="l" t="t" r="r" b="b"/>
              <a:pathLst>
                <a:path w="890904" h="158750">
                  <a:moveTo>
                    <a:pt x="890587" y="0"/>
                  </a:moveTo>
                  <a:lnTo>
                    <a:pt x="0" y="0"/>
                  </a:lnTo>
                  <a:lnTo>
                    <a:pt x="0" y="158750"/>
                  </a:lnTo>
                  <a:lnTo>
                    <a:pt x="890587" y="158750"/>
                  </a:lnTo>
                  <a:lnTo>
                    <a:pt x="890587" y="0"/>
                  </a:lnTo>
                  <a:close/>
                </a:path>
              </a:pathLst>
            </a:custGeom>
            <a:solidFill>
              <a:srgbClr val="660066"/>
            </a:solidFill>
          </p:spPr>
          <p:txBody>
            <a:bodyPr wrap="square" lIns="0" tIns="0" rIns="0" bIns="0" rtlCol="0"/>
            <a:lstStyle/>
            <a:p>
              <a:endParaRPr/>
            </a:p>
          </p:txBody>
        </p:sp>
        <p:sp>
          <p:nvSpPr>
            <p:cNvPr id="281" name="object 281"/>
            <p:cNvSpPr/>
            <p:nvPr/>
          </p:nvSpPr>
          <p:spPr>
            <a:xfrm>
              <a:off x="6045200" y="5657850"/>
              <a:ext cx="890905" cy="158750"/>
            </a:xfrm>
            <a:custGeom>
              <a:avLst/>
              <a:gdLst/>
              <a:ahLst/>
              <a:cxnLst/>
              <a:rect l="l" t="t" r="r" b="b"/>
              <a:pathLst>
                <a:path w="890904" h="158750">
                  <a:moveTo>
                    <a:pt x="0" y="158750"/>
                  </a:moveTo>
                  <a:lnTo>
                    <a:pt x="890587" y="158750"/>
                  </a:lnTo>
                  <a:lnTo>
                    <a:pt x="890587" y="0"/>
                  </a:lnTo>
                  <a:lnTo>
                    <a:pt x="0" y="0"/>
                  </a:lnTo>
                  <a:lnTo>
                    <a:pt x="0" y="158750"/>
                  </a:lnTo>
                  <a:close/>
                </a:path>
              </a:pathLst>
            </a:custGeom>
            <a:ln w="9525">
              <a:solidFill>
                <a:srgbClr val="000000"/>
              </a:solidFill>
            </a:ln>
          </p:spPr>
          <p:txBody>
            <a:bodyPr wrap="square" lIns="0" tIns="0" rIns="0" bIns="0" rtlCol="0"/>
            <a:lstStyle/>
            <a:p>
              <a:endParaRPr/>
            </a:p>
          </p:txBody>
        </p:sp>
        <p:sp>
          <p:nvSpPr>
            <p:cNvPr id="282" name="object 282"/>
            <p:cNvSpPr/>
            <p:nvPr/>
          </p:nvSpPr>
          <p:spPr>
            <a:xfrm>
              <a:off x="5135626" y="5964237"/>
              <a:ext cx="1800225" cy="151130"/>
            </a:xfrm>
            <a:custGeom>
              <a:avLst/>
              <a:gdLst/>
              <a:ahLst/>
              <a:cxnLst/>
              <a:rect l="l" t="t" r="r" b="b"/>
              <a:pathLst>
                <a:path w="1800225" h="151129">
                  <a:moveTo>
                    <a:pt x="1800225" y="0"/>
                  </a:moveTo>
                  <a:lnTo>
                    <a:pt x="0" y="0"/>
                  </a:lnTo>
                  <a:lnTo>
                    <a:pt x="0" y="150812"/>
                  </a:lnTo>
                  <a:lnTo>
                    <a:pt x="1800225" y="150812"/>
                  </a:lnTo>
                  <a:lnTo>
                    <a:pt x="1800225" y="0"/>
                  </a:lnTo>
                  <a:close/>
                </a:path>
              </a:pathLst>
            </a:custGeom>
            <a:solidFill>
              <a:srgbClr val="663300"/>
            </a:solidFill>
          </p:spPr>
          <p:txBody>
            <a:bodyPr wrap="square" lIns="0" tIns="0" rIns="0" bIns="0" rtlCol="0"/>
            <a:lstStyle/>
            <a:p>
              <a:endParaRPr/>
            </a:p>
          </p:txBody>
        </p:sp>
        <p:sp>
          <p:nvSpPr>
            <p:cNvPr id="283" name="object 283"/>
            <p:cNvSpPr/>
            <p:nvPr/>
          </p:nvSpPr>
          <p:spPr>
            <a:xfrm>
              <a:off x="5135626" y="5964237"/>
              <a:ext cx="1800225" cy="151130"/>
            </a:xfrm>
            <a:custGeom>
              <a:avLst/>
              <a:gdLst/>
              <a:ahLst/>
              <a:cxnLst/>
              <a:rect l="l" t="t" r="r" b="b"/>
              <a:pathLst>
                <a:path w="1800225" h="151129">
                  <a:moveTo>
                    <a:pt x="0" y="150812"/>
                  </a:moveTo>
                  <a:lnTo>
                    <a:pt x="1800225" y="150812"/>
                  </a:lnTo>
                  <a:lnTo>
                    <a:pt x="1800225" y="0"/>
                  </a:lnTo>
                  <a:lnTo>
                    <a:pt x="0" y="0"/>
                  </a:lnTo>
                  <a:lnTo>
                    <a:pt x="0" y="150812"/>
                  </a:lnTo>
                  <a:close/>
                </a:path>
              </a:pathLst>
            </a:custGeom>
            <a:ln w="9525">
              <a:solidFill>
                <a:srgbClr val="000000"/>
              </a:solidFill>
            </a:ln>
          </p:spPr>
          <p:txBody>
            <a:bodyPr wrap="square" lIns="0" tIns="0" rIns="0" bIns="0" rtlCol="0"/>
            <a:lstStyle/>
            <a:p>
              <a:endParaRPr/>
            </a:p>
          </p:txBody>
        </p:sp>
        <p:sp>
          <p:nvSpPr>
            <p:cNvPr id="284" name="object 284"/>
            <p:cNvSpPr/>
            <p:nvPr/>
          </p:nvSpPr>
          <p:spPr>
            <a:xfrm>
              <a:off x="7153275" y="1919287"/>
              <a:ext cx="135255" cy="535305"/>
            </a:xfrm>
            <a:custGeom>
              <a:avLst/>
              <a:gdLst/>
              <a:ahLst/>
              <a:cxnLst/>
              <a:rect l="l" t="t" r="r" b="b"/>
              <a:pathLst>
                <a:path w="135254" h="535305">
                  <a:moveTo>
                    <a:pt x="134937" y="0"/>
                  </a:moveTo>
                  <a:lnTo>
                    <a:pt x="0" y="0"/>
                  </a:lnTo>
                  <a:lnTo>
                    <a:pt x="0" y="534987"/>
                  </a:lnTo>
                  <a:lnTo>
                    <a:pt x="134937" y="534987"/>
                  </a:lnTo>
                  <a:lnTo>
                    <a:pt x="134937" y="0"/>
                  </a:lnTo>
                  <a:close/>
                </a:path>
              </a:pathLst>
            </a:custGeom>
            <a:solidFill>
              <a:srgbClr val="660066"/>
            </a:solidFill>
          </p:spPr>
          <p:txBody>
            <a:bodyPr wrap="square" lIns="0" tIns="0" rIns="0" bIns="0" rtlCol="0"/>
            <a:lstStyle/>
            <a:p>
              <a:endParaRPr/>
            </a:p>
          </p:txBody>
        </p:sp>
        <p:sp>
          <p:nvSpPr>
            <p:cNvPr id="285" name="object 285"/>
            <p:cNvSpPr/>
            <p:nvPr/>
          </p:nvSpPr>
          <p:spPr>
            <a:xfrm>
              <a:off x="7153275" y="1919287"/>
              <a:ext cx="135255" cy="535305"/>
            </a:xfrm>
            <a:custGeom>
              <a:avLst/>
              <a:gdLst/>
              <a:ahLst/>
              <a:cxnLst/>
              <a:rect l="l" t="t" r="r" b="b"/>
              <a:pathLst>
                <a:path w="135254" h="535305">
                  <a:moveTo>
                    <a:pt x="0" y="534987"/>
                  </a:moveTo>
                  <a:lnTo>
                    <a:pt x="134937" y="534987"/>
                  </a:lnTo>
                  <a:lnTo>
                    <a:pt x="134937" y="0"/>
                  </a:lnTo>
                  <a:lnTo>
                    <a:pt x="0" y="0"/>
                  </a:lnTo>
                  <a:lnTo>
                    <a:pt x="0" y="534987"/>
                  </a:lnTo>
                  <a:close/>
                </a:path>
              </a:pathLst>
            </a:custGeom>
            <a:ln w="9525">
              <a:solidFill>
                <a:srgbClr val="000000"/>
              </a:solidFill>
            </a:ln>
          </p:spPr>
          <p:txBody>
            <a:bodyPr wrap="square" lIns="0" tIns="0" rIns="0" bIns="0" rtlCol="0"/>
            <a:lstStyle/>
            <a:p>
              <a:endParaRPr/>
            </a:p>
          </p:txBody>
        </p:sp>
        <p:sp>
          <p:nvSpPr>
            <p:cNvPr id="286" name="object 286"/>
            <p:cNvSpPr/>
            <p:nvPr/>
          </p:nvSpPr>
          <p:spPr>
            <a:xfrm>
              <a:off x="7148576" y="2454338"/>
              <a:ext cx="139700" cy="535305"/>
            </a:xfrm>
            <a:custGeom>
              <a:avLst/>
              <a:gdLst/>
              <a:ahLst/>
              <a:cxnLst/>
              <a:rect l="l" t="t" r="r" b="b"/>
              <a:pathLst>
                <a:path w="139700" h="535305">
                  <a:moveTo>
                    <a:pt x="139700" y="0"/>
                  </a:moveTo>
                  <a:lnTo>
                    <a:pt x="0" y="0"/>
                  </a:lnTo>
                  <a:lnTo>
                    <a:pt x="0" y="534987"/>
                  </a:lnTo>
                  <a:lnTo>
                    <a:pt x="139700" y="534987"/>
                  </a:lnTo>
                  <a:lnTo>
                    <a:pt x="139700" y="0"/>
                  </a:lnTo>
                  <a:close/>
                </a:path>
              </a:pathLst>
            </a:custGeom>
            <a:solidFill>
              <a:srgbClr val="660066"/>
            </a:solidFill>
          </p:spPr>
          <p:txBody>
            <a:bodyPr wrap="square" lIns="0" tIns="0" rIns="0" bIns="0" rtlCol="0"/>
            <a:lstStyle/>
            <a:p>
              <a:endParaRPr/>
            </a:p>
          </p:txBody>
        </p:sp>
        <p:sp>
          <p:nvSpPr>
            <p:cNvPr id="287" name="object 287"/>
            <p:cNvSpPr/>
            <p:nvPr/>
          </p:nvSpPr>
          <p:spPr>
            <a:xfrm>
              <a:off x="7148576" y="2454338"/>
              <a:ext cx="139700" cy="535305"/>
            </a:xfrm>
            <a:custGeom>
              <a:avLst/>
              <a:gdLst/>
              <a:ahLst/>
              <a:cxnLst/>
              <a:rect l="l" t="t" r="r" b="b"/>
              <a:pathLst>
                <a:path w="139700" h="535305">
                  <a:moveTo>
                    <a:pt x="0" y="534987"/>
                  </a:moveTo>
                  <a:lnTo>
                    <a:pt x="139700" y="534987"/>
                  </a:lnTo>
                  <a:lnTo>
                    <a:pt x="139700" y="0"/>
                  </a:lnTo>
                  <a:lnTo>
                    <a:pt x="0" y="0"/>
                  </a:lnTo>
                  <a:lnTo>
                    <a:pt x="0" y="534987"/>
                  </a:lnTo>
                  <a:close/>
                </a:path>
              </a:pathLst>
            </a:custGeom>
            <a:ln w="9525">
              <a:solidFill>
                <a:srgbClr val="000000"/>
              </a:solidFill>
            </a:ln>
          </p:spPr>
          <p:txBody>
            <a:bodyPr wrap="square" lIns="0" tIns="0" rIns="0" bIns="0" rtlCol="0"/>
            <a:lstStyle/>
            <a:p>
              <a:endParaRPr/>
            </a:p>
          </p:txBody>
        </p:sp>
      </p:grpSp>
      <p:graphicFrame>
        <p:nvGraphicFramePr>
          <p:cNvPr id="288" name="object 288"/>
          <p:cNvGraphicFramePr>
            <a:graphicFrameLocks noGrp="1"/>
          </p:cNvGraphicFramePr>
          <p:nvPr/>
        </p:nvGraphicFramePr>
        <p:xfrm>
          <a:off x="4787900" y="6270625"/>
          <a:ext cx="2450464" cy="431165"/>
        </p:xfrm>
        <a:graphic>
          <a:graphicData uri="http://schemas.openxmlformats.org/drawingml/2006/table">
            <a:tbl>
              <a:tblPr firstRow="1" bandRow="1">
                <a:tableStyleId>{2D5ABB26-0587-4C30-8999-92F81FD0307C}</a:tableStyleId>
              </a:tblPr>
              <a:tblGrid>
                <a:gridCol w="73025">
                  <a:extLst>
                    <a:ext uri="{9D8B030D-6E8A-4147-A177-3AD203B41FA5}">
                      <a16:colId xmlns:a16="http://schemas.microsoft.com/office/drawing/2014/main" val="20000"/>
                    </a:ext>
                  </a:extLst>
                </a:gridCol>
                <a:gridCol w="288290">
                  <a:extLst>
                    <a:ext uri="{9D8B030D-6E8A-4147-A177-3AD203B41FA5}">
                      <a16:colId xmlns:a16="http://schemas.microsoft.com/office/drawing/2014/main" val="20001"/>
                    </a:ext>
                  </a:extLst>
                </a:gridCol>
                <a:gridCol w="288290">
                  <a:extLst>
                    <a:ext uri="{9D8B030D-6E8A-4147-A177-3AD203B41FA5}">
                      <a16:colId xmlns:a16="http://schemas.microsoft.com/office/drawing/2014/main" val="20002"/>
                    </a:ext>
                  </a:extLst>
                </a:gridCol>
                <a:gridCol w="288289">
                  <a:extLst>
                    <a:ext uri="{9D8B030D-6E8A-4147-A177-3AD203B41FA5}">
                      <a16:colId xmlns:a16="http://schemas.microsoft.com/office/drawing/2014/main" val="20003"/>
                    </a:ext>
                  </a:extLst>
                </a:gridCol>
                <a:gridCol w="288290">
                  <a:extLst>
                    <a:ext uri="{9D8B030D-6E8A-4147-A177-3AD203B41FA5}">
                      <a16:colId xmlns:a16="http://schemas.microsoft.com/office/drawing/2014/main" val="20004"/>
                    </a:ext>
                  </a:extLst>
                </a:gridCol>
                <a:gridCol w="1224280">
                  <a:extLst>
                    <a:ext uri="{9D8B030D-6E8A-4147-A177-3AD203B41FA5}">
                      <a16:colId xmlns:a16="http://schemas.microsoft.com/office/drawing/2014/main" val="20005"/>
                    </a:ext>
                  </a:extLst>
                </a:gridCol>
              </a:tblGrid>
              <a:tr h="144145">
                <a:tc gridSpan="6">
                  <a:txBody>
                    <a:bodyPr/>
                    <a:lstStyle/>
                    <a:p>
                      <a:pPr marL="20320">
                        <a:lnSpc>
                          <a:spcPts val="710"/>
                        </a:lnSpc>
                        <a:spcBef>
                          <a:spcPts val="330"/>
                        </a:spcBef>
                        <a:tabLst>
                          <a:tab pos="307975" algn="l"/>
                          <a:tab pos="596900" algn="l"/>
                          <a:tab pos="884555" algn="l"/>
                          <a:tab pos="1173480" algn="l"/>
                        </a:tabLst>
                      </a:pPr>
                      <a:r>
                        <a:rPr sz="800" b="1" spc="-50" dirty="0">
                          <a:latin typeface="Calibri"/>
                          <a:cs typeface="Calibri"/>
                        </a:rPr>
                        <a:t>0</a:t>
                      </a:r>
                      <a:r>
                        <a:rPr sz="800" b="1" dirty="0">
                          <a:latin typeface="Calibri"/>
                          <a:cs typeface="Calibri"/>
                        </a:rPr>
                        <a:t>	</a:t>
                      </a:r>
                      <a:r>
                        <a:rPr sz="800" b="1" spc="-50" dirty="0">
                          <a:latin typeface="Calibri"/>
                          <a:cs typeface="Calibri"/>
                        </a:rPr>
                        <a:t>2</a:t>
                      </a:r>
                      <a:r>
                        <a:rPr sz="800" b="1" dirty="0">
                          <a:latin typeface="Calibri"/>
                          <a:cs typeface="Calibri"/>
                        </a:rPr>
                        <a:t>	</a:t>
                      </a:r>
                      <a:r>
                        <a:rPr sz="800" b="1" spc="-50" dirty="0">
                          <a:latin typeface="Calibri"/>
                          <a:cs typeface="Calibri"/>
                        </a:rPr>
                        <a:t>4</a:t>
                      </a:r>
                      <a:r>
                        <a:rPr sz="800" b="1" dirty="0">
                          <a:latin typeface="Calibri"/>
                          <a:cs typeface="Calibri"/>
                        </a:rPr>
                        <a:t>	</a:t>
                      </a:r>
                      <a:r>
                        <a:rPr sz="800" b="1" spc="-50" dirty="0">
                          <a:latin typeface="Calibri"/>
                          <a:cs typeface="Calibri"/>
                        </a:rPr>
                        <a:t>6</a:t>
                      </a:r>
                      <a:r>
                        <a:rPr sz="800" b="1" dirty="0">
                          <a:latin typeface="Calibri"/>
                          <a:cs typeface="Calibri"/>
                        </a:rPr>
                        <a:t>	</a:t>
                      </a:r>
                      <a:r>
                        <a:rPr sz="800" b="1" spc="-50" dirty="0">
                          <a:latin typeface="Calibri"/>
                          <a:cs typeface="Calibri"/>
                        </a:rPr>
                        <a:t>8</a:t>
                      </a:r>
                      <a:endParaRPr sz="800">
                        <a:latin typeface="Calibri"/>
                        <a:cs typeface="Calibri"/>
                      </a:endParaRPr>
                    </a:p>
                  </a:txBody>
                  <a:tcPr marL="0" marR="0" marT="419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66FF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3510">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9525">
                      <a:solidFill>
                        <a:srgbClr val="000000"/>
                      </a:solidFill>
                      <a:prstDash val="solid"/>
                    </a:lnR>
                    <a:lnT w="19050">
                      <a:solidFill>
                        <a:srgbClr val="000000"/>
                      </a:solidFill>
                      <a:prstDash val="solid"/>
                    </a:lnT>
                    <a:lnB w="28575">
                      <a:solidFill>
                        <a:srgbClr val="000000"/>
                      </a:solidFill>
                      <a:prstDash val="solid"/>
                    </a:lnB>
                    <a:solidFill>
                      <a:srgbClr val="66FFCC">
                        <a:alpha val="32940"/>
                      </a:srgbClr>
                    </a:solidFill>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9525">
                      <a:solidFill>
                        <a:srgbClr val="000000"/>
                      </a:solidFill>
                      <a:prstDash val="solid"/>
                    </a:lnR>
                    <a:lnT w="19050">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6FFCC">
                        <a:alpha val="32940"/>
                      </a:srgbClr>
                    </a:solidFill>
                  </a:tcPr>
                </a:tc>
                <a:extLst>
                  <a:ext uri="{0D108BD9-81ED-4DB2-BD59-A6C34878D82A}">
                    <a16:rowId xmlns:a16="http://schemas.microsoft.com/office/drawing/2014/main" val="10001"/>
                  </a:ext>
                </a:extLst>
              </a:tr>
              <a:tr h="143510">
                <a:tc gridSpan="6">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66FF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89" name="object 289"/>
          <p:cNvSpPr txBox="1"/>
          <p:nvPr/>
        </p:nvSpPr>
        <p:spPr>
          <a:xfrm>
            <a:off x="2241042" y="-9703"/>
            <a:ext cx="560705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5" dirty="0">
                <a:latin typeface="Calibri"/>
                <a:cs typeface="Calibri"/>
              </a:rPr>
              <a:t> </a:t>
            </a:r>
            <a:r>
              <a:rPr sz="1000" b="1" dirty="0">
                <a:latin typeface="Calibri"/>
                <a:cs typeface="Calibri"/>
              </a:rPr>
              <a:t>develop</a:t>
            </a:r>
            <a:r>
              <a:rPr sz="1000" b="1" spc="-20" dirty="0">
                <a:latin typeface="Calibri"/>
                <a:cs typeface="Calibri"/>
              </a:rPr>
              <a:t> </a:t>
            </a:r>
            <a:r>
              <a:rPr sz="1000" b="1" dirty="0">
                <a:latin typeface="Calibri"/>
                <a:cs typeface="Calibri"/>
              </a:rPr>
              <a:t>the</a:t>
            </a:r>
            <a:r>
              <a:rPr sz="1000" b="1" spc="-30" dirty="0">
                <a:latin typeface="Calibri"/>
                <a:cs typeface="Calibri"/>
              </a:rPr>
              <a:t> </a:t>
            </a:r>
            <a:r>
              <a:rPr sz="1000" b="1" spc="-10" dirty="0">
                <a:latin typeface="Calibri"/>
                <a:cs typeface="Calibri"/>
              </a:rPr>
              <a:t>concept</a:t>
            </a:r>
            <a:r>
              <a:rPr sz="1000" b="1" spc="-35" dirty="0">
                <a:latin typeface="Calibri"/>
                <a:cs typeface="Calibri"/>
              </a:rPr>
              <a:t> </a:t>
            </a:r>
            <a:r>
              <a:rPr sz="1000" b="1" dirty="0">
                <a:latin typeface="Calibri"/>
                <a:cs typeface="Calibri"/>
              </a:rPr>
              <a:t>of</a:t>
            </a:r>
            <a:r>
              <a:rPr sz="1000" b="1" spc="-25" dirty="0">
                <a:latin typeface="Calibri"/>
                <a:cs typeface="Calibri"/>
              </a:rPr>
              <a:t> </a:t>
            </a:r>
            <a:r>
              <a:rPr sz="1000" b="1" spc="-10" dirty="0">
                <a:latin typeface="Calibri"/>
                <a:cs typeface="Calibri"/>
              </a:rPr>
              <a:t>multiplication</a:t>
            </a:r>
            <a:r>
              <a:rPr sz="1000" b="1" spc="5" dirty="0">
                <a:latin typeface="Calibri"/>
                <a:cs typeface="Calibri"/>
              </a:rPr>
              <a:t> </a:t>
            </a:r>
            <a:r>
              <a:rPr sz="1000" b="1" dirty="0">
                <a:latin typeface="Calibri"/>
                <a:cs typeface="Calibri"/>
              </a:rPr>
              <a:t>and</a:t>
            </a:r>
            <a:r>
              <a:rPr sz="1000" b="1" spc="-25" dirty="0">
                <a:latin typeface="Calibri"/>
                <a:cs typeface="Calibri"/>
              </a:rPr>
              <a:t> </a:t>
            </a:r>
            <a:r>
              <a:rPr sz="1000" b="1" dirty="0">
                <a:latin typeface="Calibri"/>
                <a:cs typeface="Calibri"/>
              </a:rPr>
              <a:t>division</a:t>
            </a:r>
            <a:r>
              <a:rPr sz="1000" b="1" spc="5" dirty="0">
                <a:latin typeface="Calibri"/>
                <a:cs typeface="Calibri"/>
              </a:rPr>
              <a:t> </a:t>
            </a:r>
            <a:r>
              <a:rPr sz="1000" b="1" dirty="0">
                <a:latin typeface="Calibri"/>
                <a:cs typeface="Calibri"/>
              </a:rPr>
              <a:t>and</a:t>
            </a:r>
            <a:r>
              <a:rPr sz="1000" b="1" spc="-25" dirty="0">
                <a:latin typeface="Calibri"/>
                <a:cs typeface="Calibri"/>
              </a:rPr>
              <a:t> </a:t>
            </a:r>
            <a:r>
              <a:rPr sz="1000" b="1" dirty="0">
                <a:latin typeface="Calibri"/>
                <a:cs typeface="Calibri"/>
              </a:rPr>
              <a:t>are</a:t>
            </a:r>
            <a:r>
              <a:rPr sz="1000" b="1" spc="-45" dirty="0">
                <a:latin typeface="Calibri"/>
                <a:cs typeface="Calibri"/>
              </a:rPr>
              <a:t> </a:t>
            </a:r>
            <a:r>
              <a:rPr sz="1000" b="1" dirty="0">
                <a:latin typeface="Calibri"/>
                <a:cs typeface="Calibri"/>
              </a:rPr>
              <a:t>enabled</a:t>
            </a:r>
            <a:r>
              <a:rPr sz="1000" b="1" spc="-30" dirty="0">
                <a:latin typeface="Calibri"/>
                <a:cs typeface="Calibri"/>
              </a:rPr>
              <a:t> </a:t>
            </a:r>
            <a:r>
              <a:rPr sz="1000" b="1" dirty="0">
                <a:latin typeface="Calibri"/>
                <a:cs typeface="Calibri"/>
              </a:rPr>
              <a:t>to</a:t>
            </a:r>
            <a:r>
              <a:rPr sz="1000" b="1" spc="-20"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30" dirty="0">
                <a:latin typeface="Calibri"/>
                <a:cs typeface="Calibri"/>
              </a:rPr>
              <a:t> </a:t>
            </a:r>
            <a:r>
              <a:rPr sz="1000" b="1" dirty="0">
                <a:latin typeface="Calibri"/>
                <a:cs typeface="Calibri"/>
              </a:rPr>
              <a:t>operations</a:t>
            </a:r>
            <a:r>
              <a:rPr sz="1000" b="1" spc="-35" dirty="0">
                <a:latin typeface="Calibri"/>
                <a:cs typeface="Calibri"/>
              </a:rPr>
              <a:t> </a:t>
            </a:r>
            <a:r>
              <a:rPr sz="1000" b="1" spc="-10" dirty="0">
                <a:latin typeface="Calibri"/>
                <a:cs typeface="Calibri"/>
              </a:rPr>
              <a:t>flexibly.</a:t>
            </a:r>
            <a:endParaRPr sz="1000">
              <a:latin typeface="Calibri"/>
              <a:cs typeface="Calibri"/>
            </a:endParaRPr>
          </a:p>
          <a:p>
            <a:pPr marL="1270" algn="ctr">
              <a:lnSpc>
                <a:spcPct val="100000"/>
              </a:lnSpc>
            </a:pPr>
            <a:r>
              <a:rPr sz="1000" b="1" dirty="0">
                <a:latin typeface="Calibri"/>
                <a:cs typeface="Calibri"/>
              </a:rPr>
              <a:t>Multiplication</a:t>
            </a:r>
            <a:r>
              <a:rPr sz="1000" b="1" spc="-10" dirty="0">
                <a:latin typeface="Calibri"/>
                <a:cs typeface="Calibri"/>
              </a:rPr>
              <a:t> </a:t>
            </a:r>
            <a:r>
              <a:rPr sz="1000" b="1" dirty="0">
                <a:latin typeface="Calibri"/>
                <a:cs typeface="Calibri"/>
              </a:rPr>
              <a:t>and</a:t>
            </a:r>
            <a:r>
              <a:rPr sz="1000" b="1" spc="-40" dirty="0">
                <a:latin typeface="Calibri"/>
                <a:cs typeface="Calibri"/>
              </a:rPr>
              <a:t> </a:t>
            </a:r>
            <a:r>
              <a:rPr sz="1000" b="1" dirty="0">
                <a:latin typeface="Calibri"/>
                <a:cs typeface="Calibri"/>
              </a:rPr>
              <a:t>division should</a:t>
            </a:r>
            <a:r>
              <a:rPr sz="1000" b="1" spc="-35" dirty="0">
                <a:latin typeface="Calibri"/>
                <a:cs typeface="Calibri"/>
              </a:rPr>
              <a:t> </a:t>
            </a:r>
            <a:r>
              <a:rPr sz="1000" b="1" dirty="0">
                <a:latin typeface="Calibri"/>
                <a:cs typeface="Calibri"/>
              </a:rPr>
              <a:t>be</a:t>
            </a:r>
            <a:r>
              <a:rPr sz="1000" b="1" spc="-40" dirty="0">
                <a:latin typeface="Calibri"/>
                <a:cs typeface="Calibri"/>
              </a:rPr>
              <a:t> </a:t>
            </a:r>
            <a:r>
              <a:rPr sz="1000" b="1" dirty="0">
                <a:latin typeface="Calibri"/>
                <a:cs typeface="Calibri"/>
              </a:rPr>
              <a:t>taught</a:t>
            </a:r>
            <a:r>
              <a:rPr sz="1000" b="1" spc="-35" dirty="0">
                <a:latin typeface="Calibri"/>
                <a:cs typeface="Calibri"/>
              </a:rPr>
              <a:t> </a:t>
            </a:r>
            <a:r>
              <a:rPr sz="1000" b="1" spc="-10" dirty="0">
                <a:latin typeface="Calibri"/>
                <a:cs typeface="Calibri"/>
              </a:rPr>
              <a:t>together.</a:t>
            </a:r>
            <a:endParaRPr sz="10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0" y="385825"/>
            <a:ext cx="9182100" cy="6491605"/>
            <a:chOff x="-19050" y="385825"/>
            <a:chExt cx="9182100" cy="6491605"/>
          </a:xfrm>
        </p:grpSpPr>
        <p:sp>
          <p:nvSpPr>
            <p:cNvPr id="3" name="object 3"/>
            <p:cNvSpPr/>
            <p:nvPr/>
          </p:nvSpPr>
          <p:spPr>
            <a:xfrm>
              <a:off x="4211701"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4" name="object 4"/>
            <p:cNvSpPr/>
            <p:nvPr/>
          </p:nvSpPr>
          <p:spPr>
            <a:xfrm>
              <a:off x="0" y="836675"/>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5" name="object 5"/>
            <p:cNvSpPr/>
            <p:nvPr/>
          </p:nvSpPr>
          <p:spPr>
            <a:xfrm>
              <a:off x="34925" y="385825"/>
              <a:ext cx="9109075" cy="38100"/>
            </a:xfrm>
            <a:custGeom>
              <a:avLst/>
              <a:gdLst/>
              <a:ahLst/>
              <a:cxnLst/>
              <a:rect l="l" t="t" r="r" b="b"/>
              <a:pathLst>
                <a:path w="9109075" h="38100">
                  <a:moveTo>
                    <a:pt x="0" y="38100"/>
                  </a:moveTo>
                  <a:lnTo>
                    <a:pt x="9109074" y="38100"/>
                  </a:lnTo>
                  <a:lnTo>
                    <a:pt x="9109074" y="0"/>
                  </a:lnTo>
                  <a:lnTo>
                    <a:pt x="0" y="0"/>
                  </a:lnTo>
                  <a:lnTo>
                    <a:pt x="0" y="38100"/>
                  </a:lnTo>
                  <a:close/>
                </a:path>
              </a:pathLst>
            </a:custGeom>
            <a:solidFill>
              <a:srgbClr val="000000"/>
            </a:solidFill>
          </p:spPr>
          <p:txBody>
            <a:bodyPr wrap="square" lIns="0" tIns="0" rIns="0" bIns="0" rtlCol="0"/>
            <a:lstStyle/>
            <a:p>
              <a:endParaRPr/>
            </a:p>
          </p:txBody>
        </p:sp>
        <p:sp>
          <p:nvSpPr>
            <p:cNvPr id="6" name="object 6"/>
            <p:cNvSpPr/>
            <p:nvPr/>
          </p:nvSpPr>
          <p:spPr>
            <a:xfrm>
              <a:off x="75247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7" name="object 7"/>
            <p:cNvSpPr/>
            <p:nvPr/>
          </p:nvSpPr>
          <p:spPr>
            <a:xfrm>
              <a:off x="0" y="3789425"/>
              <a:ext cx="1764030" cy="0"/>
            </a:xfrm>
            <a:custGeom>
              <a:avLst/>
              <a:gdLst/>
              <a:ahLst/>
              <a:cxnLst/>
              <a:rect l="l" t="t" r="r" b="b"/>
              <a:pathLst>
                <a:path w="1764030">
                  <a:moveTo>
                    <a:pt x="0" y="0"/>
                  </a:moveTo>
                  <a:lnTo>
                    <a:pt x="1763776" y="0"/>
                  </a:lnTo>
                </a:path>
              </a:pathLst>
            </a:custGeom>
            <a:ln w="38100">
              <a:solidFill>
                <a:srgbClr val="000000"/>
              </a:solidFill>
            </a:ln>
          </p:spPr>
          <p:txBody>
            <a:bodyPr wrap="square" lIns="0" tIns="0" rIns="0" bIns="0" rtlCol="0"/>
            <a:lstStyle/>
            <a:p>
              <a:endParaRPr/>
            </a:p>
          </p:txBody>
        </p:sp>
      </p:grpSp>
      <p:sp>
        <p:nvSpPr>
          <p:cNvPr id="8" name="object 8"/>
          <p:cNvSpPr txBox="1"/>
          <p:nvPr/>
        </p:nvSpPr>
        <p:spPr>
          <a:xfrm>
            <a:off x="79959" y="511302"/>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9" name="object 9"/>
          <p:cNvSpPr txBox="1"/>
          <p:nvPr/>
        </p:nvSpPr>
        <p:spPr>
          <a:xfrm>
            <a:off x="0" y="908113"/>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3</a:t>
            </a:r>
            <a:endParaRPr sz="1200">
              <a:latin typeface="Calibri"/>
              <a:cs typeface="Calibri"/>
            </a:endParaRPr>
          </a:p>
        </p:txBody>
      </p:sp>
      <p:sp>
        <p:nvSpPr>
          <p:cNvPr id="10" name="object 10"/>
          <p:cNvSpPr txBox="1"/>
          <p:nvPr/>
        </p:nvSpPr>
        <p:spPr>
          <a:xfrm>
            <a:off x="7625588" y="1191006"/>
            <a:ext cx="1388110" cy="1977389"/>
          </a:xfrm>
          <a:prstGeom prst="rect">
            <a:avLst/>
          </a:prstGeom>
        </p:spPr>
        <p:txBody>
          <a:bodyPr vert="horz" wrap="square" lIns="0" tIns="13335" rIns="0" bIns="0" rtlCol="0">
            <a:spAutoFit/>
          </a:bodyPr>
          <a:lstStyle/>
          <a:p>
            <a:pPr algn="ctr">
              <a:lnSpc>
                <a:spcPct val="100000"/>
              </a:lnSpc>
              <a:spcBef>
                <a:spcPts val="105"/>
              </a:spcBef>
            </a:pPr>
            <a:r>
              <a:rPr sz="800" dirty="0">
                <a:latin typeface="Calibri"/>
                <a:cs typeface="Calibri"/>
              </a:rPr>
              <a:t>Count</a:t>
            </a:r>
            <a:r>
              <a:rPr sz="800" spc="-20" dirty="0">
                <a:latin typeface="Calibri"/>
                <a:cs typeface="Calibri"/>
              </a:rPr>
              <a:t> </a:t>
            </a:r>
            <a:r>
              <a:rPr sz="800" dirty="0">
                <a:latin typeface="Calibri"/>
                <a:cs typeface="Calibri"/>
              </a:rPr>
              <a:t>from</a:t>
            </a:r>
            <a:r>
              <a:rPr sz="800" spc="-10" dirty="0">
                <a:latin typeface="Calibri"/>
                <a:cs typeface="Calibri"/>
              </a:rPr>
              <a:t> </a:t>
            </a:r>
            <a:r>
              <a:rPr sz="800" dirty="0">
                <a:latin typeface="Calibri"/>
                <a:cs typeface="Calibri"/>
              </a:rPr>
              <a:t>0</a:t>
            </a:r>
            <a:r>
              <a:rPr sz="800" spc="-25" dirty="0">
                <a:latin typeface="Calibri"/>
                <a:cs typeface="Calibri"/>
              </a:rPr>
              <a:t> </a:t>
            </a:r>
            <a:r>
              <a:rPr sz="800" dirty="0">
                <a:latin typeface="Calibri"/>
                <a:cs typeface="Calibri"/>
              </a:rPr>
              <a:t>in</a:t>
            </a:r>
            <a:r>
              <a:rPr sz="800" spc="-10" dirty="0">
                <a:latin typeface="Calibri"/>
                <a:cs typeface="Calibri"/>
              </a:rPr>
              <a:t> </a:t>
            </a:r>
            <a:r>
              <a:rPr sz="800" dirty="0">
                <a:latin typeface="Calibri"/>
                <a:cs typeface="Calibri"/>
              </a:rPr>
              <a:t>multiples</a:t>
            </a:r>
            <a:r>
              <a:rPr sz="800" spc="-5"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4,</a:t>
            </a:r>
            <a:r>
              <a:rPr sz="800" spc="-25" dirty="0">
                <a:latin typeface="Calibri"/>
                <a:cs typeface="Calibri"/>
              </a:rPr>
              <a:t> 8,</a:t>
            </a:r>
            <a:endParaRPr sz="800">
              <a:latin typeface="Calibri"/>
              <a:cs typeface="Calibri"/>
            </a:endParaRPr>
          </a:p>
          <a:p>
            <a:pPr marL="1905" algn="ctr">
              <a:lnSpc>
                <a:spcPct val="100000"/>
              </a:lnSpc>
            </a:pPr>
            <a:r>
              <a:rPr sz="800" dirty="0">
                <a:latin typeface="Calibri"/>
                <a:cs typeface="Calibri"/>
              </a:rPr>
              <a:t>50</a:t>
            </a:r>
            <a:r>
              <a:rPr sz="800" spc="-30" dirty="0">
                <a:latin typeface="Calibri"/>
                <a:cs typeface="Calibri"/>
              </a:rPr>
              <a:t> </a:t>
            </a:r>
            <a:r>
              <a:rPr sz="800" dirty="0">
                <a:latin typeface="Calibri"/>
                <a:cs typeface="Calibri"/>
              </a:rPr>
              <a:t>and</a:t>
            </a:r>
            <a:r>
              <a:rPr sz="800" spc="5" dirty="0">
                <a:latin typeface="Calibri"/>
                <a:cs typeface="Calibri"/>
              </a:rPr>
              <a:t> </a:t>
            </a:r>
            <a:r>
              <a:rPr sz="800" spc="-25" dirty="0">
                <a:latin typeface="Calibri"/>
                <a:cs typeface="Calibri"/>
              </a:rPr>
              <a:t>100</a:t>
            </a:r>
            <a:endParaRPr sz="800">
              <a:latin typeface="Calibri"/>
              <a:cs typeface="Calibri"/>
            </a:endParaRPr>
          </a:p>
          <a:p>
            <a:pPr algn="ctr">
              <a:lnSpc>
                <a:spcPct val="100000"/>
              </a:lnSpc>
              <a:spcBef>
                <a:spcPts val="475"/>
              </a:spcBef>
            </a:pPr>
            <a:r>
              <a:rPr sz="800" dirty="0">
                <a:latin typeface="Calibri"/>
                <a:cs typeface="Calibri"/>
              </a:rPr>
              <a:t>Use</a:t>
            </a:r>
            <a:r>
              <a:rPr sz="800" spc="-25" dirty="0">
                <a:latin typeface="Calibri"/>
                <a:cs typeface="Calibri"/>
              </a:rPr>
              <a:t> </a:t>
            </a:r>
            <a:r>
              <a:rPr sz="800" dirty="0">
                <a:latin typeface="Calibri"/>
                <a:cs typeface="Calibri"/>
              </a:rPr>
              <a:t>multiples</a:t>
            </a:r>
            <a:r>
              <a:rPr sz="800" spc="-5" dirty="0">
                <a:latin typeface="Calibri"/>
                <a:cs typeface="Calibri"/>
              </a:rPr>
              <a:t> </a:t>
            </a:r>
            <a:r>
              <a:rPr sz="800" dirty="0">
                <a:latin typeface="Calibri"/>
                <a:cs typeface="Calibri"/>
              </a:rPr>
              <a:t>of 2,</a:t>
            </a:r>
            <a:r>
              <a:rPr sz="800" spc="-25" dirty="0">
                <a:latin typeface="Calibri"/>
                <a:cs typeface="Calibri"/>
              </a:rPr>
              <a:t> </a:t>
            </a:r>
            <a:r>
              <a:rPr sz="800" dirty="0">
                <a:latin typeface="Calibri"/>
                <a:cs typeface="Calibri"/>
              </a:rPr>
              <a:t>3,</a:t>
            </a:r>
            <a:r>
              <a:rPr sz="800" spc="-30" dirty="0">
                <a:latin typeface="Calibri"/>
                <a:cs typeface="Calibri"/>
              </a:rPr>
              <a:t> </a:t>
            </a:r>
            <a:r>
              <a:rPr sz="800" dirty="0">
                <a:latin typeface="Calibri"/>
                <a:cs typeface="Calibri"/>
              </a:rPr>
              <a:t>4,</a:t>
            </a:r>
            <a:r>
              <a:rPr sz="800" spc="-25" dirty="0">
                <a:latin typeface="Calibri"/>
                <a:cs typeface="Calibri"/>
              </a:rPr>
              <a:t> </a:t>
            </a:r>
            <a:r>
              <a:rPr sz="800" dirty="0">
                <a:latin typeface="Calibri"/>
                <a:cs typeface="Calibri"/>
              </a:rPr>
              <a:t>5,</a:t>
            </a:r>
            <a:r>
              <a:rPr sz="800" spc="-30" dirty="0">
                <a:latin typeface="Calibri"/>
                <a:cs typeface="Calibri"/>
              </a:rPr>
              <a:t> </a:t>
            </a:r>
            <a:r>
              <a:rPr sz="800" dirty="0">
                <a:latin typeface="Calibri"/>
                <a:cs typeface="Calibri"/>
              </a:rPr>
              <a:t>8,</a:t>
            </a:r>
            <a:r>
              <a:rPr sz="800" spc="-20" dirty="0">
                <a:latin typeface="Calibri"/>
                <a:cs typeface="Calibri"/>
              </a:rPr>
              <a:t> </a:t>
            </a:r>
            <a:r>
              <a:rPr sz="800" spc="-25" dirty="0">
                <a:latin typeface="Calibri"/>
                <a:cs typeface="Calibri"/>
              </a:rPr>
              <a:t>10,</a:t>
            </a:r>
            <a:endParaRPr sz="800">
              <a:latin typeface="Calibri"/>
              <a:cs typeface="Calibri"/>
            </a:endParaRPr>
          </a:p>
          <a:p>
            <a:pPr marL="1905" algn="ctr">
              <a:lnSpc>
                <a:spcPct val="100000"/>
              </a:lnSpc>
              <a:spcBef>
                <a:spcPts val="5"/>
              </a:spcBef>
            </a:pPr>
            <a:r>
              <a:rPr sz="800" dirty="0">
                <a:latin typeface="Calibri"/>
                <a:cs typeface="Calibri"/>
              </a:rPr>
              <a:t>50</a:t>
            </a:r>
            <a:r>
              <a:rPr sz="800" spc="-30" dirty="0">
                <a:latin typeface="Calibri"/>
                <a:cs typeface="Calibri"/>
              </a:rPr>
              <a:t> </a:t>
            </a:r>
            <a:r>
              <a:rPr sz="800" dirty="0">
                <a:latin typeface="Calibri"/>
                <a:cs typeface="Calibri"/>
              </a:rPr>
              <a:t>and</a:t>
            </a:r>
            <a:r>
              <a:rPr sz="800" spc="5" dirty="0">
                <a:latin typeface="Calibri"/>
                <a:cs typeface="Calibri"/>
              </a:rPr>
              <a:t> </a:t>
            </a:r>
            <a:r>
              <a:rPr sz="800" spc="-25" dirty="0">
                <a:latin typeface="Calibri"/>
                <a:cs typeface="Calibri"/>
              </a:rPr>
              <a:t>100</a:t>
            </a:r>
            <a:endParaRPr sz="800">
              <a:latin typeface="Calibri"/>
              <a:cs typeface="Calibri"/>
            </a:endParaRPr>
          </a:p>
          <a:p>
            <a:pPr marL="59690" marR="49530" algn="ctr">
              <a:lnSpc>
                <a:spcPct val="100000"/>
              </a:lnSpc>
              <a:spcBef>
                <a:spcPts val="475"/>
              </a:spcBef>
            </a:pPr>
            <a:r>
              <a:rPr sz="800" dirty="0">
                <a:latin typeface="Calibri"/>
                <a:cs typeface="Calibri"/>
              </a:rPr>
              <a:t>Practise</a:t>
            </a:r>
            <a:r>
              <a:rPr sz="800" spc="-40" dirty="0">
                <a:latin typeface="Calibri"/>
                <a:cs typeface="Calibri"/>
              </a:rPr>
              <a:t> </a:t>
            </a:r>
            <a:r>
              <a:rPr sz="800" dirty="0">
                <a:latin typeface="Calibri"/>
                <a:cs typeface="Calibri"/>
              </a:rPr>
              <a:t>mental</a:t>
            </a:r>
            <a:r>
              <a:rPr sz="800" spc="-35" dirty="0">
                <a:latin typeface="Calibri"/>
                <a:cs typeface="Calibri"/>
              </a:rPr>
              <a:t> </a:t>
            </a:r>
            <a:r>
              <a:rPr sz="800" dirty="0">
                <a:latin typeface="Calibri"/>
                <a:cs typeface="Calibri"/>
              </a:rPr>
              <a:t>recall</a:t>
            </a:r>
            <a:r>
              <a:rPr sz="800" spc="-10" dirty="0">
                <a:latin typeface="Calibri"/>
                <a:cs typeface="Calibri"/>
              </a:rPr>
              <a:t> </a:t>
            </a:r>
            <a:r>
              <a:rPr sz="800" spc="-25" dirty="0">
                <a:latin typeface="Calibri"/>
                <a:cs typeface="Calibri"/>
              </a:rPr>
              <a:t>of</a:t>
            </a:r>
            <a:r>
              <a:rPr sz="800" spc="500" dirty="0">
                <a:latin typeface="Calibri"/>
                <a:cs typeface="Calibri"/>
              </a:rPr>
              <a:t> </a:t>
            </a:r>
            <a:r>
              <a:rPr sz="800" dirty="0">
                <a:latin typeface="Calibri"/>
                <a:cs typeface="Calibri"/>
              </a:rPr>
              <a:t>multiplication</a:t>
            </a:r>
            <a:r>
              <a:rPr sz="800" spc="5" dirty="0">
                <a:latin typeface="Calibri"/>
                <a:cs typeface="Calibri"/>
              </a:rPr>
              <a:t> </a:t>
            </a:r>
            <a:r>
              <a:rPr sz="800" dirty="0">
                <a:latin typeface="Calibri"/>
                <a:cs typeface="Calibri"/>
              </a:rPr>
              <a:t>tables</a:t>
            </a:r>
            <a:r>
              <a:rPr sz="800" spc="-10" dirty="0">
                <a:latin typeface="Calibri"/>
                <a:cs typeface="Calibri"/>
              </a:rPr>
              <a:t> </a:t>
            </a:r>
            <a:r>
              <a:rPr sz="800" dirty="0">
                <a:latin typeface="Calibri"/>
                <a:cs typeface="Calibri"/>
              </a:rPr>
              <a:t>–</a:t>
            </a:r>
            <a:r>
              <a:rPr sz="800" spc="-30" dirty="0">
                <a:latin typeface="Calibri"/>
                <a:cs typeface="Calibri"/>
              </a:rPr>
              <a:t> </a:t>
            </a:r>
            <a:r>
              <a:rPr sz="800" dirty="0">
                <a:latin typeface="Calibri"/>
                <a:cs typeface="Calibri"/>
              </a:rPr>
              <a:t>3,</a:t>
            </a:r>
            <a:r>
              <a:rPr sz="800" spc="-40" dirty="0">
                <a:latin typeface="Calibri"/>
                <a:cs typeface="Calibri"/>
              </a:rPr>
              <a:t> </a:t>
            </a:r>
            <a:r>
              <a:rPr sz="800" dirty="0">
                <a:latin typeface="Calibri"/>
                <a:cs typeface="Calibri"/>
              </a:rPr>
              <a:t>4</a:t>
            </a:r>
            <a:r>
              <a:rPr sz="800" spc="-3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8x</a:t>
            </a:r>
            <a:r>
              <a:rPr sz="800" spc="-25" dirty="0">
                <a:latin typeface="Calibri"/>
                <a:cs typeface="Calibri"/>
              </a:rPr>
              <a:t> </a:t>
            </a:r>
            <a:r>
              <a:rPr sz="800" dirty="0">
                <a:latin typeface="Calibri"/>
                <a:cs typeface="Calibri"/>
              </a:rPr>
              <a:t>times</a:t>
            </a:r>
            <a:r>
              <a:rPr sz="800" spc="-10" dirty="0">
                <a:latin typeface="Calibri"/>
                <a:cs typeface="Calibri"/>
              </a:rPr>
              <a:t> tables</a:t>
            </a:r>
            <a:endParaRPr sz="800">
              <a:latin typeface="Calibri"/>
              <a:cs typeface="Calibri"/>
            </a:endParaRPr>
          </a:p>
          <a:p>
            <a:pPr marL="105410" marR="96520" algn="ctr">
              <a:lnSpc>
                <a:spcPct val="100000"/>
              </a:lnSpc>
              <a:spcBef>
                <a:spcPts val="484"/>
              </a:spcBef>
            </a:pPr>
            <a:r>
              <a:rPr sz="800" dirty="0">
                <a:latin typeface="Calibri"/>
                <a:cs typeface="Calibri"/>
              </a:rPr>
              <a:t>Connect</a:t>
            </a:r>
            <a:r>
              <a:rPr sz="800" spc="-10" dirty="0">
                <a:latin typeface="Calibri"/>
                <a:cs typeface="Calibri"/>
              </a:rPr>
              <a:t> </a:t>
            </a:r>
            <a:r>
              <a:rPr sz="800" dirty="0">
                <a:latin typeface="Calibri"/>
                <a:cs typeface="Calibri"/>
              </a:rPr>
              <a:t>the</a:t>
            </a:r>
            <a:r>
              <a:rPr sz="800" spc="-20" dirty="0">
                <a:latin typeface="Calibri"/>
                <a:cs typeface="Calibri"/>
              </a:rPr>
              <a:t> </a:t>
            </a:r>
            <a:r>
              <a:rPr sz="800" dirty="0">
                <a:latin typeface="Calibri"/>
                <a:cs typeface="Calibri"/>
              </a:rPr>
              <a:t>2,</a:t>
            </a:r>
            <a:r>
              <a:rPr sz="800" spc="-30" dirty="0">
                <a:latin typeface="Calibri"/>
                <a:cs typeface="Calibri"/>
              </a:rPr>
              <a:t> </a:t>
            </a:r>
            <a:r>
              <a:rPr sz="800" dirty="0">
                <a:latin typeface="Calibri"/>
                <a:cs typeface="Calibri"/>
              </a:rPr>
              <a:t>4</a:t>
            </a:r>
            <a:r>
              <a:rPr sz="800" spc="-20" dirty="0">
                <a:latin typeface="Calibri"/>
                <a:cs typeface="Calibri"/>
              </a:rPr>
              <a:t> </a:t>
            </a:r>
            <a:r>
              <a:rPr sz="800" dirty="0">
                <a:latin typeface="Calibri"/>
                <a:cs typeface="Calibri"/>
              </a:rPr>
              <a:t>and</a:t>
            </a:r>
            <a:r>
              <a:rPr sz="800" spc="-5" dirty="0">
                <a:latin typeface="Calibri"/>
                <a:cs typeface="Calibri"/>
              </a:rPr>
              <a:t> </a:t>
            </a:r>
            <a:r>
              <a:rPr sz="800" dirty="0">
                <a:latin typeface="Calibri"/>
                <a:cs typeface="Calibri"/>
              </a:rPr>
              <a:t>8</a:t>
            </a:r>
            <a:r>
              <a:rPr sz="800" spc="-20" dirty="0">
                <a:latin typeface="Calibri"/>
                <a:cs typeface="Calibri"/>
              </a:rPr>
              <a:t> times</a:t>
            </a:r>
            <a:r>
              <a:rPr sz="800" spc="500" dirty="0">
                <a:latin typeface="Calibri"/>
                <a:cs typeface="Calibri"/>
              </a:rPr>
              <a:t> </a:t>
            </a:r>
            <a:r>
              <a:rPr sz="800" dirty="0">
                <a:latin typeface="Calibri"/>
                <a:cs typeface="Calibri"/>
              </a:rPr>
              <a:t>tables</a:t>
            </a:r>
            <a:r>
              <a:rPr sz="800" spc="-25" dirty="0">
                <a:latin typeface="Calibri"/>
                <a:cs typeface="Calibri"/>
              </a:rPr>
              <a:t> </a:t>
            </a:r>
            <a:r>
              <a:rPr sz="800" dirty="0">
                <a:latin typeface="Calibri"/>
                <a:cs typeface="Calibri"/>
              </a:rPr>
              <a:t>using</a:t>
            </a:r>
            <a:r>
              <a:rPr sz="800" spc="-20" dirty="0">
                <a:latin typeface="Calibri"/>
                <a:cs typeface="Calibri"/>
              </a:rPr>
              <a:t> </a:t>
            </a:r>
            <a:r>
              <a:rPr sz="800" spc="-10" dirty="0">
                <a:latin typeface="Calibri"/>
                <a:cs typeface="Calibri"/>
              </a:rPr>
              <a:t>doubling</a:t>
            </a:r>
            <a:endParaRPr sz="800">
              <a:latin typeface="Calibri"/>
              <a:cs typeface="Calibri"/>
            </a:endParaRPr>
          </a:p>
          <a:p>
            <a:pPr marL="12700" marR="5080" indent="2540" algn="ctr">
              <a:lnSpc>
                <a:spcPct val="100000"/>
              </a:lnSpc>
              <a:spcBef>
                <a:spcPts val="480"/>
              </a:spcBef>
            </a:pPr>
            <a:r>
              <a:rPr sz="800" dirty="0">
                <a:latin typeface="Calibri"/>
                <a:cs typeface="Calibri"/>
              </a:rPr>
              <a:t>Develop</a:t>
            </a:r>
            <a:r>
              <a:rPr sz="800" spc="-20" dirty="0">
                <a:latin typeface="Calibri"/>
                <a:cs typeface="Calibri"/>
              </a:rPr>
              <a:t> </a:t>
            </a:r>
            <a:r>
              <a:rPr sz="800" dirty="0">
                <a:latin typeface="Calibri"/>
                <a:cs typeface="Calibri"/>
              </a:rPr>
              <a:t>efficient</a:t>
            </a:r>
            <a:r>
              <a:rPr sz="800" spc="-10" dirty="0">
                <a:latin typeface="Calibri"/>
                <a:cs typeface="Calibri"/>
              </a:rPr>
              <a:t> mental</a:t>
            </a:r>
            <a:r>
              <a:rPr sz="800" spc="500" dirty="0">
                <a:latin typeface="Calibri"/>
                <a:cs typeface="Calibri"/>
              </a:rPr>
              <a:t> </a:t>
            </a:r>
            <a:r>
              <a:rPr sz="800" dirty="0">
                <a:latin typeface="Calibri"/>
                <a:cs typeface="Calibri"/>
              </a:rPr>
              <a:t>methods</a:t>
            </a:r>
            <a:r>
              <a:rPr sz="800" spc="-35" dirty="0">
                <a:latin typeface="Calibri"/>
                <a:cs typeface="Calibri"/>
              </a:rPr>
              <a:t> </a:t>
            </a:r>
            <a:r>
              <a:rPr sz="800" dirty="0">
                <a:latin typeface="Calibri"/>
                <a:cs typeface="Calibri"/>
              </a:rPr>
              <a:t>using</a:t>
            </a:r>
            <a:r>
              <a:rPr sz="800" spc="-15" dirty="0">
                <a:latin typeface="Calibri"/>
                <a:cs typeface="Calibri"/>
              </a:rPr>
              <a:t> </a:t>
            </a:r>
            <a:r>
              <a:rPr sz="800" spc="-10" dirty="0">
                <a:latin typeface="Calibri"/>
                <a:cs typeface="Calibri"/>
              </a:rPr>
              <a:t>commutativity</a:t>
            </a:r>
            <a:r>
              <a:rPr sz="800" spc="500" dirty="0">
                <a:latin typeface="Calibri"/>
                <a:cs typeface="Calibri"/>
              </a:rPr>
              <a:t> </a:t>
            </a:r>
            <a:r>
              <a:rPr sz="800" dirty="0">
                <a:latin typeface="Calibri"/>
                <a:cs typeface="Calibri"/>
              </a:rPr>
              <a:t>and</a:t>
            </a:r>
            <a:r>
              <a:rPr sz="800" spc="-25" dirty="0">
                <a:latin typeface="Calibri"/>
                <a:cs typeface="Calibri"/>
              </a:rPr>
              <a:t> </a:t>
            </a:r>
            <a:r>
              <a:rPr sz="800" dirty="0">
                <a:latin typeface="Calibri"/>
                <a:cs typeface="Calibri"/>
              </a:rPr>
              <a:t>multiplication</a:t>
            </a:r>
            <a:r>
              <a:rPr sz="800" spc="5" dirty="0">
                <a:latin typeface="Calibri"/>
                <a:cs typeface="Calibri"/>
              </a:rPr>
              <a:t> </a:t>
            </a:r>
            <a:r>
              <a:rPr sz="800" dirty="0">
                <a:latin typeface="Calibri"/>
                <a:cs typeface="Calibri"/>
              </a:rPr>
              <a:t>facts</a:t>
            </a:r>
            <a:r>
              <a:rPr sz="800" spc="-25" dirty="0">
                <a:latin typeface="Calibri"/>
                <a:cs typeface="Calibri"/>
              </a:rPr>
              <a:t> </a:t>
            </a:r>
            <a:r>
              <a:rPr sz="800" dirty="0">
                <a:latin typeface="Calibri"/>
                <a:cs typeface="Calibri"/>
              </a:rPr>
              <a:t>to</a:t>
            </a:r>
            <a:r>
              <a:rPr sz="800" spc="-25" dirty="0">
                <a:latin typeface="Calibri"/>
                <a:cs typeface="Calibri"/>
              </a:rPr>
              <a:t> </a:t>
            </a:r>
            <a:r>
              <a:rPr sz="800" spc="-10" dirty="0">
                <a:latin typeface="Calibri"/>
                <a:cs typeface="Calibri"/>
              </a:rPr>
              <a:t>derive</a:t>
            </a:r>
            <a:r>
              <a:rPr sz="800" spc="500" dirty="0">
                <a:latin typeface="Calibri"/>
                <a:cs typeface="Calibri"/>
              </a:rPr>
              <a:t> </a:t>
            </a:r>
            <a:r>
              <a:rPr sz="800" dirty="0">
                <a:latin typeface="Calibri"/>
                <a:cs typeface="Calibri"/>
              </a:rPr>
              <a:t>related</a:t>
            </a:r>
            <a:r>
              <a:rPr sz="800" spc="-5" dirty="0">
                <a:latin typeface="Calibri"/>
                <a:cs typeface="Calibri"/>
              </a:rPr>
              <a:t> </a:t>
            </a:r>
            <a:r>
              <a:rPr sz="800" dirty="0">
                <a:latin typeface="Calibri"/>
                <a:cs typeface="Calibri"/>
              </a:rPr>
              <a:t>facts e.g.</a:t>
            </a:r>
            <a:r>
              <a:rPr sz="800" spc="-20" dirty="0">
                <a:latin typeface="Calibri"/>
                <a:cs typeface="Calibri"/>
              </a:rPr>
              <a:t> </a:t>
            </a:r>
            <a:r>
              <a:rPr sz="800" dirty="0">
                <a:latin typeface="Calibri"/>
                <a:cs typeface="Calibri"/>
              </a:rPr>
              <a:t>4</a:t>
            </a:r>
            <a:r>
              <a:rPr sz="800" spc="-20" dirty="0">
                <a:latin typeface="Calibri"/>
                <a:cs typeface="Calibri"/>
              </a:rPr>
              <a:t> </a:t>
            </a:r>
            <a:r>
              <a:rPr sz="800" dirty="0">
                <a:latin typeface="Calibri"/>
                <a:cs typeface="Calibri"/>
              </a:rPr>
              <a:t>x</a:t>
            </a:r>
            <a:r>
              <a:rPr sz="800" spc="-20" dirty="0">
                <a:latin typeface="Calibri"/>
                <a:cs typeface="Calibri"/>
              </a:rPr>
              <a:t> </a:t>
            </a:r>
            <a:r>
              <a:rPr sz="800" dirty="0">
                <a:latin typeface="Calibri"/>
                <a:cs typeface="Calibri"/>
              </a:rPr>
              <a:t>4</a:t>
            </a:r>
            <a:r>
              <a:rPr sz="800" spc="-20" dirty="0">
                <a:latin typeface="Calibri"/>
                <a:cs typeface="Calibri"/>
              </a:rPr>
              <a:t> </a:t>
            </a:r>
            <a:r>
              <a:rPr sz="800" dirty="0">
                <a:latin typeface="Calibri"/>
                <a:cs typeface="Calibri"/>
              </a:rPr>
              <a:t>x</a:t>
            </a:r>
            <a:r>
              <a:rPr sz="800" spc="-5" dirty="0">
                <a:latin typeface="Calibri"/>
                <a:cs typeface="Calibri"/>
              </a:rPr>
              <a:t> </a:t>
            </a:r>
            <a:r>
              <a:rPr sz="800" dirty="0">
                <a:latin typeface="Calibri"/>
                <a:cs typeface="Calibri"/>
              </a:rPr>
              <a:t>12</a:t>
            </a:r>
            <a:r>
              <a:rPr sz="800" spc="-35"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12</a:t>
            </a:r>
            <a:r>
              <a:rPr sz="800" spc="-30" dirty="0">
                <a:latin typeface="Calibri"/>
                <a:cs typeface="Calibri"/>
              </a:rPr>
              <a:t> </a:t>
            </a:r>
            <a:r>
              <a:rPr sz="800" spc="-50" dirty="0">
                <a:latin typeface="Calibri"/>
                <a:cs typeface="Calibri"/>
              </a:rPr>
              <a:t>x</a:t>
            </a:r>
            <a:endParaRPr sz="800">
              <a:latin typeface="Calibri"/>
              <a:cs typeface="Calibri"/>
            </a:endParaRPr>
          </a:p>
          <a:p>
            <a:pPr marL="635" algn="ctr">
              <a:lnSpc>
                <a:spcPct val="100000"/>
              </a:lnSpc>
            </a:pPr>
            <a:r>
              <a:rPr sz="800" dirty="0">
                <a:latin typeface="Calibri"/>
                <a:cs typeface="Calibri"/>
              </a:rPr>
              <a:t>4</a:t>
            </a:r>
            <a:r>
              <a:rPr sz="800" spc="-15" dirty="0">
                <a:latin typeface="Calibri"/>
                <a:cs typeface="Calibri"/>
              </a:rPr>
              <a:t> </a:t>
            </a:r>
            <a:r>
              <a:rPr sz="800" dirty="0">
                <a:latin typeface="Calibri"/>
                <a:cs typeface="Calibri"/>
              </a:rPr>
              <a:t>x 5</a:t>
            </a:r>
            <a:r>
              <a:rPr sz="800" spc="-15"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12</a:t>
            </a:r>
            <a:r>
              <a:rPr sz="800" spc="-15" dirty="0">
                <a:latin typeface="Calibri"/>
                <a:cs typeface="Calibri"/>
              </a:rPr>
              <a:t> </a:t>
            </a:r>
            <a:r>
              <a:rPr sz="800" dirty="0">
                <a:latin typeface="Calibri"/>
                <a:cs typeface="Calibri"/>
              </a:rPr>
              <a:t>x</a:t>
            </a:r>
            <a:r>
              <a:rPr sz="800" spc="-15" dirty="0">
                <a:latin typeface="Calibri"/>
                <a:cs typeface="Calibri"/>
              </a:rPr>
              <a:t> </a:t>
            </a:r>
            <a:r>
              <a:rPr sz="800" spc="-25" dirty="0">
                <a:latin typeface="Calibri"/>
                <a:cs typeface="Calibri"/>
              </a:rPr>
              <a:t>20</a:t>
            </a:r>
            <a:endParaRPr sz="800">
              <a:latin typeface="Calibri"/>
              <a:cs typeface="Calibri"/>
            </a:endParaRPr>
          </a:p>
        </p:txBody>
      </p:sp>
      <p:sp>
        <p:nvSpPr>
          <p:cNvPr id="11" name="object 11"/>
          <p:cNvSpPr txBox="1"/>
          <p:nvPr/>
        </p:nvSpPr>
        <p:spPr>
          <a:xfrm>
            <a:off x="0" y="3860736"/>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4</a:t>
            </a:r>
            <a:endParaRPr sz="1200">
              <a:latin typeface="Calibri"/>
              <a:cs typeface="Calibri"/>
            </a:endParaRPr>
          </a:p>
        </p:txBody>
      </p:sp>
      <p:sp>
        <p:nvSpPr>
          <p:cNvPr id="12" name="object 12"/>
          <p:cNvSpPr txBox="1"/>
          <p:nvPr/>
        </p:nvSpPr>
        <p:spPr>
          <a:xfrm>
            <a:off x="202488" y="1489329"/>
            <a:ext cx="1268730" cy="330200"/>
          </a:xfrm>
          <a:prstGeom prst="rect">
            <a:avLst/>
          </a:prstGeom>
        </p:spPr>
        <p:txBody>
          <a:bodyPr vert="horz" wrap="square" lIns="0" tIns="12065" rIns="0" bIns="0" rtlCol="0">
            <a:spAutoFit/>
          </a:bodyPr>
          <a:lstStyle/>
          <a:p>
            <a:pPr algn="ctr">
              <a:lnSpc>
                <a:spcPct val="100000"/>
              </a:lnSpc>
              <a:spcBef>
                <a:spcPts val="95"/>
              </a:spcBef>
            </a:pPr>
            <a:r>
              <a:rPr sz="1000" dirty="0">
                <a:latin typeface="Calibri"/>
                <a:cs typeface="Calibri"/>
              </a:rPr>
              <a:t>Develop</a:t>
            </a:r>
            <a:r>
              <a:rPr sz="1000" spc="-35" dirty="0">
                <a:latin typeface="Calibri"/>
                <a:cs typeface="Calibri"/>
              </a:rPr>
              <a:t> </a:t>
            </a:r>
            <a:r>
              <a:rPr sz="1000" dirty="0">
                <a:latin typeface="Calibri"/>
                <a:cs typeface="Calibri"/>
              </a:rPr>
              <a:t>reliable</a:t>
            </a:r>
            <a:r>
              <a:rPr sz="1000" spc="-55" dirty="0">
                <a:latin typeface="Calibri"/>
                <a:cs typeface="Calibri"/>
              </a:rPr>
              <a:t> </a:t>
            </a:r>
            <a:r>
              <a:rPr sz="1000" spc="-10" dirty="0">
                <a:latin typeface="Calibri"/>
                <a:cs typeface="Calibri"/>
              </a:rPr>
              <a:t>written</a:t>
            </a:r>
            <a:endParaRPr sz="1000">
              <a:latin typeface="Calibri"/>
              <a:cs typeface="Calibri"/>
            </a:endParaRPr>
          </a:p>
          <a:p>
            <a:pPr algn="ctr">
              <a:lnSpc>
                <a:spcPct val="100000"/>
              </a:lnSpc>
            </a:pPr>
            <a:r>
              <a:rPr sz="1000" spc="-10" dirty="0">
                <a:latin typeface="Calibri"/>
                <a:cs typeface="Calibri"/>
              </a:rPr>
              <a:t>methods</a:t>
            </a:r>
            <a:endParaRPr sz="1000">
              <a:latin typeface="Calibri"/>
              <a:cs typeface="Calibri"/>
            </a:endParaRPr>
          </a:p>
        </p:txBody>
      </p:sp>
      <p:sp>
        <p:nvSpPr>
          <p:cNvPr id="13" name="object 13"/>
          <p:cNvSpPr txBox="1"/>
          <p:nvPr/>
        </p:nvSpPr>
        <p:spPr>
          <a:xfrm>
            <a:off x="738327" y="89153"/>
            <a:ext cx="7880984" cy="228268"/>
          </a:xfrm>
          <a:prstGeom prst="rect">
            <a:avLst/>
          </a:prstGeom>
        </p:spPr>
        <p:txBody>
          <a:bodyPr vert="horz" wrap="square" lIns="0" tIns="12700" rIns="0" bIns="0" rtlCol="0">
            <a:spAutoFit/>
          </a:bodyPr>
          <a:lstStyle/>
          <a:p>
            <a:pPr marL="12700" algn="ctr">
              <a:lnSpc>
                <a:spcPct val="100000"/>
              </a:lnSpc>
              <a:spcBef>
                <a:spcPts val="100"/>
              </a:spcBef>
            </a:pPr>
            <a:r>
              <a:rPr sz="1400" b="1" dirty="0">
                <a:latin typeface="Calibri"/>
                <a:cs typeface="Calibri"/>
              </a:rPr>
              <a:t>Multiplication</a:t>
            </a:r>
            <a:r>
              <a:rPr sz="1400" b="1" spc="-40" dirty="0">
                <a:latin typeface="Calibri"/>
                <a:cs typeface="Calibri"/>
              </a:rPr>
              <a:t> </a:t>
            </a:r>
            <a:r>
              <a:rPr sz="1400" b="1" dirty="0">
                <a:latin typeface="Calibri"/>
                <a:cs typeface="Calibri"/>
              </a:rPr>
              <a:t>–</a:t>
            </a:r>
            <a:r>
              <a:rPr sz="1400" b="1" spc="-25" dirty="0">
                <a:latin typeface="Calibri"/>
                <a:cs typeface="Calibri"/>
              </a:rPr>
              <a:t> </a:t>
            </a:r>
            <a:r>
              <a:rPr sz="1400" b="1" dirty="0">
                <a:latin typeface="Calibri"/>
                <a:cs typeface="Calibri"/>
              </a:rPr>
              <a:t>multiplication</a:t>
            </a:r>
            <a:r>
              <a:rPr sz="1400" b="1" spc="-35" dirty="0">
                <a:latin typeface="Calibri"/>
                <a:cs typeface="Calibri"/>
              </a:rPr>
              <a:t> </a:t>
            </a:r>
            <a:r>
              <a:rPr sz="1400" b="1" dirty="0">
                <a:latin typeface="Calibri"/>
                <a:cs typeface="Calibri"/>
              </a:rPr>
              <a:t>and</a:t>
            </a:r>
            <a:r>
              <a:rPr sz="1400" b="1" spc="-40" dirty="0">
                <a:latin typeface="Calibri"/>
                <a:cs typeface="Calibri"/>
              </a:rPr>
              <a:t> </a:t>
            </a:r>
            <a:r>
              <a:rPr sz="1400" b="1" dirty="0">
                <a:latin typeface="Calibri"/>
                <a:cs typeface="Calibri"/>
              </a:rPr>
              <a:t>division</a:t>
            </a:r>
            <a:r>
              <a:rPr sz="1400" b="1" spc="-25" dirty="0">
                <a:latin typeface="Calibri"/>
                <a:cs typeface="Calibri"/>
              </a:rPr>
              <a:t> </a:t>
            </a:r>
            <a:r>
              <a:rPr sz="1400" b="1" dirty="0">
                <a:latin typeface="Calibri"/>
                <a:cs typeface="Calibri"/>
              </a:rPr>
              <a:t>should</a:t>
            </a:r>
            <a:r>
              <a:rPr sz="1400" b="1" spc="-40" dirty="0">
                <a:latin typeface="Calibri"/>
                <a:cs typeface="Calibri"/>
              </a:rPr>
              <a:t> </a:t>
            </a:r>
            <a:r>
              <a:rPr sz="1400" b="1" dirty="0">
                <a:latin typeface="Calibri"/>
                <a:cs typeface="Calibri"/>
              </a:rPr>
              <a:t>be</a:t>
            </a:r>
            <a:r>
              <a:rPr sz="1400" b="1" spc="-30" dirty="0">
                <a:latin typeface="Calibri"/>
                <a:cs typeface="Calibri"/>
              </a:rPr>
              <a:t> </a:t>
            </a:r>
            <a:r>
              <a:rPr sz="1400" b="1" dirty="0">
                <a:latin typeface="Calibri"/>
                <a:cs typeface="Calibri"/>
              </a:rPr>
              <a:t>taught</a:t>
            </a:r>
            <a:r>
              <a:rPr sz="1400" b="1" spc="-40" dirty="0">
                <a:latin typeface="Calibri"/>
                <a:cs typeface="Calibri"/>
              </a:rPr>
              <a:t> </a:t>
            </a:r>
            <a:r>
              <a:rPr sz="1400" b="1" dirty="0">
                <a:latin typeface="Calibri"/>
                <a:cs typeface="Calibri"/>
              </a:rPr>
              <a:t>together</a:t>
            </a:r>
            <a:endParaRPr sz="1400" dirty="0">
              <a:latin typeface="Calibri"/>
              <a:cs typeface="Calibri"/>
            </a:endParaRPr>
          </a:p>
        </p:txBody>
      </p:sp>
      <p:sp>
        <p:nvSpPr>
          <p:cNvPr id="15" name="object 15"/>
          <p:cNvSpPr txBox="1"/>
          <p:nvPr/>
        </p:nvSpPr>
        <p:spPr>
          <a:xfrm>
            <a:off x="4404740" y="4423917"/>
            <a:ext cx="298704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Progressing</a:t>
            </a:r>
            <a:r>
              <a:rPr sz="1000" b="1" i="1" spc="-10" dirty="0">
                <a:latin typeface="Calibri"/>
                <a:cs typeface="Calibri"/>
              </a:rPr>
              <a:t> </a:t>
            </a:r>
            <a:r>
              <a:rPr sz="1000" b="1" i="1" dirty="0">
                <a:latin typeface="Calibri"/>
                <a:cs typeface="Calibri"/>
              </a:rPr>
              <a:t>to</a:t>
            </a:r>
            <a:r>
              <a:rPr sz="1000" b="1" i="1" spc="-20" dirty="0">
                <a:latin typeface="Calibri"/>
                <a:cs typeface="Calibri"/>
              </a:rPr>
              <a:t> </a:t>
            </a:r>
            <a:r>
              <a:rPr sz="1000" b="1" i="1" spc="-10" dirty="0">
                <a:latin typeface="Calibri"/>
                <a:cs typeface="Calibri"/>
              </a:rPr>
              <a:t>developing</a:t>
            </a:r>
            <a:r>
              <a:rPr sz="1000" b="1" i="1" spc="-20" dirty="0">
                <a:latin typeface="Calibri"/>
                <a:cs typeface="Calibri"/>
              </a:rPr>
              <a:t> </a:t>
            </a:r>
            <a:r>
              <a:rPr sz="1000" b="1" i="1" dirty="0">
                <a:latin typeface="Calibri"/>
                <a:cs typeface="Calibri"/>
              </a:rPr>
              <a:t>fluency</a:t>
            </a:r>
            <a:r>
              <a:rPr sz="1000" b="1" i="1" spc="-25" dirty="0">
                <a:latin typeface="Calibri"/>
                <a:cs typeface="Calibri"/>
              </a:rPr>
              <a:t> </a:t>
            </a:r>
            <a:r>
              <a:rPr sz="1000" b="1" i="1" dirty="0">
                <a:latin typeface="Calibri"/>
                <a:cs typeface="Calibri"/>
              </a:rPr>
              <a:t>in</a:t>
            </a:r>
            <a:r>
              <a:rPr sz="1000" b="1" i="1" spc="-15" dirty="0">
                <a:latin typeface="Calibri"/>
                <a:cs typeface="Calibri"/>
              </a:rPr>
              <a:t> </a:t>
            </a:r>
            <a:r>
              <a:rPr sz="1000" b="1" i="1" dirty="0">
                <a:latin typeface="Calibri"/>
                <a:cs typeface="Calibri"/>
              </a:rPr>
              <a:t>short</a:t>
            </a:r>
            <a:r>
              <a:rPr sz="1000" b="1" i="1" spc="-25" dirty="0">
                <a:latin typeface="Calibri"/>
                <a:cs typeface="Calibri"/>
              </a:rPr>
              <a:t> </a:t>
            </a:r>
            <a:r>
              <a:rPr sz="1000" b="1" i="1" spc="-10" dirty="0">
                <a:latin typeface="Calibri"/>
                <a:cs typeface="Calibri"/>
              </a:rPr>
              <a:t>multiplication</a:t>
            </a:r>
            <a:endParaRPr sz="1000">
              <a:latin typeface="Calibri"/>
              <a:cs typeface="Calibri"/>
            </a:endParaRPr>
          </a:p>
        </p:txBody>
      </p:sp>
      <p:sp>
        <p:nvSpPr>
          <p:cNvPr id="16" name="object 16"/>
          <p:cNvSpPr txBox="1"/>
          <p:nvPr/>
        </p:nvSpPr>
        <p:spPr>
          <a:xfrm>
            <a:off x="277774" y="1997455"/>
            <a:ext cx="1148080" cy="330200"/>
          </a:xfrm>
          <a:prstGeom prst="rect">
            <a:avLst/>
          </a:prstGeom>
        </p:spPr>
        <p:txBody>
          <a:bodyPr vert="horz" wrap="square" lIns="0" tIns="12065" rIns="0" bIns="0" rtlCol="0">
            <a:spAutoFit/>
          </a:bodyPr>
          <a:lstStyle/>
          <a:p>
            <a:pPr marL="142240" marR="5080" indent="-129539">
              <a:lnSpc>
                <a:spcPct val="100000"/>
              </a:lnSpc>
              <a:spcBef>
                <a:spcPts val="95"/>
              </a:spcBef>
            </a:pPr>
            <a:r>
              <a:rPr sz="1000" spc="-10" dirty="0">
                <a:latin typeface="Calibri"/>
                <a:cs typeface="Calibri"/>
              </a:rPr>
              <a:t>Understand</a:t>
            </a:r>
            <a:r>
              <a:rPr sz="1000" spc="10" dirty="0">
                <a:latin typeface="Calibri"/>
                <a:cs typeface="Calibri"/>
              </a:rPr>
              <a:t> </a:t>
            </a:r>
            <a:r>
              <a:rPr sz="1000" dirty="0">
                <a:latin typeface="Calibri"/>
                <a:cs typeface="Calibri"/>
              </a:rPr>
              <a:t>and</a:t>
            </a:r>
            <a:r>
              <a:rPr sz="1000" spc="5" dirty="0">
                <a:latin typeface="Calibri"/>
                <a:cs typeface="Calibri"/>
              </a:rPr>
              <a:t> </a:t>
            </a:r>
            <a:r>
              <a:rPr sz="1000" spc="-20" dirty="0">
                <a:latin typeface="Calibri"/>
                <a:cs typeface="Calibri"/>
              </a:rPr>
              <a:t>solve </a:t>
            </a:r>
            <a:r>
              <a:rPr sz="1000" dirty="0">
                <a:latin typeface="Calibri"/>
                <a:cs typeface="Calibri"/>
              </a:rPr>
              <a:t>scaling</a:t>
            </a:r>
            <a:r>
              <a:rPr sz="1000" spc="-45" dirty="0">
                <a:latin typeface="Calibri"/>
                <a:cs typeface="Calibri"/>
              </a:rPr>
              <a:t> </a:t>
            </a:r>
            <a:r>
              <a:rPr sz="1000" spc="-10" dirty="0">
                <a:latin typeface="Calibri"/>
                <a:cs typeface="Calibri"/>
              </a:rPr>
              <a:t>problems</a:t>
            </a:r>
            <a:endParaRPr sz="1000">
              <a:latin typeface="Calibri"/>
              <a:cs typeface="Calibri"/>
            </a:endParaRPr>
          </a:p>
        </p:txBody>
      </p:sp>
      <p:sp>
        <p:nvSpPr>
          <p:cNvPr id="17" name="object 17"/>
          <p:cNvSpPr txBox="1"/>
          <p:nvPr/>
        </p:nvSpPr>
        <p:spPr>
          <a:xfrm>
            <a:off x="216814" y="2605786"/>
            <a:ext cx="1303655" cy="482600"/>
          </a:xfrm>
          <a:prstGeom prst="rect">
            <a:avLst/>
          </a:prstGeom>
        </p:spPr>
        <p:txBody>
          <a:bodyPr vert="horz" wrap="square" lIns="0" tIns="12065" rIns="0" bIns="0" rtlCol="0">
            <a:spAutoFit/>
          </a:bodyPr>
          <a:lstStyle/>
          <a:p>
            <a:pPr marL="12065" marR="5080" algn="ctr">
              <a:lnSpc>
                <a:spcPct val="100000"/>
              </a:lnSpc>
              <a:spcBef>
                <a:spcPts val="95"/>
              </a:spcBef>
            </a:pPr>
            <a:r>
              <a:rPr sz="1000" dirty="0">
                <a:latin typeface="Calibri"/>
                <a:cs typeface="Calibri"/>
              </a:rPr>
              <a:t>Solve</a:t>
            </a:r>
            <a:r>
              <a:rPr sz="1000" spc="-5" dirty="0">
                <a:latin typeface="Calibri"/>
                <a:cs typeface="Calibri"/>
              </a:rPr>
              <a:t> </a:t>
            </a:r>
            <a:r>
              <a:rPr sz="1000" spc="-10" dirty="0">
                <a:latin typeface="Calibri"/>
                <a:cs typeface="Calibri"/>
              </a:rPr>
              <a:t>problems</a:t>
            </a:r>
            <a:r>
              <a:rPr sz="1000" spc="-20" dirty="0">
                <a:latin typeface="Calibri"/>
                <a:cs typeface="Calibri"/>
              </a:rPr>
              <a:t> </a:t>
            </a:r>
            <a:r>
              <a:rPr sz="1000" spc="-10" dirty="0">
                <a:latin typeface="Calibri"/>
                <a:cs typeface="Calibri"/>
              </a:rPr>
              <a:t>involving multiplication</a:t>
            </a:r>
            <a:r>
              <a:rPr sz="1000" spc="50" dirty="0">
                <a:latin typeface="Calibri"/>
                <a:cs typeface="Calibri"/>
              </a:rPr>
              <a:t> </a:t>
            </a:r>
            <a:r>
              <a:rPr sz="1000" spc="-10" dirty="0">
                <a:latin typeface="Calibri"/>
                <a:cs typeface="Calibri"/>
              </a:rPr>
              <a:t>including correspondence</a:t>
            </a:r>
            <a:endParaRPr sz="1000">
              <a:latin typeface="Calibri"/>
              <a:cs typeface="Calibri"/>
            </a:endParaRPr>
          </a:p>
        </p:txBody>
      </p:sp>
      <p:sp>
        <p:nvSpPr>
          <p:cNvPr id="18" name="object 18"/>
          <p:cNvSpPr txBox="1"/>
          <p:nvPr/>
        </p:nvSpPr>
        <p:spPr>
          <a:xfrm>
            <a:off x="7626222" y="4185665"/>
            <a:ext cx="1377315" cy="2160270"/>
          </a:xfrm>
          <a:prstGeom prst="rect">
            <a:avLst/>
          </a:prstGeom>
        </p:spPr>
        <p:txBody>
          <a:bodyPr vert="horz" wrap="square" lIns="0" tIns="12700" rIns="0" bIns="0" rtlCol="0">
            <a:spAutoFit/>
          </a:bodyPr>
          <a:lstStyle/>
          <a:p>
            <a:pPr marL="635" algn="ctr">
              <a:lnSpc>
                <a:spcPct val="100000"/>
              </a:lnSpc>
              <a:spcBef>
                <a:spcPts val="100"/>
              </a:spcBef>
            </a:pPr>
            <a:r>
              <a:rPr sz="800" dirty="0">
                <a:latin typeface="Calibri"/>
                <a:cs typeface="Calibri"/>
              </a:rPr>
              <a:t>Count</a:t>
            </a:r>
            <a:r>
              <a:rPr sz="800" spc="-25" dirty="0">
                <a:latin typeface="Calibri"/>
                <a:cs typeface="Calibri"/>
              </a:rPr>
              <a:t> </a:t>
            </a:r>
            <a:r>
              <a:rPr sz="800" dirty="0">
                <a:latin typeface="Calibri"/>
                <a:cs typeface="Calibri"/>
              </a:rPr>
              <a:t>in</a:t>
            </a:r>
            <a:r>
              <a:rPr sz="800" spc="-5" dirty="0">
                <a:latin typeface="Calibri"/>
                <a:cs typeface="Calibri"/>
              </a:rPr>
              <a:t> </a:t>
            </a:r>
            <a:r>
              <a:rPr sz="800" dirty="0">
                <a:latin typeface="Calibri"/>
                <a:cs typeface="Calibri"/>
              </a:rPr>
              <a:t>multiples</a:t>
            </a:r>
            <a:r>
              <a:rPr sz="800" spc="-5" dirty="0">
                <a:latin typeface="Calibri"/>
                <a:cs typeface="Calibri"/>
              </a:rPr>
              <a:t> </a:t>
            </a:r>
            <a:r>
              <a:rPr sz="800" dirty="0">
                <a:latin typeface="Calibri"/>
                <a:cs typeface="Calibri"/>
              </a:rPr>
              <a:t>of</a:t>
            </a:r>
            <a:r>
              <a:rPr sz="800" spc="165" dirty="0">
                <a:latin typeface="Calibri"/>
                <a:cs typeface="Calibri"/>
              </a:rPr>
              <a:t> </a:t>
            </a:r>
            <a:r>
              <a:rPr sz="800" dirty="0">
                <a:latin typeface="Calibri"/>
                <a:cs typeface="Calibri"/>
              </a:rPr>
              <a:t>6,</a:t>
            </a:r>
            <a:r>
              <a:rPr sz="800" spc="-35" dirty="0">
                <a:latin typeface="Calibri"/>
                <a:cs typeface="Calibri"/>
              </a:rPr>
              <a:t> </a:t>
            </a:r>
            <a:r>
              <a:rPr sz="800" dirty="0">
                <a:latin typeface="Calibri"/>
                <a:cs typeface="Calibri"/>
              </a:rPr>
              <a:t>7,</a:t>
            </a:r>
            <a:r>
              <a:rPr sz="800" spc="-25" dirty="0">
                <a:latin typeface="Calibri"/>
                <a:cs typeface="Calibri"/>
              </a:rPr>
              <a:t> </a:t>
            </a:r>
            <a:r>
              <a:rPr sz="800" dirty="0">
                <a:latin typeface="Calibri"/>
                <a:cs typeface="Calibri"/>
              </a:rPr>
              <a:t>9,</a:t>
            </a:r>
            <a:r>
              <a:rPr sz="800" spc="-20" dirty="0">
                <a:latin typeface="Calibri"/>
                <a:cs typeface="Calibri"/>
              </a:rPr>
              <a:t> </a:t>
            </a:r>
            <a:r>
              <a:rPr sz="800" spc="-25" dirty="0">
                <a:latin typeface="Calibri"/>
                <a:cs typeface="Calibri"/>
              </a:rPr>
              <a:t>25</a:t>
            </a:r>
            <a:endParaRPr sz="800">
              <a:latin typeface="Calibri"/>
              <a:cs typeface="Calibri"/>
            </a:endParaRPr>
          </a:p>
          <a:p>
            <a:pPr marL="1270" algn="ctr">
              <a:lnSpc>
                <a:spcPct val="100000"/>
              </a:lnSpc>
              <a:spcBef>
                <a:spcPts val="5"/>
              </a:spcBef>
            </a:pPr>
            <a:r>
              <a:rPr sz="800" dirty="0">
                <a:latin typeface="Calibri"/>
                <a:cs typeface="Calibri"/>
              </a:rPr>
              <a:t>and </a:t>
            </a:r>
            <a:r>
              <a:rPr sz="800" spc="-20" dirty="0">
                <a:latin typeface="Calibri"/>
                <a:cs typeface="Calibri"/>
              </a:rPr>
              <a:t>1000</a:t>
            </a:r>
            <a:endParaRPr sz="800">
              <a:latin typeface="Calibri"/>
              <a:cs typeface="Calibri"/>
            </a:endParaRPr>
          </a:p>
          <a:p>
            <a:pPr marL="85725" marR="77470" algn="ctr">
              <a:lnSpc>
                <a:spcPct val="100000"/>
              </a:lnSpc>
              <a:spcBef>
                <a:spcPts val="480"/>
              </a:spcBef>
            </a:pPr>
            <a:r>
              <a:rPr sz="800" dirty="0">
                <a:latin typeface="Calibri"/>
                <a:cs typeface="Calibri"/>
              </a:rPr>
              <a:t>Recall and</a:t>
            </a:r>
            <a:r>
              <a:rPr sz="800" spc="-10" dirty="0">
                <a:latin typeface="Calibri"/>
                <a:cs typeface="Calibri"/>
              </a:rPr>
              <a:t> </a:t>
            </a:r>
            <a:r>
              <a:rPr sz="800" dirty="0">
                <a:latin typeface="Calibri"/>
                <a:cs typeface="Calibri"/>
              </a:rPr>
              <a:t>use</a:t>
            </a:r>
            <a:r>
              <a:rPr sz="800" spc="145" dirty="0">
                <a:latin typeface="Calibri"/>
                <a:cs typeface="Calibri"/>
              </a:rPr>
              <a:t> </a:t>
            </a:r>
            <a:r>
              <a:rPr sz="800" spc="-10" dirty="0">
                <a:latin typeface="Calibri"/>
                <a:cs typeface="Calibri"/>
              </a:rPr>
              <a:t>multiplication</a:t>
            </a:r>
            <a:r>
              <a:rPr sz="800" spc="500" dirty="0">
                <a:latin typeface="Calibri"/>
                <a:cs typeface="Calibri"/>
              </a:rPr>
              <a:t> </a:t>
            </a:r>
            <a:r>
              <a:rPr sz="800" dirty="0">
                <a:latin typeface="Calibri"/>
                <a:cs typeface="Calibri"/>
              </a:rPr>
              <a:t>facts</a:t>
            </a:r>
            <a:r>
              <a:rPr sz="800" spc="-5" dirty="0">
                <a:latin typeface="Calibri"/>
                <a:cs typeface="Calibri"/>
              </a:rPr>
              <a:t> </a:t>
            </a:r>
            <a:r>
              <a:rPr sz="800" dirty="0">
                <a:latin typeface="Calibri"/>
                <a:cs typeface="Calibri"/>
              </a:rPr>
              <a:t>up</a:t>
            </a:r>
            <a:r>
              <a:rPr sz="800" spc="-10" dirty="0">
                <a:latin typeface="Calibri"/>
                <a:cs typeface="Calibri"/>
              </a:rPr>
              <a:t> </a:t>
            </a:r>
            <a:r>
              <a:rPr sz="800" dirty="0">
                <a:latin typeface="Calibri"/>
                <a:cs typeface="Calibri"/>
              </a:rPr>
              <a:t>to</a:t>
            </a:r>
            <a:r>
              <a:rPr sz="800" spc="-10" dirty="0">
                <a:latin typeface="Calibri"/>
                <a:cs typeface="Calibri"/>
              </a:rPr>
              <a:t> </a:t>
            </a:r>
            <a:r>
              <a:rPr sz="800" dirty="0">
                <a:latin typeface="Calibri"/>
                <a:cs typeface="Calibri"/>
              </a:rPr>
              <a:t>12</a:t>
            </a:r>
            <a:r>
              <a:rPr sz="800" spc="-35" dirty="0">
                <a:latin typeface="Calibri"/>
                <a:cs typeface="Calibri"/>
              </a:rPr>
              <a:t> </a:t>
            </a:r>
            <a:r>
              <a:rPr sz="800" dirty="0">
                <a:latin typeface="Calibri"/>
                <a:cs typeface="Calibri"/>
              </a:rPr>
              <a:t>x</a:t>
            </a:r>
            <a:r>
              <a:rPr sz="800" spc="-5" dirty="0">
                <a:latin typeface="Calibri"/>
                <a:cs typeface="Calibri"/>
              </a:rPr>
              <a:t> </a:t>
            </a:r>
            <a:r>
              <a:rPr sz="800" dirty="0">
                <a:latin typeface="Calibri"/>
                <a:cs typeface="Calibri"/>
              </a:rPr>
              <a:t>12</a:t>
            </a:r>
            <a:r>
              <a:rPr sz="800" spc="-35"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increasing</a:t>
            </a:r>
            <a:r>
              <a:rPr sz="800" spc="-25" dirty="0">
                <a:latin typeface="Calibri"/>
                <a:cs typeface="Calibri"/>
              </a:rPr>
              <a:t> </a:t>
            </a:r>
            <a:r>
              <a:rPr sz="800" spc="-10" dirty="0">
                <a:latin typeface="Calibri"/>
                <a:cs typeface="Calibri"/>
              </a:rPr>
              <a:t>fluency</a:t>
            </a:r>
            <a:endParaRPr sz="800">
              <a:latin typeface="Calibri"/>
              <a:cs typeface="Calibri"/>
            </a:endParaRPr>
          </a:p>
          <a:p>
            <a:pPr marL="44450" marR="36195" algn="ctr">
              <a:lnSpc>
                <a:spcPct val="100000"/>
              </a:lnSpc>
              <a:spcBef>
                <a:spcPts val="480"/>
              </a:spcBef>
            </a:pPr>
            <a:r>
              <a:rPr sz="800" dirty="0">
                <a:latin typeface="Calibri"/>
                <a:cs typeface="Calibri"/>
              </a:rPr>
              <a:t>Derive</a:t>
            </a:r>
            <a:r>
              <a:rPr sz="800" spc="-45" dirty="0">
                <a:latin typeface="Calibri"/>
                <a:cs typeface="Calibri"/>
              </a:rPr>
              <a:t> </a:t>
            </a:r>
            <a:r>
              <a:rPr sz="800" dirty="0">
                <a:latin typeface="Calibri"/>
                <a:cs typeface="Calibri"/>
              </a:rPr>
              <a:t>multiplication</a:t>
            </a:r>
            <a:r>
              <a:rPr sz="800" spc="-10" dirty="0">
                <a:latin typeface="Calibri"/>
                <a:cs typeface="Calibri"/>
              </a:rPr>
              <a:t> </a:t>
            </a:r>
            <a:r>
              <a:rPr sz="800" dirty="0">
                <a:latin typeface="Calibri"/>
                <a:cs typeface="Calibri"/>
              </a:rPr>
              <a:t>facts</a:t>
            </a:r>
            <a:r>
              <a:rPr sz="800" spc="-30"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up</a:t>
            </a:r>
            <a:r>
              <a:rPr sz="800" spc="-10" dirty="0">
                <a:latin typeface="Calibri"/>
                <a:cs typeface="Calibri"/>
              </a:rPr>
              <a:t> </a:t>
            </a:r>
            <a:r>
              <a:rPr sz="800" dirty="0">
                <a:latin typeface="Calibri"/>
                <a:cs typeface="Calibri"/>
              </a:rPr>
              <a:t>to</a:t>
            </a:r>
            <a:r>
              <a:rPr sz="800" spc="5" dirty="0">
                <a:latin typeface="Calibri"/>
                <a:cs typeface="Calibri"/>
              </a:rPr>
              <a:t> </a:t>
            </a:r>
            <a:r>
              <a:rPr sz="800" spc="-10" dirty="0">
                <a:latin typeface="Calibri"/>
                <a:cs typeface="Calibri"/>
              </a:rPr>
              <a:t>three-digits</a:t>
            </a:r>
            <a:endParaRPr sz="800">
              <a:latin typeface="Calibri"/>
              <a:cs typeface="Calibri"/>
            </a:endParaRPr>
          </a:p>
          <a:p>
            <a:pPr marL="60960" marR="52069" algn="ctr">
              <a:lnSpc>
                <a:spcPct val="100000"/>
              </a:lnSpc>
              <a:spcBef>
                <a:spcPts val="480"/>
              </a:spcBef>
            </a:pPr>
            <a:r>
              <a:rPr sz="800" dirty="0">
                <a:latin typeface="Calibri"/>
                <a:cs typeface="Calibri"/>
              </a:rPr>
              <a:t>Recognise</a:t>
            </a:r>
            <a:r>
              <a:rPr sz="800" spc="-1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use</a:t>
            </a:r>
            <a:r>
              <a:rPr sz="800" spc="-15" dirty="0">
                <a:latin typeface="Calibri"/>
                <a:cs typeface="Calibri"/>
              </a:rPr>
              <a:t> </a:t>
            </a:r>
            <a:r>
              <a:rPr sz="800" dirty="0">
                <a:latin typeface="Calibri"/>
                <a:cs typeface="Calibri"/>
              </a:rPr>
              <a:t>factor</a:t>
            </a:r>
            <a:r>
              <a:rPr sz="800" spc="-15" dirty="0">
                <a:latin typeface="Calibri"/>
                <a:cs typeface="Calibri"/>
              </a:rPr>
              <a:t> </a:t>
            </a:r>
            <a:r>
              <a:rPr sz="800" spc="-10" dirty="0">
                <a:latin typeface="Calibri"/>
                <a:cs typeface="Calibri"/>
              </a:rPr>
              <a:t>pairs</a:t>
            </a:r>
            <a:r>
              <a:rPr sz="800" spc="500" dirty="0">
                <a:latin typeface="Calibri"/>
                <a:cs typeface="Calibri"/>
              </a:rPr>
              <a:t> </a:t>
            </a:r>
            <a:r>
              <a:rPr sz="800" dirty="0">
                <a:latin typeface="Calibri"/>
                <a:cs typeface="Calibri"/>
              </a:rPr>
              <a:t>and</a:t>
            </a:r>
            <a:r>
              <a:rPr sz="800" spc="25" dirty="0">
                <a:latin typeface="Calibri"/>
                <a:cs typeface="Calibri"/>
              </a:rPr>
              <a:t> </a:t>
            </a:r>
            <a:r>
              <a:rPr sz="800" spc="-10" dirty="0">
                <a:latin typeface="Calibri"/>
                <a:cs typeface="Calibri"/>
              </a:rPr>
              <a:t>commutativity</a:t>
            </a:r>
            <a:r>
              <a:rPr sz="800" spc="15" dirty="0">
                <a:latin typeface="Calibri"/>
                <a:cs typeface="Calibri"/>
              </a:rPr>
              <a:t> </a:t>
            </a:r>
            <a:r>
              <a:rPr sz="800" dirty="0">
                <a:latin typeface="Calibri"/>
                <a:cs typeface="Calibri"/>
              </a:rPr>
              <a:t>in</a:t>
            </a:r>
            <a:r>
              <a:rPr sz="800" spc="30" dirty="0">
                <a:latin typeface="Calibri"/>
                <a:cs typeface="Calibri"/>
              </a:rPr>
              <a:t> </a:t>
            </a:r>
            <a:r>
              <a:rPr sz="800" spc="-10" dirty="0">
                <a:latin typeface="Calibri"/>
                <a:cs typeface="Calibri"/>
              </a:rPr>
              <a:t>mental</a:t>
            </a:r>
            <a:r>
              <a:rPr sz="800" spc="500" dirty="0">
                <a:latin typeface="Calibri"/>
                <a:cs typeface="Calibri"/>
              </a:rPr>
              <a:t> </a:t>
            </a:r>
            <a:r>
              <a:rPr sz="800" spc="-10" dirty="0">
                <a:latin typeface="Calibri"/>
                <a:cs typeface="Calibri"/>
              </a:rPr>
              <a:t>calculations</a:t>
            </a:r>
            <a:endParaRPr sz="800">
              <a:latin typeface="Calibri"/>
              <a:cs typeface="Calibri"/>
            </a:endParaRPr>
          </a:p>
          <a:p>
            <a:pPr algn="ctr">
              <a:lnSpc>
                <a:spcPct val="100000"/>
              </a:lnSpc>
              <a:spcBef>
                <a:spcPts val="480"/>
              </a:spcBef>
            </a:pPr>
            <a:r>
              <a:rPr sz="800" dirty="0">
                <a:latin typeface="Calibri"/>
                <a:cs typeface="Calibri"/>
              </a:rPr>
              <a:t>Use</a:t>
            </a:r>
            <a:r>
              <a:rPr sz="800" spc="-35" dirty="0">
                <a:latin typeface="Calibri"/>
                <a:cs typeface="Calibri"/>
              </a:rPr>
              <a:t> </a:t>
            </a:r>
            <a:r>
              <a:rPr sz="800" dirty="0">
                <a:latin typeface="Calibri"/>
                <a:cs typeface="Calibri"/>
              </a:rPr>
              <a:t>the</a:t>
            </a:r>
            <a:r>
              <a:rPr sz="800" spc="-35" dirty="0">
                <a:latin typeface="Calibri"/>
                <a:cs typeface="Calibri"/>
              </a:rPr>
              <a:t> </a:t>
            </a:r>
            <a:r>
              <a:rPr sz="800" dirty="0">
                <a:latin typeface="Calibri"/>
                <a:cs typeface="Calibri"/>
              </a:rPr>
              <a:t>distributive </a:t>
            </a:r>
            <a:r>
              <a:rPr sz="800" spc="-25" dirty="0">
                <a:latin typeface="Calibri"/>
                <a:cs typeface="Calibri"/>
              </a:rPr>
              <a:t>law</a:t>
            </a:r>
            <a:endParaRPr sz="800">
              <a:latin typeface="Calibri"/>
              <a:cs typeface="Calibri"/>
            </a:endParaRPr>
          </a:p>
          <a:p>
            <a:pPr marL="12700" marR="5080" algn="ctr">
              <a:lnSpc>
                <a:spcPct val="100000"/>
              </a:lnSpc>
              <a:spcBef>
                <a:spcPts val="480"/>
              </a:spcBef>
            </a:pPr>
            <a:r>
              <a:rPr sz="800" dirty="0">
                <a:latin typeface="Calibri"/>
                <a:cs typeface="Calibri"/>
              </a:rPr>
              <a:t>Combine</a:t>
            </a:r>
            <a:r>
              <a:rPr sz="800" spc="-35" dirty="0">
                <a:latin typeface="Calibri"/>
                <a:cs typeface="Calibri"/>
              </a:rPr>
              <a:t> </a:t>
            </a:r>
            <a:r>
              <a:rPr sz="800" dirty="0">
                <a:latin typeface="Calibri"/>
                <a:cs typeface="Calibri"/>
              </a:rPr>
              <a:t>knowledge</a:t>
            </a:r>
            <a:r>
              <a:rPr sz="800" spc="-5" dirty="0">
                <a:latin typeface="Calibri"/>
                <a:cs typeface="Calibri"/>
              </a:rPr>
              <a:t> </a:t>
            </a:r>
            <a:r>
              <a:rPr sz="800" dirty="0">
                <a:latin typeface="Calibri"/>
                <a:cs typeface="Calibri"/>
              </a:rPr>
              <a:t>of</a:t>
            </a:r>
            <a:r>
              <a:rPr sz="800" spc="-15" dirty="0">
                <a:latin typeface="Calibri"/>
                <a:cs typeface="Calibri"/>
              </a:rPr>
              <a:t> </a:t>
            </a:r>
            <a:r>
              <a:rPr sz="800" spc="-10" dirty="0">
                <a:latin typeface="Calibri"/>
                <a:cs typeface="Calibri"/>
              </a:rPr>
              <a:t>number</a:t>
            </a:r>
            <a:r>
              <a:rPr sz="800" spc="500" dirty="0">
                <a:latin typeface="Calibri"/>
                <a:cs typeface="Calibri"/>
              </a:rPr>
              <a:t> </a:t>
            </a:r>
            <a:r>
              <a:rPr sz="800" dirty="0">
                <a:latin typeface="Calibri"/>
                <a:cs typeface="Calibri"/>
              </a:rPr>
              <a:t>facts</a:t>
            </a:r>
            <a:r>
              <a:rPr sz="800" spc="-20" dirty="0">
                <a:latin typeface="Calibri"/>
                <a:cs typeface="Calibri"/>
              </a:rPr>
              <a:t> </a:t>
            </a:r>
            <a:r>
              <a:rPr sz="800" dirty="0">
                <a:latin typeface="Calibri"/>
                <a:cs typeface="Calibri"/>
              </a:rPr>
              <a:t>and</a:t>
            </a:r>
            <a:r>
              <a:rPr sz="800" spc="-25" dirty="0">
                <a:latin typeface="Calibri"/>
                <a:cs typeface="Calibri"/>
              </a:rPr>
              <a:t> </a:t>
            </a:r>
            <a:r>
              <a:rPr sz="800" dirty="0">
                <a:latin typeface="Calibri"/>
                <a:cs typeface="Calibri"/>
              </a:rPr>
              <a:t>rules</a:t>
            </a:r>
            <a:r>
              <a:rPr sz="800" spc="-15" dirty="0">
                <a:latin typeface="Calibri"/>
                <a:cs typeface="Calibri"/>
              </a:rPr>
              <a:t> </a:t>
            </a:r>
            <a:r>
              <a:rPr sz="800" dirty="0">
                <a:latin typeface="Calibri"/>
                <a:cs typeface="Calibri"/>
              </a:rPr>
              <a:t>of</a:t>
            </a:r>
            <a:r>
              <a:rPr sz="800" spc="-15" dirty="0">
                <a:latin typeface="Calibri"/>
                <a:cs typeface="Calibri"/>
              </a:rPr>
              <a:t> </a:t>
            </a:r>
            <a:r>
              <a:rPr sz="800" dirty="0">
                <a:latin typeface="Calibri"/>
                <a:cs typeface="Calibri"/>
              </a:rPr>
              <a:t>arithmetic</a:t>
            </a:r>
            <a:r>
              <a:rPr sz="800" spc="-15"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solve</a:t>
            </a:r>
            <a:r>
              <a:rPr sz="800" spc="-15" dirty="0">
                <a:latin typeface="Calibri"/>
                <a:cs typeface="Calibri"/>
              </a:rPr>
              <a:t> </a:t>
            </a:r>
            <a:r>
              <a:rPr sz="800" dirty="0">
                <a:latin typeface="Calibri"/>
                <a:cs typeface="Calibri"/>
              </a:rPr>
              <a:t>mental</a:t>
            </a:r>
            <a:r>
              <a:rPr sz="800" spc="-25" dirty="0">
                <a:latin typeface="Calibri"/>
                <a:cs typeface="Calibri"/>
              </a:rPr>
              <a:t> </a:t>
            </a:r>
            <a:r>
              <a:rPr sz="800" dirty="0">
                <a:latin typeface="Calibri"/>
                <a:cs typeface="Calibri"/>
              </a:rPr>
              <a:t>and</a:t>
            </a:r>
            <a:r>
              <a:rPr sz="800" spc="-10" dirty="0">
                <a:latin typeface="Calibri"/>
                <a:cs typeface="Calibri"/>
              </a:rPr>
              <a:t> written</a:t>
            </a:r>
            <a:r>
              <a:rPr sz="800" spc="500" dirty="0">
                <a:latin typeface="Calibri"/>
                <a:cs typeface="Calibri"/>
              </a:rPr>
              <a:t> </a:t>
            </a:r>
            <a:r>
              <a:rPr sz="800" dirty="0">
                <a:latin typeface="Calibri"/>
                <a:cs typeface="Calibri"/>
              </a:rPr>
              <a:t>calculations</a:t>
            </a:r>
            <a:r>
              <a:rPr sz="800" spc="5" dirty="0">
                <a:latin typeface="Calibri"/>
                <a:cs typeface="Calibri"/>
              </a:rPr>
              <a:t> </a:t>
            </a:r>
            <a:r>
              <a:rPr sz="800" dirty="0">
                <a:latin typeface="Calibri"/>
                <a:cs typeface="Calibri"/>
              </a:rPr>
              <a:t>e.g.</a:t>
            </a:r>
            <a:r>
              <a:rPr sz="800" spc="-20" dirty="0">
                <a:latin typeface="Calibri"/>
                <a:cs typeface="Calibri"/>
              </a:rPr>
              <a:t> </a:t>
            </a:r>
            <a:r>
              <a:rPr sz="800" dirty="0">
                <a:latin typeface="Calibri"/>
                <a:cs typeface="Calibri"/>
              </a:rPr>
              <a:t>2</a:t>
            </a:r>
            <a:r>
              <a:rPr sz="800" spc="-25" dirty="0">
                <a:latin typeface="Calibri"/>
                <a:cs typeface="Calibri"/>
              </a:rPr>
              <a:t> </a:t>
            </a:r>
            <a:r>
              <a:rPr sz="800" dirty="0">
                <a:latin typeface="Calibri"/>
                <a:cs typeface="Calibri"/>
              </a:rPr>
              <a:t>x</a:t>
            </a:r>
            <a:r>
              <a:rPr sz="800" spc="-5" dirty="0">
                <a:latin typeface="Calibri"/>
                <a:cs typeface="Calibri"/>
              </a:rPr>
              <a:t> </a:t>
            </a:r>
            <a:r>
              <a:rPr sz="800" dirty="0">
                <a:latin typeface="Calibri"/>
                <a:cs typeface="Calibri"/>
              </a:rPr>
              <a:t>6</a:t>
            </a:r>
            <a:r>
              <a:rPr sz="800" spc="-20" dirty="0">
                <a:latin typeface="Calibri"/>
                <a:cs typeface="Calibri"/>
              </a:rPr>
              <a:t> </a:t>
            </a:r>
            <a:r>
              <a:rPr sz="800" dirty="0">
                <a:latin typeface="Calibri"/>
                <a:cs typeface="Calibri"/>
              </a:rPr>
              <a:t>x</a:t>
            </a:r>
            <a:r>
              <a:rPr sz="800" spc="-20" dirty="0">
                <a:latin typeface="Calibri"/>
                <a:cs typeface="Calibri"/>
              </a:rPr>
              <a:t> </a:t>
            </a:r>
            <a:r>
              <a:rPr sz="800" dirty="0">
                <a:latin typeface="Calibri"/>
                <a:cs typeface="Calibri"/>
              </a:rPr>
              <a:t>5</a:t>
            </a:r>
            <a:r>
              <a:rPr sz="800" spc="-25" dirty="0">
                <a:latin typeface="Calibri"/>
                <a:cs typeface="Calibri"/>
              </a:rPr>
              <a:t> </a:t>
            </a:r>
            <a:r>
              <a:rPr sz="800" dirty="0">
                <a:latin typeface="Calibri"/>
                <a:cs typeface="Calibri"/>
              </a:rPr>
              <a:t>=</a:t>
            </a:r>
            <a:r>
              <a:rPr sz="800" spc="-10" dirty="0">
                <a:latin typeface="Calibri"/>
                <a:cs typeface="Calibri"/>
              </a:rPr>
              <a:t> </a:t>
            </a:r>
            <a:r>
              <a:rPr sz="800" dirty="0">
                <a:latin typeface="Calibri"/>
                <a:cs typeface="Calibri"/>
              </a:rPr>
              <a:t>10</a:t>
            </a:r>
            <a:r>
              <a:rPr sz="800" spc="-35" dirty="0">
                <a:latin typeface="Calibri"/>
                <a:cs typeface="Calibri"/>
              </a:rPr>
              <a:t> </a:t>
            </a:r>
            <a:r>
              <a:rPr sz="800" dirty="0">
                <a:latin typeface="Calibri"/>
                <a:cs typeface="Calibri"/>
              </a:rPr>
              <a:t>x</a:t>
            </a:r>
            <a:r>
              <a:rPr sz="800" spc="-5" dirty="0">
                <a:latin typeface="Calibri"/>
                <a:cs typeface="Calibri"/>
              </a:rPr>
              <a:t> </a:t>
            </a:r>
            <a:r>
              <a:rPr sz="800" spc="-50" dirty="0">
                <a:latin typeface="Calibri"/>
                <a:cs typeface="Calibri"/>
              </a:rPr>
              <a:t>6</a:t>
            </a:r>
            <a:endParaRPr sz="800">
              <a:latin typeface="Calibri"/>
              <a:cs typeface="Calibri"/>
            </a:endParaRPr>
          </a:p>
        </p:txBody>
      </p:sp>
      <p:grpSp>
        <p:nvGrpSpPr>
          <p:cNvPr id="19" name="object 19"/>
          <p:cNvGrpSpPr/>
          <p:nvPr/>
        </p:nvGrpSpPr>
        <p:grpSpPr>
          <a:xfrm>
            <a:off x="4741481" y="1506029"/>
            <a:ext cx="2406650" cy="726440"/>
            <a:chOff x="4741481" y="1506029"/>
            <a:chExt cx="2406650" cy="726440"/>
          </a:xfrm>
        </p:grpSpPr>
        <p:sp>
          <p:nvSpPr>
            <p:cNvPr id="20" name="object 20"/>
            <p:cNvSpPr/>
            <p:nvPr/>
          </p:nvSpPr>
          <p:spPr>
            <a:xfrm>
              <a:off x="5037455" y="1701547"/>
              <a:ext cx="1452880" cy="95885"/>
            </a:xfrm>
            <a:custGeom>
              <a:avLst/>
              <a:gdLst/>
              <a:ahLst/>
              <a:cxnLst/>
              <a:rect l="l" t="t" r="r" b="b"/>
              <a:pathLst>
                <a:path w="1452879" h="95885">
                  <a:moveTo>
                    <a:pt x="1452879" y="0"/>
                  </a:moveTo>
                  <a:lnTo>
                    <a:pt x="0" y="0"/>
                  </a:lnTo>
                  <a:lnTo>
                    <a:pt x="0" y="95883"/>
                  </a:lnTo>
                  <a:lnTo>
                    <a:pt x="1452879" y="95883"/>
                  </a:lnTo>
                  <a:lnTo>
                    <a:pt x="1452879" y="0"/>
                  </a:lnTo>
                  <a:close/>
                </a:path>
              </a:pathLst>
            </a:custGeom>
            <a:solidFill>
              <a:srgbClr val="FFCC00"/>
            </a:solidFill>
          </p:spPr>
          <p:txBody>
            <a:bodyPr wrap="square" lIns="0" tIns="0" rIns="0" bIns="0" rtlCol="0"/>
            <a:lstStyle/>
            <a:p>
              <a:endParaRPr/>
            </a:p>
          </p:txBody>
        </p:sp>
        <p:sp>
          <p:nvSpPr>
            <p:cNvPr id="21" name="object 21"/>
            <p:cNvSpPr/>
            <p:nvPr/>
          </p:nvSpPr>
          <p:spPr>
            <a:xfrm>
              <a:off x="5037455" y="1701547"/>
              <a:ext cx="1452880" cy="95885"/>
            </a:xfrm>
            <a:custGeom>
              <a:avLst/>
              <a:gdLst/>
              <a:ahLst/>
              <a:cxnLst/>
              <a:rect l="l" t="t" r="r" b="b"/>
              <a:pathLst>
                <a:path w="1452879" h="95885">
                  <a:moveTo>
                    <a:pt x="0" y="95883"/>
                  </a:moveTo>
                  <a:lnTo>
                    <a:pt x="1452879" y="95883"/>
                  </a:lnTo>
                  <a:lnTo>
                    <a:pt x="1452879" y="0"/>
                  </a:lnTo>
                  <a:lnTo>
                    <a:pt x="0" y="0"/>
                  </a:lnTo>
                  <a:lnTo>
                    <a:pt x="0" y="95883"/>
                  </a:lnTo>
                  <a:close/>
                </a:path>
              </a:pathLst>
            </a:custGeom>
            <a:ln w="9525">
              <a:solidFill>
                <a:srgbClr val="000000"/>
              </a:solidFill>
            </a:ln>
          </p:spPr>
          <p:txBody>
            <a:bodyPr wrap="square" lIns="0" tIns="0" rIns="0" bIns="0" rtlCol="0"/>
            <a:lstStyle/>
            <a:p>
              <a:endParaRPr/>
            </a:p>
          </p:txBody>
        </p:sp>
        <p:sp>
          <p:nvSpPr>
            <p:cNvPr id="22" name="object 22"/>
            <p:cNvSpPr/>
            <p:nvPr/>
          </p:nvSpPr>
          <p:spPr>
            <a:xfrm>
              <a:off x="5037455" y="1844803"/>
              <a:ext cx="1452880" cy="95885"/>
            </a:xfrm>
            <a:custGeom>
              <a:avLst/>
              <a:gdLst/>
              <a:ahLst/>
              <a:cxnLst/>
              <a:rect l="l" t="t" r="r" b="b"/>
              <a:pathLst>
                <a:path w="1452879" h="95885">
                  <a:moveTo>
                    <a:pt x="1452879" y="0"/>
                  </a:moveTo>
                  <a:lnTo>
                    <a:pt x="0" y="0"/>
                  </a:lnTo>
                  <a:lnTo>
                    <a:pt x="0" y="95883"/>
                  </a:lnTo>
                  <a:lnTo>
                    <a:pt x="1452879" y="95883"/>
                  </a:lnTo>
                  <a:lnTo>
                    <a:pt x="1452879" y="0"/>
                  </a:lnTo>
                  <a:close/>
                </a:path>
              </a:pathLst>
            </a:custGeom>
            <a:solidFill>
              <a:srgbClr val="FFCC00"/>
            </a:solidFill>
          </p:spPr>
          <p:txBody>
            <a:bodyPr wrap="square" lIns="0" tIns="0" rIns="0" bIns="0" rtlCol="0"/>
            <a:lstStyle/>
            <a:p>
              <a:endParaRPr/>
            </a:p>
          </p:txBody>
        </p:sp>
        <p:sp>
          <p:nvSpPr>
            <p:cNvPr id="23" name="object 23"/>
            <p:cNvSpPr/>
            <p:nvPr/>
          </p:nvSpPr>
          <p:spPr>
            <a:xfrm>
              <a:off x="5037455" y="1844803"/>
              <a:ext cx="1452880" cy="95885"/>
            </a:xfrm>
            <a:custGeom>
              <a:avLst/>
              <a:gdLst/>
              <a:ahLst/>
              <a:cxnLst/>
              <a:rect l="l" t="t" r="r" b="b"/>
              <a:pathLst>
                <a:path w="1452879" h="95885">
                  <a:moveTo>
                    <a:pt x="0" y="95883"/>
                  </a:moveTo>
                  <a:lnTo>
                    <a:pt x="1452879" y="95883"/>
                  </a:lnTo>
                  <a:lnTo>
                    <a:pt x="1452879" y="0"/>
                  </a:lnTo>
                  <a:lnTo>
                    <a:pt x="0" y="0"/>
                  </a:lnTo>
                  <a:lnTo>
                    <a:pt x="0" y="95883"/>
                  </a:lnTo>
                  <a:close/>
                </a:path>
              </a:pathLst>
            </a:custGeom>
            <a:ln w="9525">
              <a:solidFill>
                <a:srgbClr val="000000"/>
              </a:solidFill>
            </a:ln>
          </p:spPr>
          <p:txBody>
            <a:bodyPr wrap="square" lIns="0" tIns="0" rIns="0" bIns="0" rtlCol="0"/>
            <a:lstStyle/>
            <a:p>
              <a:endParaRPr/>
            </a:p>
          </p:txBody>
        </p:sp>
        <p:sp>
          <p:nvSpPr>
            <p:cNvPr id="24" name="object 24"/>
            <p:cNvSpPr/>
            <p:nvPr/>
          </p:nvSpPr>
          <p:spPr>
            <a:xfrm>
              <a:off x="5037455" y="1988059"/>
              <a:ext cx="1452880" cy="95885"/>
            </a:xfrm>
            <a:custGeom>
              <a:avLst/>
              <a:gdLst/>
              <a:ahLst/>
              <a:cxnLst/>
              <a:rect l="l" t="t" r="r" b="b"/>
              <a:pathLst>
                <a:path w="1452879" h="95885">
                  <a:moveTo>
                    <a:pt x="1452879" y="0"/>
                  </a:moveTo>
                  <a:lnTo>
                    <a:pt x="0" y="0"/>
                  </a:lnTo>
                  <a:lnTo>
                    <a:pt x="0" y="95883"/>
                  </a:lnTo>
                  <a:lnTo>
                    <a:pt x="1452879" y="95883"/>
                  </a:lnTo>
                  <a:lnTo>
                    <a:pt x="1452879" y="0"/>
                  </a:lnTo>
                  <a:close/>
                </a:path>
              </a:pathLst>
            </a:custGeom>
            <a:solidFill>
              <a:srgbClr val="FFCC00"/>
            </a:solidFill>
          </p:spPr>
          <p:txBody>
            <a:bodyPr wrap="square" lIns="0" tIns="0" rIns="0" bIns="0" rtlCol="0"/>
            <a:lstStyle/>
            <a:p>
              <a:endParaRPr/>
            </a:p>
          </p:txBody>
        </p:sp>
        <p:sp>
          <p:nvSpPr>
            <p:cNvPr id="25" name="object 25"/>
            <p:cNvSpPr/>
            <p:nvPr/>
          </p:nvSpPr>
          <p:spPr>
            <a:xfrm>
              <a:off x="5037455" y="1988059"/>
              <a:ext cx="1452880" cy="95885"/>
            </a:xfrm>
            <a:custGeom>
              <a:avLst/>
              <a:gdLst/>
              <a:ahLst/>
              <a:cxnLst/>
              <a:rect l="l" t="t" r="r" b="b"/>
              <a:pathLst>
                <a:path w="1452879" h="95885">
                  <a:moveTo>
                    <a:pt x="0" y="95883"/>
                  </a:moveTo>
                  <a:lnTo>
                    <a:pt x="1452879" y="95883"/>
                  </a:lnTo>
                  <a:lnTo>
                    <a:pt x="1452879" y="0"/>
                  </a:lnTo>
                  <a:lnTo>
                    <a:pt x="0" y="0"/>
                  </a:lnTo>
                  <a:lnTo>
                    <a:pt x="0" y="95883"/>
                  </a:lnTo>
                  <a:close/>
                </a:path>
              </a:pathLst>
            </a:custGeom>
            <a:ln w="9525">
              <a:solidFill>
                <a:srgbClr val="000000"/>
              </a:solidFill>
            </a:ln>
          </p:spPr>
          <p:txBody>
            <a:bodyPr wrap="square" lIns="0" tIns="0" rIns="0" bIns="0" rtlCol="0"/>
            <a:lstStyle/>
            <a:p>
              <a:endParaRPr/>
            </a:p>
          </p:txBody>
        </p:sp>
        <p:sp>
          <p:nvSpPr>
            <p:cNvPr id="26" name="object 26"/>
            <p:cNvSpPr/>
            <p:nvPr/>
          </p:nvSpPr>
          <p:spPr>
            <a:xfrm>
              <a:off x="5037455" y="2131442"/>
              <a:ext cx="1452880" cy="95885"/>
            </a:xfrm>
            <a:custGeom>
              <a:avLst/>
              <a:gdLst/>
              <a:ahLst/>
              <a:cxnLst/>
              <a:rect l="l" t="t" r="r" b="b"/>
              <a:pathLst>
                <a:path w="1452879" h="95885">
                  <a:moveTo>
                    <a:pt x="1452879" y="0"/>
                  </a:moveTo>
                  <a:lnTo>
                    <a:pt x="0" y="0"/>
                  </a:lnTo>
                  <a:lnTo>
                    <a:pt x="0" y="95883"/>
                  </a:lnTo>
                  <a:lnTo>
                    <a:pt x="1452879" y="95883"/>
                  </a:lnTo>
                  <a:lnTo>
                    <a:pt x="1452879" y="0"/>
                  </a:lnTo>
                  <a:close/>
                </a:path>
              </a:pathLst>
            </a:custGeom>
            <a:solidFill>
              <a:srgbClr val="FFCC00"/>
            </a:solidFill>
          </p:spPr>
          <p:txBody>
            <a:bodyPr wrap="square" lIns="0" tIns="0" rIns="0" bIns="0" rtlCol="0"/>
            <a:lstStyle/>
            <a:p>
              <a:endParaRPr/>
            </a:p>
          </p:txBody>
        </p:sp>
        <p:sp>
          <p:nvSpPr>
            <p:cNvPr id="27" name="object 27"/>
            <p:cNvSpPr/>
            <p:nvPr/>
          </p:nvSpPr>
          <p:spPr>
            <a:xfrm>
              <a:off x="5037455" y="2131442"/>
              <a:ext cx="1452880" cy="95885"/>
            </a:xfrm>
            <a:custGeom>
              <a:avLst/>
              <a:gdLst/>
              <a:ahLst/>
              <a:cxnLst/>
              <a:rect l="l" t="t" r="r" b="b"/>
              <a:pathLst>
                <a:path w="1452879" h="95885">
                  <a:moveTo>
                    <a:pt x="0" y="95883"/>
                  </a:moveTo>
                  <a:lnTo>
                    <a:pt x="1452879" y="95883"/>
                  </a:lnTo>
                  <a:lnTo>
                    <a:pt x="1452879" y="0"/>
                  </a:lnTo>
                  <a:lnTo>
                    <a:pt x="0" y="0"/>
                  </a:lnTo>
                  <a:lnTo>
                    <a:pt x="0" y="95883"/>
                  </a:lnTo>
                  <a:close/>
                </a:path>
              </a:pathLst>
            </a:custGeom>
            <a:ln w="9525">
              <a:solidFill>
                <a:srgbClr val="000000"/>
              </a:solidFill>
            </a:ln>
          </p:spPr>
          <p:txBody>
            <a:bodyPr wrap="square" lIns="0" tIns="0" rIns="0" bIns="0" rtlCol="0"/>
            <a:lstStyle/>
            <a:p>
              <a:endParaRPr/>
            </a:p>
          </p:txBody>
        </p:sp>
        <p:sp>
          <p:nvSpPr>
            <p:cNvPr id="28" name="object 28"/>
            <p:cNvSpPr/>
            <p:nvPr/>
          </p:nvSpPr>
          <p:spPr>
            <a:xfrm>
              <a:off x="6560820" y="1701547"/>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29" name="object 29"/>
            <p:cNvSpPr/>
            <p:nvPr/>
          </p:nvSpPr>
          <p:spPr>
            <a:xfrm>
              <a:off x="6560820" y="1701547"/>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30" name="object 30"/>
            <p:cNvSpPr/>
            <p:nvPr/>
          </p:nvSpPr>
          <p:spPr>
            <a:xfrm>
              <a:off x="6778370" y="1701547"/>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31" name="object 31"/>
            <p:cNvSpPr/>
            <p:nvPr/>
          </p:nvSpPr>
          <p:spPr>
            <a:xfrm>
              <a:off x="6778370" y="1701547"/>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32" name="object 32"/>
            <p:cNvSpPr/>
            <p:nvPr/>
          </p:nvSpPr>
          <p:spPr>
            <a:xfrm>
              <a:off x="6997573" y="1701547"/>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33" name="object 33"/>
            <p:cNvSpPr/>
            <p:nvPr/>
          </p:nvSpPr>
          <p:spPr>
            <a:xfrm>
              <a:off x="6997573" y="1701547"/>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34" name="object 34"/>
            <p:cNvSpPr/>
            <p:nvPr/>
          </p:nvSpPr>
          <p:spPr>
            <a:xfrm>
              <a:off x="6560820" y="1844803"/>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35" name="object 35"/>
            <p:cNvSpPr/>
            <p:nvPr/>
          </p:nvSpPr>
          <p:spPr>
            <a:xfrm>
              <a:off x="6560820" y="1844803"/>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36" name="object 36"/>
            <p:cNvSpPr/>
            <p:nvPr/>
          </p:nvSpPr>
          <p:spPr>
            <a:xfrm>
              <a:off x="6778370" y="1844803"/>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37" name="object 37"/>
            <p:cNvSpPr/>
            <p:nvPr/>
          </p:nvSpPr>
          <p:spPr>
            <a:xfrm>
              <a:off x="6778370" y="1844803"/>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38" name="object 38"/>
            <p:cNvSpPr/>
            <p:nvPr/>
          </p:nvSpPr>
          <p:spPr>
            <a:xfrm>
              <a:off x="6997573" y="1844803"/>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39" name="object 39"/>
            <p:cNvSpPr/>
            <p:nvPr/>
          </p:nvSpPr>
          <p:spPr>
            <a:xfrm>
              <a:off x="6997573" y="1844803"/>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40" name="object 40"/>
            <p:cNvSpPr/>
            <p:nvPr/>
          </p:nvSpPr>
          <p:spPr>
            <a:xfrm>
              <a:off x="6560820" y="1988059"/>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41" name="object 41"/>
            <p:cNvSpPr/>
            <p:nvPr/>
          </p:nvSpPr>
          <p:spPr>
            <a:xfrm>
              <a:off x="6560820" y="1988059"/>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42" name="object 42"/>
            <p:cNvSpPr/>
            <p:nvPr/>
          </p:nvSpPr>
          <p:spPr>
            <a:xfrm>
              <a:off x="6778370" y="1988059"/>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43" name="object 43"/>
            <p:cNvSpPr/>
            <p:nvPr/>
          </p:nvSpPr>
          <p:spPr>
            <a:xfrm>
              <a:off x="6778370" y="1988059"/>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44" name="object 44"/>
            <p:cNvSpPr/>
            <p:nvPr/>
          </p:nvSpPr>
          <p:spPr>
            <a:xfrm>
              <a:off x="6997573" y="1988059"/>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45" name="object 45"/>
            <p:cNvSpPr/>
            <p:nvPr/>
          </p:nvSpPr>
          <p:spPr>
            <a:xfrm>
              <a:off x="6997573" y="1988059"/>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46" name="object 46"/>
            <p:cNvSpPr/>
            <p:nvPr/>
          </p:nvSpPr>
          <p:spPr>
            <a:xfrm>
              <a:off x="6560820" y="2131442"/>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47" name="object 47"/>
            <p:cNvSpPr/>
            <p:nvPr/>
          </p:nvSpPr>
          <p:spPr>
            <a:xfrm>
              <a:off x="6560820" y="2131442"/>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48" name="object 48"/>
            <p:cNvSpPr/>
            <p:nvPr/>
          </p:nvSpPr>
          <p:spPr>
            <a:xfrm>
              <a:off x="6778370" y="2131442"/>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49" name="object 49"/>
            <p:cNvSpPr/>
            <p:nvPr/>
          </p:nvSpPr>
          <p:spPr>
            <a:xfrm>
              <a:off x="6778370" y="2131442"/>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50" name="object 50"/>
            <p:cNvSpPr/>
            <p:nvPr/>
          </p:nvSpPr>
          <p:spPr>
            <a:xfrm>
              <a:off x="6997573" y="2131315"/>
              <a:ext cx="146050" cy="95885"/>
            </a:xfrm>
            <a:custGeom>
              <a:avLst/>
              <a:gdLst/>
              <a:ahLst/>
              <a:cxnLst/>
              <a:rect l="l" t="t" r="r" b="b"/>
              <a:pathLst>
                <a:path w="146050" h="95885">
                  <a:moveTo>
                    <a:pt x="145605" y="0"/>
                  </a:moveTo>
                  <a:lnTo>
                    <a:pt x="0" y="0"/>
                  </a:lnTo>
                  <a:lnTo>
                    <a:pt x="0" y="95883"/>
                  </a:lnTo>
                  <a:lnTo>
                    <a:pt x="145605" y="95883"/>
                  </a:lnTo>
                  <a:lnTo>
                    <a:pt x="145605" y="0"/>
                  </a:lnTo>
                  <a:close/>
                </a:path>
              </a:pathLst>
            </a:custGeom>
            <a:solidFill>
              <a:srgbClr val="FFCC00"/>
            </a:solidFill>
          </p:spPr>
          <p:txBody>
            <a:bodyPr wrap="square" lIns="0" tIns="0" rIns="0" bIns="0" rtlCol="0"/>
            <a:lstStyle/>
            <a:p>
              <a:endParaRPr/>
            </a:p>
          </p:txBody>
        </p:sp>
        <p:sp>
          <p:nvSpPr>
            <p:cNvPr id="51" name="object 51"/>
            <p:cNvSpPr/>
            <p:nvPr/>
          </p:nvSpPr>
          <p:spPr>
            <a:xfrm>
              <a:off x="6997573" y="2131315"/>
              <a:ext cx="146050" cy="95885"/>
            </a:xfrm>
            <a:custGeom>
              <a:avLst/>
              <a:gdLst/>
              <a:ahLst/>
              <a:cxnLst/>
              <a:rect l="l" t="t" r="r" b="b"/>
              <a:pathLst>
                <a:path w="146050" h="95885">
                  <a:moveTo>
                    <a:pt x="0" y="95883"/>
                  </a:moveTo>
                  <a:lnTo>
                    <a:pt x="145605" y="95883"/>
                  </a:lnTo>
                  <a:lnTo>
                    <a:pt x="145605" y="0"/>
                  </a:lnTo>
                  <a:lnTo>
                    <a:pt x="0" y="0"/>
                  </a:lnTo>
                  <a:lnTo>
                    <a:pt x="0" y="95883"/>
                  </a:lnTo>
                  <a:close/>
                </a:path>
              </a:pathLst>
            </a:custGeom>
            <a:ln w="9525">
              <a:solidFill>
                <a:srgbClr val="000000"/>
              </a:solidFill>
            </a:ln>
          </p:spPr>
          <p:txBody>
            <a:bodyPr wrap="square" lIns="0" tIns="0" rIns="0" bIns="0" rtlCol="0"/>
            <a:lstStyle/>
            <a:p>
              <a:endParaRPr/>
            </a:p>
          </p:txBody>
        </p:sp>
        <p:sp>
          <p:nvSpPr>
            <p:cNvPr id="52" name="object 52"/>
            <p:cNvSpPr/>
            <p:nvPr/>
          </p:nvSpPr>
          <p:spPr>
            <a:xfrm>
              <a:off x="4746244" y="1701545"/>
              <a:ext cx="146050" cy="525780"/>
            </a:xfrm>
            <a:custGeom>
              <a:avLst/>
              <a:gdLst/>
              <a:ahLst/>
              <a:cxnLst/>
              <a:rect l="l" t="t" r="r" b="b"/>
              <a:pathLst>
                <a:path w="146050" h="525780">
                  <a:moveTo>
                    <a:pt x="145668" y="525779"/>
                  </a:moveTo>
                  <a:lnTo>
                    <a:pt x="88993" y="520543"/>
                  </a:lnTo>
                  <a:lnTo>
                    <a:pt x="42687" y="506269"/>
                  </a:lnTo>
                  <a:lnTo>
                    <a:pt x="11455" y="485114"/>
                  </a:lnTo>
                  <a:lnTo>
                    <a:pt x="0" y="459231"/>
                  </a:lnTo>
                  <a:lnTo>
                    <a:pt x="0" y="66420"/>
                  </a:lnTo>
                  <a:lnTo>
                    <a:pt x="11455" y="40558"/>
                  </a:lnTo>
                  <a:lnTo>
                    <a:pt x="42687" y="19446"/>
                  </a:lnTo>
                  <a:lnTo>
                    <a:pt x="88993" y="5216"/>
                  </a:lnTo>
                  <a:lnTo>
                    <a:pt x="145668" y="0"/>
                  </a:lnTo>
                </a:path>
              </a:pathLst>
            </a:custGeom>
            <a:ln w="9525">
              <a:solidFill>
                <a:srgbClr val="000000"/>
              </a:solidFill>
            </a:ln>
          </p:spPr>
          <p:txBody>
            <a:bodyPr wrap="square" lIns="0" tIns="0" rIns="0" bIns="0" rtlCol="0"/>
            <a:lstStyle/>
            <a:p>
              <a:endParaRPr/>
            </a:p>
          </p:txBody>
        </p:sp>
        <p:sp>
          <p:nvSpPr>
            <p:cNvPr id="53" name="object 53"/>
            <p:cNvSpPr/>
            <p:nvPr/>
          </p:nvSpPr>
          <p:spPr>
            <a:xfrm>
              <a:off x="5036693" y="1510791"/>
              <a:ext cx="2105025" cy="96520"/>
            </a:xfrm>
            <a:custGeom>
              <a:avLst/>
              <a:gdLst/>
              <a:ahLst/>
              <a:cxnLst/>
              <a:rect l="l" t="t" r="r" b="b"/>
              <a:pathLst>
                <a:path w="2105025" h="96519">
                  <a:moveTo>
                    <a:pt x="0" y="96393"/>
                  </a:moveTo>
                  <a:lnTo>
                    <a:pt x="5951" y="59068"/>
                  </a:lnTo>
                  <a:lnTo>
                    <a:pt x="22177" y="28590"/>
                  </a:lnTo>
                  <a:lnTo>
                    <a:pt x="46237" y="8042"/>
                  </a:lnTo>
                  <a:lnTo>
                    <a:pt x="75692" y="508"/>
                  </a:lnTo>
                  <a:lnTo>
                    <a:pt x="1303528" y="508"/>
                  </a:lnTo>
                  <a:lnTo>
                    <a:pt x="1333035" y="8042"/>
                  </a:lnTo>
                  <a:lnTo>
                    <a:pt x="1357090" y="28590"/>
                  </a:lnTo>
                  <a:lnTo>
                    <a:pt x="1373286" y="59068"/>
                  </a:lnTo>
                  <a:lnTo>
                    <a:pt x="1379220" y="96393"/>
                  </a:lnTo>
                </a:path>
                <a:path w="2105025" h="96519">
                  <a:moveTo>
                    <a:pt x="1524127" y="95885"/>
                  </a:moveTo>
                  <a:lnTo>
                    <a:pt x="1526625" y="58560"/>
                  </a:lnTo>
                  <a:lnTo>
                    <a:pt x="1533445" y="28082"/>
                  </a:lnTo>
                  <a:lnTo>
                    <a:pt x="1543575" y="7534"/>
                  </a:lnTo>
                  <a:lnTo>
                    <a:pt x="1556004" y="0"/>
                  </a:lnTo>
                  <a:lnTo>
                    <a:pt x="2073021" y="0"/>
                  </a:lnTo>
                  <a:lnTo>
                    <a:pt x="2085449" y="7534"/>
                  </a:lnTo>
                  <a:lnTo>
                    <a:pt x="2095579" y="28082"/>
                  </a:lnTo>
                  <a:lnTo>
                    <a:pt x="2102399" y="58560"/>
                  </a:lnTo>
                  <a:lnTo>
                    <a:pt x="2104898" y="95885"/>
                  </a:lnTo>
                </a:path>
              </a:pathLst>
            </a:custGeom>
            <a:ln w="9525">
              <a:solidFill>
                <a:srgbClr val="000000"/>
              </a:solidFill>
            </a:ln>
          </p:spPr>
          <p:txBody>
            <a:bodyPr wrap="square" lIns="0" tIns="0" rIns="0" bIns="0" rtlCol="0"/>
            <a:lstStyle/>
            <a:p>
              <a:endParaRPr/>
            </a:p>
          </p:txBody>
        </p:sp>
      </p:grpSp>
      <p:sp>
        <p:nvSpPr>
          <p:cNvPr id="54" name="object 54"/>
          <p:cNvSpPr txBox="1"/>
          <p:nvPr/>
        </p:nvSpPr>
        <p:spPr>
          <a:xfrm>
            <a:off x="4464177" y="1859407"/>
            <a:ext cx="11239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empus Sans ITC"/>
                <a:cs typeface="Tempus Sans ITC"/>
              </a:rPr>
              <a:t>4</a:t>
            </a:r>
            <a:endParaRPr sz="1200">
              <a:latin typeface="Tempus Sans ITC"/>
              <a:cs typeface="Tempus Sans ITC"/>
            </a:endParaRPr>
          </a:p>
        </p:txBody>
      </p:sp>
      <p:sp>
        <p:nvSpPr>
          <p:cNvPr id="55" name="object 55"/>
          <p:cNvSpPr txBox="1"/>
          <p:nvPr/>
        </p:nvSpPr>
        <p:spPr>
          <a:xfrm>
            <a:off x="4911344" y="1042543"/>
            <a:ext cx="1986280" cy="454025"/>
          </a:xfrm>
          <a:prstGeom prst="rect">
            <a:avLst/>
          </a:prstGeom>
        </p:spPr>
        <p:txBody>
          <a:bodyPr vert="horz" wrap="square" lIns="0" tIns="43815" rIns="0" bIns="0" rtlCol="0">
            <a:spAutoFit/>
          </a:bodyPr>
          <a:lstStyle/>
          <a:p>
            <a:pPr marR="5080" algn="r">
              <a:lnSpc>
                <a:spcPct val="100000"/>
              </a:lnSpc>
              <a:spcBef>
                <a:spcPts val="345"/>
              </a:spcBef>
              <a:tabLst>
                <a:tab pos="605155" algn="l"/>
              </a:tabLst>
            </a:pPr>
            <a:r>
              <a:rPr sz="1200" b="1" dirty="0">
                <a:latin typeface="Tempus Sans ITC"/>
                <a:cs typeface="Tempus Sans ITC"/>
              </a:rPr>
              <a:t>4</a:t>
            </a:r>
            <a:r>
              <a:rPr sz="1200" b="1" spc="-5" dirty="0">
                <a:latin typeface="Tempus Sans ITC"/>
                <a:cs typeface="Tempus Sans ITC"/>
              </a:rPr>
              <a:t> </a:t>
            </a:r>
            <a:r>
              <a:rPr sz="1200" b="1" dirty="0">
                <a:solidFill>
                  <a:srgbClr val="CC0099"/>
                </a:solidFill>
                <a:latin typeface="Tempus Sans ITC"/>
                <a:cs typeface="Tempus Sans ITC"/>
              </a:rPr>
              <a:t>x</a:t>
            </a:r>
            <a:r>
              <a:rPr sz="1200" b="1" spc="5" dirty="0">
                <a:solidFill>
                  <a:srgbClr val="CC0099"/>
                </a:solidFill>
                <a:latin typeface="Tempus Sans ITC"/>
                <a:cs typeface="Tempus Sans ITC"/>
              </a:rPr>
              <a:t> </a:t>
            </a:r>
            <a:r>
              <a:rPr sz="1200" b="1" spc="-35" dirty="0">
                <a:latin typeface="Tempus Sans ITC"/>
                <a:cs typeface="Tempus Sans ITC"/>
              </a:rPr>
              <a:t>13</a:t>
            </a:r>
            <a:r>
              <a:rPr sz="1200" b="1" dirty="0">
                <a:latin typeface="Tempus Sans ITC"/>
                <a:cs typeface="Tempus Sans ITC"/>
              </a:rPr>
              <a:t>	‘four</a:t>
            </a:r>
            <a:r>
              <a:rPr sz="1200" b="1" spc="-35" dirty="0">
                <a:latin typeface="Tempus Sans ITC"/>
                <a:cs typeface="Tempus Sans ITC"/>
              </a:rPr>
              <a:t> </a:t>
            </a:r>
            <a:r>
              <a:rPr sz="1200" b="1" u="sng" dirty="0">
                <a:solidFill>
                  <a:srgbClr val="CC0099"/>
                </a:solidFill>
                <a:uFill>
                  <a:solidFill>
                    <a:srgbClr val="CC0099"/>
                  </a:solidFill>
                </a:uFill>
                <a:latin typeface="Tempus Sans ITC"/>
                <a:cs typeface="Tempus Sans ITC"/>
              </a:rPr>
              <a:t>lots</a:t>
            </a:r>
            <a:r>
              <a:rPr sz="1200" b="1" u="sng" spc="-30" dirty="0">
                <a:solidFill>
                  <a:srgbClr val="CC0099"/>
                </a:solidFill>
                <a:uFill>
                  <a:solidFill>
                    <a:srgbClr val="CC0099"/>
                  </a:solidFill>
                </a:uFill>
                <a:latin typeface="Tempus Sans ITC"/>
                <a:cs typeface="Tempus Sans ITC"/>
              </a:rPr>
              <a:t> </a:t>
            </a:r>
            <a:r>
              <a:rPr sz="1200" b="1" u="sng" dirty="0">
                <a:solidFill>
                  <a:srgbClr val="CC0099"/>
                </a:solidFill>
                <a:uFill>
                  <a:solidFill>
                    <a:srgbClr val="CC0099"/>
                  </a:solidFill>
                </a:uFill>
                <a:latin typeface="Tempus Sans ITC"/>
                <a:cs typeface="Tempus Sans ITC"/>
              </a:rPr>
              <a:t>of</a:t>
            </a:r>
            <a:r>
              <a:rPr sz="1200" b="1" dirty="0">
                <a:solidFill>
                  <a:srgbClr val="CC0099"/>
                </a:solidFill>
                <a:latin typeface="Tempus Sans ITC"/>
                <a:cs typeface="Tempus Sans ITC"/>
              </a:rPr>
              <a:t> </a:t>
            </a:r>
            <a:r>
              <a:rPr sz="1200" b="1" spc="-10" dirty="0">
                <a:latin typeface="Tempus Sans ITC"/>
                <a:cs typeface="Tempus Sans ITC"/>
              </a:rPr>
              <a:t>thirteen’</a:t>
            </a:r>
            <a:endParaRPr sz="1200">
              <a:latin typeface="Tempus Sans ITC"/>
              <a:cs typeface="Tempus Sans ITC"/>
            </a:endParaRPr>
          </a:p>
          <a:p>
            <a:pPr marR="16510" algn="r">
              <a:lnSpc>
                <a:spcPct val="100000"/>
              </a:lnSpc>
              <a:spcBef>
                <a:spcPts val="245"/>
              </a:spcBef>
              <a:tabLst>
                <a:tab pos="1162685" algn="l"/>
              </a:tabLst>
            </a:pPr>
            <a:r>
              <a:rPr sz="1200" b="1" spc="-25" dirty="0">
                <a:latin typeface="Tempus Sans ITC"/>
                <a:cs typeface="Tempus Sans ITC"/>
              </a:rPr>
              <a:t>10</a:t>
            </a:r>
            <a:r>
              <a:rPr sz="1200" b="1" dirty="0">
                <a:latin typeface="Tempus Sans ITC"/>
                <a:cs typeface="Tempus Sans ITC"/>
              </a:rPr>
              <a:t>	</a:t>
            </a:r>
            <a:r>
              <a:rPr sz="1200" b="1" spc="-50" dirty="0">
                <a:latin typeface="Tempus Sans ITC"/>
                <a:cs typeface="Tempus Sans ITC"/>
              </a:rPr>
              <a:t>3</a:t>
            </a:r>
            <a:endParaRPr sz="1200">
              <a:latin typeface="Tempus Sans ITC"/>
              <a:cs typeface="Tempus Sans ITC"/>
            </a:endParaRPr>
          </a:p>
        </p:txBody>
      </p:sp>
      <p:sp>
        <p:nvSpPr>
          <p:cNvPr id="69" name="object 69"/>
          <p:cNvSpPr/>
          <p:nvPr/>
        </p:nvSpPr>
        <p:spPr>
          <a:xfrm>
            <a:off x="4549775" y="4076636"/>
            <a:ext cx="2564130" cy="338455"/>
          </a:xfrm>
          <a:custGeom>
            <a:avLst/>
            <a:gdLst/>
            <a:ahLst/>
            <a:cxnLst/>
            <a:rect l="l" t="t" r="r" b="b"/>
            <a:pathLst>
              <a:path w="2564129" h="338454">
                <a:moveTo>
                  <a:pt x="2563876" y="0"/>
                </a:moveTo>
                <a:lnTo>
                  <a:pt x="0" y="0"/>
                </a:lnTo>
                <a:lnTo>
                  <a:pt x="0" y="338137"/>
                </a:lnTo>
                <a:lnTo>
                  <a:pt x="2563876" y="338137"/>
                </a:lnTo>
                <a:lnTo>
                  <a:pt x="2563876" y="0"/>
                </a:lnTo>
                <a:close/>
              </a:path>
            </a:pathLst>
          </a:custGeom>
          <a:solidFill>
            <a:srgbClr val="FFFFFF"/>
          </a:solidFill>
        </p:spPr>
        <p:txBody>
          <a:bodyPr wrap="square" lIns="0" tIns="0" rIns="0" bIns="0" rtlCol="0"/>
          <a:lstStyle/>
          <a:p>
            <a:endParaRPr/>
          </a:p>
        </p:txBody>
      </p:sp>
      <p:grpSp>
        <p:nvGrpSpPr>
          <p:cNvPr id="71" name="object 71"/>
          <p:cNvGrpSpPr/>
          <p:nvPr/>
        </p:nvGrpSpPr>
        <p:grpSpPr>
          <a:xfrm>
            <a:off x="4351337" y="3770376"/>
            <a:ext cx="4775835" cy="2049780"/>
            <a:chOff x="4351337" y="3770376"/>
            <a:chExt cx="4775835" cy="2049780"/>
          </a:xfrm>
        </p:grpSpPr>
        <p:sp>
          <p:nvSpPr>
            <p:cNvPr id="72" name="object 72"/>
            <p:cNvSpPr/>
            <p:nvPr/>
          </p:nvSpPr>
          <p:spPr>
            <a:xfrm>
              <a:off x="7523226" y="3789426"/>
              <a:ext cx="1584325" cy="0"/>
            </a:xfrm>
            <a:custGeom>
              <a:avLst/>
              <a:gdLst/>
              <a:ahLst/>
              <a:cxnLst/>
              <a:rect l="l" t="t" r="r" b="b"/>
              <a:pathLst>
                <a:path w="1584325">
                  <a:moveTo>
                    <a:pt x="0" y="0"/>
                  </a:moveTo>
                  <a:lnTo>
                    <a:pt x="1584325" y="0"/>
                  </a:lnTo>
                </a:path>
              </a:pathLst>
            </a:custGeom>
            <a:ln w="38100">
              <a:solidFill>
                <a:srgbClr val="000000"/>
              </a:solidFill>
            </a:ln>
          </p:spPr>
          <p:txBody>
            <a:bodyPr wrap="square" lIns="0" tIns="0" rIns="0" bIns="0" rtlCol="0"/>
            <a:lstStyle/>
            <a:p>
              <a:endParaRPr/>
            </a:p>
          </p:txBody>
        </p:sp>
        <p:sp>
          <p:nvSpPr>
            <p:cNvPr id="73" name="object 73"/>
            <p:cNvSpPr/>
            <p:nvPr/>
          </p:nvSpPr>
          <p:spPr>
            <a:xfrm>
              <a:off x="4356100" y="5383276"/>
              <a:ext cx="2736850" cy="431800"/>
            </a:xfrm>
            <a:custGeom>
              <a:avLst/>
              <a:gdLst/>
              <a:ahLst/>
              <a:cxnLst/>
              <a:rect l="l" t="t" r="r" b="b"/>
              <a:pathLst>
                <a:path w="2736850" h="431800">
                  <a:moveTo>
                    <a:pt x="0" y="0"/>
                  </a:moveTo>
                  <a:lnTo>
                    <a:pt x="792226" y="0"/>
                  </a:lnTo>
                </a:path>
                <a:path w="2736850" h="431800">
                  <a:moveTo>
                    <a:pt x="71500" y="431736"/>
                  </a:moveTo>
                  <a:lnTo>
                    <a:pt x="863600" y="431736"/>
                  </a:lnTo>
                </a:path>
                <a:path w="2736850" h="431800">
                  <a:moveTo>
                    <a:pt x="1585976" y="0"/>
                  </a:moveTo>
                  <a:lnTo>
                    <a:pt x="2665476" y="0"/>
                  </a:lnTo>
                </a:path>
                <a:path w="2736850" h="431800">
                  <a:moveTo>
                    <a:pt x="1655826" y="431736"/>
                  </a:moveTo>
                  <a:lnTo>
                    <a:pt x="2736850" y="431736"/>
                  </a:lnTo>
                </a:path>
              </a:pathLst>
            </a:custGeom>
            <a:ln w="9525">
              <a:solidFill>
                <a:srgbClr val="000000"/>
              </a:solidFill>
            </a:ln>
          </p:spPr>
          <p:txBody>
            <a:bodyPr wrap="square" lIns="0" tIns="0" rIns="0" bIns="0" rtlCol="0"/>
            <a:lstStyle/>
            <a:p>
              <a:endParaRPr/>
            </a:p>
          </p:txBody>
        </p:sp>
      </p:grpSp>
      <p:sp>
        <p:nvSpPr>
          <p:cNvPr id="74" name="object 74"/>
          <p:cNvSpPr txBox="1"/>
          <p:nvPr/>
        </p:nvSpPr>
        <p:spPr>
          <a:xfrm>
            <a:off x="4649851" y="5837326"/>
            <a:ext cx="1162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1</a:t>
            </a:r>
            <a:endParaRPr sz="1400">
              <a:latin typeface="Calibri"/>
              <a:cs typeface="Calibri"/>
            </a:endParaRPr>
          </a:p>
        </p:txBody>
      </p:sp>
      <p:sp>
        <p:nvSpPr>
          <p:cNvPr id="75" name="object 75"/>
          <p:cNvSpPr txBox="1"/>
          <p:nvPr/>
        </p:nvSpPr>
        <p:spPr>
          <a:xfrm>
            <a:off x="4665726" y="4651095"/>
            <a:ext cx="2271395" cy="1426210"/>
          </a:xfrm>
          <a:prstGeom prst="rect">
            <a:avLst/>
          </a:prstGeom>
        </p:spPr>
        <p:txBody>
          <a:bodyPr vert="horz" wrap="square" lIns="0" tIns="119380" rIns="0" bIns="0" rtlCol="0">
            <a:spAutoFit/>
          </a:bodyPr>
          <a:lstStyle/>
          <a:p>
            <a:pPr marL="12700">
              <a:lnSpc>
                <a:spcPct val="100000"/>
              </a:lnSpc>
              <a:spcBef>
                <a:spcPts val="940"/>
              </a:spcBef>
              <a:tabLst>
                <a:tab pos="262255" algn="l"/>
                <a:tab pos="1654175" algn="l"/>
                <a:tab pos="1903730" algn="l"/>
                <a:tab pos="2152015" algn="l"/>
              </a:tabLst>
            </a:pPr>
            <a:r>
              <a:rPr sz="1400" spc="-50" dirty="0">
                <a:latin typeface="Calibri"/>
                <a:cs typeface="Calibri"/>
              </a:rPr>
              <a:t>1</a:t>
            </a:r>
            <a:r>
              <a:rPr sz="1400" dirty="0">
                <a:latin typeface="Calibri"/>
                <a:cs typeface="Calibri"/>
              </a:rPr>
              <a:t>	</a:t>
            </a:r>
            <a:r>
              <a:rPr sz="1400" spc="-50" dirty="0">
                <a:latin typeface="Calibri"/>
                <a:cs typeface="Calibri"/>
              </a:rPr>
              <a:t>3</a:t>
            </a:r>
            <a:r>
              <a:rPr sz="1400" dirty="0">
                <a:latin typeface="Calibri"/>
                <a:cs typeface="Calibri"/>
              </a:rPr>
              <a:t>	</a:t>
            </a:r>
            <a:r>
              <a:rPr sz="1400" spc="-50" dirty="0">
                <a:latin typeface="Calibri"/>
                <a:cs typeface="Calibri"/>
              </a:rPr>
              <a:t>1</a:t>
            </a:r>
            <a:r>
              <a:rPr sz="1400" dirty="0">
                <a:latin typeface="Calibri"/>
                <a:cs typeface="Calibri"/>
              </a:rPr>
              <a:t>	</a:t>
            </a:r>
            <a:r>
              <a:rPr sz="1400" spc="-50" dirty="0">
                <a:latin typeface="Calibri"/>
                <a:cs typeface="Calibri"/>
              </a:rPr>
              <a:t>3</a:t>
            </a:r>
            <a:r>
              <a:rPr sz="1400" dirty="0">
                <a:latin typeface="Calibri"/>
                <a:cs typeface="Calibri"/>
              </a:rPr>
              <a:t>	</a:t>
            </a:r>
            <a:r>
              <a:rPr sz="1400" spc="-50" dirty="0">
                <a:latin typeface="Calibri"/>
                <a:cs typeface="Calibri"/>
              </a:rPr>
              <a:t>3</a:t>
            </a:r>
            <a:endParaRPr sz="1400">
              <a:latin typeface="Calibri"/>
              <a:cs typeface="Calibri"/>
            </a:endParaRPr>
          </a:p>
          <a:p>
            <a:pPr marL="12700">
              <a:lnSpc>
                <a:spcPct val="100000"/>
              </a:lnSpc>
              <a:spcBef>
                <a:spcPts val="840"/>
              </a:spcBef>
              <a:tabLst>
                <a:tab pos="248285" algn="l"/>
                <a:tab pos="1852295" algn="l"/>
                <a:tab pos="2167255" algn="l"/>
              </a:tabLst>
            </a:pPr>
            <a:r>
              <a:rPr sz="1400" spc="-50" dirty="0">
                <a:latin typeface="Calibri"/>
                <a:cs typeface="Calibri"/>
              </a:rPr>
              <a:t>x</a:t>
            </a:r>
            <a:r>
              <a:rPr sz="1400" dirty="0">
                <a:latin typeface="Calibri"/>
                <a:cs typeface="Calibri"/>
              </a:rPr>
              <a:t>	</a:t>
            </a:r>
            <a:r>
              <a:rPr sz="1400" spc="-50" dirty="0">
                <a:latin typeface="Calibri"/>
                <a:cs typeface="Calibri"/>
              </a:rPr>
              <a:t>4</a:t>
            </a:r>
            <a:r>
              <a:rPr sz="1400" dirty="0">
                <a:latin typeface="Calibri"/>
                <a:cs typeface="Calibri"/>
              </a:rPr>
              <a:t>	</a:t>
            </a:r>
            <a:r>
              <a:rPr sz="1400" spc="-50" dirty="0">
                <a:latin typeface="Calibri"/>
                <a:cs typeface="Calibri"/>
              </a:rPr>
              <a:t>x</a:t>
            </a:r>
            <a:r>
              <a:rPr sz="1400" dirty="0">
                <a:latin typeface="Calibri"/>
                <a:cs typeface="Calibri"/>
              </a:rPr>
              <a:t>	</a:t>
            </a:r>
            <a:r>
              <a:rPr sz="1400" spc="-50" dirty="0">
                <a:latin typeface="Calibri"/>
                <a:cs typeface="Calibri"/>
              </a:rPr>
              <a:t>4</a:t>
            </a:r>
            <a:endParaRPr sz="1400">
              <a:latin typeface="Calibri"/>
              <a:cs typeface="Calibri"/>
            </a:endParaRPr>
          </a:p>
          <a:p>
            <a:pPr>
              <a:lnSpc>
                <a:spcPct val="100000"/>
              </a:lnSpc>
            </a:pPr>
            <a:endParaRPr sz="1200">
              <a:latin typeface="Calibri"/>
              <a:cs typeface="Calibri"/>
            </a:endParaRPr>
          </a:p>
          <a:p>
            <a:pPr marL="13970">
              <a:lnSpc>
                <a:spcPct val="100000"/>
              </a:lnSpc>
              <a:tabLst>
                <a:tab pos="1654175" algn="l"/>
                <a:tab pos="1903730" algn="l"/>
                <a:tab pos="2152015" algn="l"/>
              </a:tabLst>
            </a:pPr>
            <a:r>
              <a:rPr sz="1400" dirty="0">
                <a:latin typeface="Calibri"/>
                <a:cs typeface="Calibri"/>
              </a:rPr>
              <a:t>5</a:t>
            </a:r>
            <a:r>
              <a:rPr sz="1400" spc="150" dirty="0">
                <a:latin typeface="Calibri"/>
                <a:cs typeface="Calibri"/>
              </a:rPr>
              <a:t>  </a:t>
            </a:r>
            <a:r>
              <a:rPr sz="1400" spc="-50" dirty="0">
                <a:latin typeface="Calibri"/>
                <a:cs typeface="Calibri"/>
              </a:rPr>
              <a:t>2</a:t>
            </a:r>
            <a:r>
              <a:rPr sz="1400" dirty="0">
                <a:latin typeface="Calibri"/>
                <a:cs typeface="Calibri"/>
              </a:rPr>
              <a:t>	</a:t>
            </a:r>
            <a:r>
              <a:rPr sz="1400" spc="-50" dirty="0">
                <a:latin typeface="Calibri"/>
                <a:cs typeface="Calibri"/>
              </a:rPr>
              <a:t>5</a:t>
            </a:r>
            <a:r>
              <a:rPr sz="1400" dirty="0">
                <a:latin typeface="Calibri"/>
                <a:cs typeface="Calibri"/>
              </a:rPr>
              <a:t>	</a:t>
            </a:r>
            <a:r>
              <a:rPr sz="1400" spc="-50" dirty="0">
                <a:latin typeface="Calibri"/>
                <a:cs typeface="Calibri"/>
              </a:rPr>
              <a:t>3</a:t>
            </a:r>
            <a:r>
              <a:rPr sz="1400" dirty="0">
                <a:latin typeface="Calibri"/>
                <a:cs typeface="Calibri"/>
              </a:rPr>
              <a:t>	</a:t>
            </a:r>
            <a:r>
              <a:rPr sz="1400" spc="-50" dirty="0">
                <a:latin typeface="Calibri"/>
                <a:cs typeface="Calibri"/>
              </a:rPr>
              <a:t>2</a:t>
            </a:r>
            <a:endParaRPr sz="1400">
              <a:latin typeface="Calibri"/>
              <a:cs typeface="Calibri"/>
            </a:endParaRPr>
          </a:p>
          <a:p>
            <a:pPr marR="302260" algn="r">
              <a:lnSpc>
                <a:spcPct val="100000"/>
              </a:lnSpc>
              <a:spcBef>
                <a:spcPts val="1160"/>
              </a:spcBef>
            </a:pPr>
            <a:r>
              <a:rPr sz="1400" dirty="0">
                <a:latin typeface="Calibri"/>
                <a:cs typeface="Calibri"/>
              </a:rPr>
              <a:t>1</a:t>
            </a:r>
            <a:r>
              <a:rPr sz="1400" spc="170" dirty="0">
                <a:latin typeface="Calibri"/>
                <a:cs typeface="Calibri"/>
              </a:rPr>
              <a:t>  </a:t>
            </a:r>
            <a:r>
              <a:rPr sz="1400" spc="-60" dirty="0">
                <a:latin typeface="Calibri"/>
                <a:cs typeface="Calibri"/>
              </a:rPr>
              <a:t>1</a:t>
            </a:r>
            <a:endParaRPr sz="1400">
              <a:latin typeface="Calibri"/>
              <a:cs typeface="Calibri"/>
            </a:endParaRPr>
          </a:p>
        </p:txBody>
      </p:sp>
      <p:sp>
        <p:nvSpPr>
          <p:cNvPr id="76" name="object 76"/>
          <p:cNvSpPr txBox="1"/>
          <p:nvPr/>
        </p:nvSpPr>
        <p:spPr>
          <a:xfrm>
            <a:off x="4382770" y="6264351"/>
            <a:ext cx="3029585" cy="574040"/>
          </a:xfrm>
          <a:prstGeom prst="rect">
            <a:avLst/>
          </a:prstGeom>
        </p:spPr>
        <p:txBody>
          <a:bodyPr vert="horz" wrap="square" lIns="0" tIns="12700" rIns="0" bIns="0" rtlCol="0">
            <a:spAutoFit/>
          </a:bodyPr>
          <a:lstStyle/>
          <a:p>
            <a:pPr marL="12700" marR="5080" algn="ctr">
              <a:lnSpc>
                <a:spcPct val="100000"/>
              </a:lnSpc>
              <a:spcBef>
                <a:spcPts val="100"/>
              </a:spcBef>
            </a:pPr>
            <a:r>
              <a:rPr sz="1200" b="1" i="1" dirty="0">
                <a:latin typeface="Calibri"/>
                <a:cs typeface="Calibri"/>
              </a:rPr>
              <a:t>Start</a:t>
            </a:r>
            <a:r>
              <a:rPr sz="1200" b="1" i="1" spc="-5" dirty="0">
                <a:latin typeface="Calibri"/>
                <a:cs typeface="Calibri"/>
              </a:rPr>
              <a:t> </a:t>
            </a:r>
            <a:r>
              <a:rPr sz="1200" b="1" i="1" dirty="0">
                <a:latin typeface="Calibri"/>
                <a:cs typeface="Calibri"/>
              </a:rPr>
              <a:t>with</a:t>
            </a:r>
            <a:r>
              <a:rPr sz="1200" b="1" i="1" spc="-5" dirty="0">
                <a:latin typeface="Calibri"/>
                <a:cs typeface="Calibri"/>
              </a:rPr>
              <a:t> </a:t>
            </a:r>
            <a:r>
              <a:rPr sz="1200" b="1" i="1" dirty="0">
                <a:latin typeface="Calibri"/>
                <a:cs typeface="Calibri"/>
              </a:rPr>
              <a:t>digits that</a:t>
            </a:r>
            <a:r>
              <a:rPr sz="1200" b="1" i="1" spc="270" dirty="0">
                <a:latin typeface="Calibri"/>
                <a:cs typeface="Calibri"/>
              </a:rPr>
              <a:t> </a:t>
            </a:r>
            <a:r>
              <a:rPr sz="1200" b="1" i="1" dirty="0">
                <a:latin typeface="Calibri"/>
                <a:cs typeface="Calibri"/>
              </a:rPr>
              <a:t>are</a:t>
            </a:r>
            <a:r>
              <a:rPr sz="1200" b="1" i="1" spc="10" dirty="0">
                <a:latin typeface="Calibri"/>
                <a:cs typeface="Calibri"/>
              </a:rPr>
              <a:t> </a:t>
            </a:r>
            <a:r>
              <a:rPr sz="1200" b="1" i="1" dirty="0">
                <a:latin typeface="Calibri"/>
                <a:cs typeface="Calibri"/>
              </a:rPr>
              <a:t>below</a:t>
            </a:r>
            <a:r>
              <a:rPr sz="1200" b="1" i="1" spc="-5" dirty="0">
                <a:latin typeface="Calibri"/>
                <a:cs typeface="Calibri"/>
              </a:rPr>
              <a:t> </a:t>
            </a:r>
            <a:r>
              <a:rPr sz="1200" b="1" i="1" dirty="0">
                <a:latin typeface="Calibri"/>
                <a:cs typeface="Calibri"/>
              </a:rPr>
              <a:t>five</a:t>
            </a:r>
            <a:r>
              <a:rPr sz="1200" b="1" i="1" spc="-10" dirty="0">
                <a:latin typeface="Calibri"/>
                <a:cs typeface="Calibri"/>
              </a:rPr>
              <a:t> </a:t>
            </a:r>
            <a:r>
              <a:rPr sz="1200" b="1" i="1" dirty="0">
                <a:latin typeface="Calibri"/>
                <a:cs typeface="Calibri"/>
              </a:rPr>
              <a:t>so</a:t>
            </a:r>
            <a:r>
              <a:rPr sz="1200" b="1" i="1" spc="15" dirty="0">
                <a:latin typeface="Calibri"/>
                <a:cs typeface="Calibri"/>
              </a:rPr>
              <a:t> </a:t>
            </a:r>
            <a:r>
              <a:rPr sz="1200" b="1" i="1" spc="-10" dirty="0">
                <a:latin typeface="Calibri"/>
                <a:cs typeface="Calibri"/>
              </a:rPr>
              <a:t>children </a:t>
            </a:r>
            <a:r>
              <a:rPr sz="1200" b="1" i="1" dirty="0">
                <a:latin typeface="Calibri"/>
                <a:cs typeface="Calibri"/>
              </a:rPr>
              <a:t>can</a:t>
            </a:r>
            <a:r>
              <a:rPr sz="1200" b="1" i="1" spc="10" dirty="0">
                <a:latin typeface="Calibri"/>
                <a:cs typeface="Calibri"/>
              </a:rPr>
              <a:t> </a:t>
            </a:r>
            <a:r>
              <a:rPr sz="1200" b="1" i="1" dirty="0">
                <a:latin typeface="Calibri"/>
                <a:cs typeface="Calibri"/>
              </a:rPr>
              <a:t>practise method without</a:t>
            </a:r>
            <a:r>
              <a:rPr sz="1200" b="1" i="1" spc="-10" dirty="0">
                <a:latin typeface="Calibri"/>
                <a:cs typeface="Calibri"/>
              </a:rPr>
              <a:t> encountering </a:t>
            </a:r>
            <a:r>
              <a:rPr sz="1200" b="1" i="1" dirty="0">
                <a:latin typeface="Calibri"/>
                <a:cs typeface="Calibri"/>
              </a:rPr>
              <a:t>difficulty</a:t>
            </a:r>
            <a:r>
              <a:rPr sz="1200" b="1" i="1" spc="-20" dirty="0">
                <a:latin typeface="Calibri"/>
                <a:cs typeface="Calibri"/>
              </a:rPr>
              <a:t> </a:t>
            </a:r>
            <a:r>
              <a:rPr sz="1200" b="1" i="1" dirty="0">
                <a:latin typeface="Calibri"/>
                <a:cs typeface="Calibri"/>
              </a:rPr>
              <a:t>with</a:t>
            </a:r>
            <a:r>
              <a:rPr sz="1200" b="1" i="1" spc="10" dirty="0">
                <a:latin typeface="Calibri"/>
                <a:cs typeface="Calibri"/>
              </a:rPr>
              <a:t> </a:t>
            </a:r>
            <a:r>
              <a:rPr sz="1200" b="1" i="1" dirty="0">
                <a:latin typeface="Calibri"/>
                <a:cs typeface="Calibri"/>
              </a:rPr>
              <a:t>multiplication</a:t>
            </a:r>
            <a:r>
              <a:rPr sz="1200" b="1" i="1" spc="15" dirty="0">
                <a:latin typeface="Calibri"/>
                <a:cs typeface="Calibri"/>
              </a:rPr>
              <a:t> </a:t>
            </a:r>
            <a:r>
              <a:rPr sz="1200" b="1" i="1" spc="-10" dirty="0">
                <a:latin typeface="Calibri"/>
                <a:cs typeface="Calibri"/>
              </a:rPr>
              <a:t>tables</a:t>
            </a:r>
            <a:endParaRPr sz="1200">
              <a:latin typeface="Calibri"/>
              <a:cs typeface="Calibri"/>
            </a:endParaRPr>
          </a:p>
        </p:txBody>
      </p:sp>
      <p:sp>
        <p:nvSpPr>
          <p:cNvPr id="77" name="object 77"/>
          <p:cNvSpPr txBox="1"/>
          <p:nvPr/>
        </p:nvSpPr>
        <p:spPr>
          <a:xfrm>
            <a:off x="4391025" y="514603"/>
            <a:ext cx="4217035" cy="529590"/>
          </a:xfrm>
          <a:prstGeom prst="rect">
            <a:avLst/>
          </a:prstGeom>
        </p:spPr>
        <p:txBody>
          <a:bodyPr vert="horz" wrap="square" lIns="0" tIns="12700" rIns="0" bIns="0" rtlCol="0">
            <a:spAutoFit/>
          </a:bodyPr>
          <a:lstStyle/>
          <a:p>
            <a:pPr marL="140970">
              <a:lnSpc>
                <a:spcPct val="100000"/>
              </a:lnSpc>
              <a:spcBef>
                <a:spcPts val="100"/>
              </a:spcBef>
              <a:tabLst>
                <a:tab pos="3719195" algn="l"/>
              </a:tabLst>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r>
              <a:rPr sz="1200" b="1" dirty="0">
                <a:latin typeface="Calibri"/>
                <a:cs typeface="Calibri"/>
              </a:rPr>
              <a:t>	</a:t>
            </a:r>
            <a:r>
              <a:rPr sz="1200" b="1" spc="-10" dirty="0">
                <a:latin typeface="Calibri"/>
                <a:cs typeface="Calibri"/>
              </a:rPr>
              <a:t>Fluency</a:t>
            </a:r>
            <a:endParaRPr sz="1200">
              <a:latin typeface="Calibri"/>
              <a:cs typeface="Calibri"/>
            </a:endParaRPr>
          </a:p>
          <a:p>
            <a:pPr>
              <a:lnSpc>
                <a:spcPct val="100000"/>
              </a:lnSpc>
              <a:spcBef>
                <a:spcPts val="45"/>
              </a:spcBef>
            </a:pPr>
            <a:endParaRPr sz="1050">
              <a:latin typeface="Calibri"/>
              <a:cs typeface="Calibri"/>
            </a:endParaRPr>
          </a:p>
          <a:p>
            <a:pPr marL="12700">
              <a:lnSpc>
                <a:spcPct val="100000"/>
              </a:lnSpc>
            </a:pPr>
            <a:r>
              <a:rPr sz="1000" b="1" i="1" dirty="0">
                <a:latin typeface="Calibri"/>
                <a:cs typeface="Calibri"/>
              </a:rPr>
              <a:t>Children</a:t>
            </a:r>
            <a:r>
              <a:rPr sz="1000" b="1" i="1" spc="-35" dirty="0">
                <a:latin typeface="Calibri"/>
                <a:cs typeface="Calibri"/>
              </a:rPr>
              <a:t> </a:t>
            </a:r>
            <a:r>
              <a:rPr sz="1000" b="1" i="1" u="sng" dirty="0">
                <a:uFill>
                  <a:solidFill>
                    <a:srgbClr val="000000"/>
                  </a:solidFill>
                </a:uFill>
                <a:latin typeface="Calibri"/>
                <a:cs typeface="Calibri"/>
              </a:rPr>
              <a:t>must</a:t>
            </a:r>
            <a:r>
              <a:rPr sz="1000" b="1" i="1" spc="-40" dirty="0">
                <a:latin typeface="Calibri"/>
                <a:cs typeface="Calibri"/>
              </a:rPr>
              <a:t> </a:t>
            </a:r>
            <a:r>
              <a:rPr sz="1000" b="1" i="1" dirty="0">
                <a:latin typeface="Calibri"/>
                <a:cs typeface="Calibri"/>
              </a:rPr>
              <a:t>use</a:t>
            </a:r>
            <a:r>
              <a:rPr sz="1000" b="1" i="1" spc="-50" dirty="0">
                <a:latin typeface="Calibri"/>
                <a:cs typeface="Calibri"/>
              </a:rPr>
              <a:t> </a:t>
            </a:r>
            <a:r>
              <a:rPr sz="1000" b="1" i="1" dirty="0">
                <a:latin typeface="Calibri"/>
                <a:cs typeface="Calibri"/>
              </a:rPr>
              <a:t>manipulatives</a:t>
            </a:r>
            <a:r>
              <a:rPr sz="1000" b="1" i="1" spc="-15" dirty="0">
                <a:latin typeface="Calibri"/>
                <a:cs typeface="Calibri"/>
              </a:rPr>
              <a:t> </a:t>
            </a:r>
            <a:r>
              <a:rPr sz="1000" b="1" i="1" dirty="0">
                <a:latin typeface="Calibri"/>
                <a:cs typeface="Calibri"/>
              </a:rPr>
              <a:t>alongside</a:t>
            </a:r>
            <a:r>
              <a:rPr sz="1000" b="1" i="1" spc="-40" dirty="0">
                <a:latin typeface="Calibri"/>
                <a:cs typeface="Calibri"/>
              </a:rPr>
              <a:t> </a:t>
            </a:r>
            <a:r>
              <a:rPr sz="1000" b="1" i="1" spc="-10" dirty="0">
                <a:latin typeface="Calibri"/>
                <a:cs typeface="Calibri"/>
              </a:rPr>
              <a:t>algorithms</a:t>
            </a:r>
            <a:endParaRPr sz="1000">
              <a:latin typeface="Calibri"/>
              <a:cs typeface="Calibri"/>
            </a:endParaRPr>
          </a:p>
        </p:txBody>
      </p:sp>
      <p:sp>
        <p:nvSpPr>
          <p:cNvPr id="78" name="object 78"/>
          <p:cNvSpPr txBox="1"/>
          <p:nvPr/>
        </p:nvSpPr>
        <p:spPr>
          <a:xfrm>
            <a:off x="2244344" y="429005"/>
            <a:ext cx="1395730" cy="391160"/>
          </a:xfrm>
          <a:prstGeom prst="rect">
            <a:avLst/>
          </a:prstGeom>
        </p:spPr>
        <p:txBody>
          <a:bodyPr vert="horz" wrap="square" lIns="0" tIns="12700" rIns="0" bIns="0" rtlCol="0">
            <a:spAutoFit/>
          </a:bodyPr>
          <a:lstStyle/>
          <a:p>
            <a:pPr marL="29209" marR="5080" indent="-17145">
              <a:lnSpc>
                <a:spcPct val="100000"/>
              </a:lnSpc>
              <a:spcBef>
                <a:spcPts val="100"/>
              </a:spcBef>
            </a:pPr>
            <a:r>
              <a:rPr sz="1200" b="1" dirty="0">
                <a:latin typeface="Calibri"/>
                <a:cs typeface="Calibri"/>
              </a:rPr>
              <a:t>Possible</a:t>
            </a:r>
            <a:r>
              <a:rPr sz="1200" b="1" spc="-5" dirty="0">
                <a:latin typeface="Calibri"/>
                <a:cs typeface="Calibri"/>
              </a:rPr>
              <a:t> </a:t>
            </a:r>
            <a:r>
              <a:rPr sz="1200" b="1" spc="-10" dirty="0">
                <a:latin typeface="Calibri"/>
                <a:cs typeface="Calibri"/>
              </a:rPr>
              <a:t>concrete</a:t>
            </a:r>
            <a:r>
              <a:rPr sz="1200" b="1" spc="-20" dirty="0">
                <a:latin typeface="Calibri"/>
                <a:cs typeface="Calibri"/>
              </a:rPr>
              <a:t> </a:t>
            </a:r>
            <a:r>
              <a:rPr sz="1200" b="1" spc="-25" dirty="0">
                <a:latin typeface="Calibri"/>
                <a:cs typeface="Calibri"/>
              </a:rPr>
              <a:t>and </a:t>
            </a:r>
            <a:r>
              <a:rPr sz="1200" b="1" dirty="0">
                <a:latin typeface="Calibri"/>
                <a:cs typeface="Calibri"/>
              </a:rPr>
              <a:t>visual</a:t>
            </a:r>
            <a:r>
              <a:rPr sz="1200" b="1" spc="-25" dirty="0">
                <a:latin typeface="Calibri"/>
                <a:cs typeface="Calibri"/>
              </a:rPr>
              <a:t> </a:t>
            </a:r>
            <a:r>
              <a:rPr sz="1200" b="1" spc="-10" dirty="0">
                <a:latin typeface="Calibri"/>
                <a:cs typeface="Calibri"/>
              </a:rPr>
              <a:t>representation</a:t>
            </a:r>
            <a:endParaRPr sz="1200">
              <a:latin typeface="Calibri"/>
              <a:cs typeface="Calibri"/>
            </a:endParaRPr>
          </a:p>
        </p:txBody>
      </p:sp>
      <p:grpSp>
        <p:nvGrpSpPr>
          <p:cNvPr id="79" name="object 79"/>
          <p:cNvGrpSpPr/>
          <p:nvPr/>
        </p:nvGrpSpPr>
        <p:grpSpPr>
          <a:xfrm>
            <a:off x="1744726" y="476250"/>
            <a:ext cx="2430145" cy="6381750"/>
            <a:chOff x="1744726" y="476250"/>
            <a:chExt cx="2430145" cy="6381750"/>
          </a:xfrm>
        </p:grpSpPr>
        <p:sp>
          <p:nvSpPr>
            <p:cNvPr id="80" name="object 80"/>
            <p:cNvSpPr/>
            <p:nvPr/>
          </p:nvSpPr>
          <p:spPr>
            <a:xfrm>
              <a:off x="1744726" y="476250"/>
              <a:ext cx="38100" cy="6381750"/>
            </a:xfrm>
            <a:custGeom>
              <a:avLst/>
              <a:gdLst/>
              <a:ahLst/>
              <a:cxnLst/>
              <a:rect l="l" t="t" r="r" b="b"/>
              <a:pathLst>
                <a:path w="38100" h="6381750">
                  <a:moveTo>
                    <a:pt x="38100" y="0"/>
                  </a:moveTo>
                  <a:lnTo>
                    <a:pt x="0" y="0"/>
                  </a:lnTo>
                  <a:lnTo>
                    <a:pt x="0" y="6381747"/>
                  </a:lnTo>
                  <a:lnTo>
                    <a:pt x="38100" y="6381747"/>
                  </a:lnTo>
                  <a:lnTo>
                    <a:pt x="38100" y="0"/>
                  </a:lnTo>
                  <a:close/>
                </a:path>
              </a:pathLst>
            </a:custGeom>
            <a:solidFill>
              <a:srgbClr val="000000"/>
            </a:solidFill>
          </p:spPr>
          <p:txBody>
            <a:bodyPr wrap="square" lIns="0" tIns="0" rIns="0" bIns="0" rtlCol="0"/>
            <a:lstStyle/>
            <a:p>
              <a:endParaRPr/>
            </a:p>
          </p:txBody>
        </p:sp>
        <p:sp>
          <p:nvSpPr>
            <p:cNvPr id="81" name="object 81"/>
            <p:cNvSpPr/>
            <p:nvPr/>
          </p:nvSpPr>
          <p:spPr>
            <a:xfrm>
              <a:off x="2367026" y="1233551"/>
              <a:ext cx="93980" cy="895350"/>
            </a:xfrm>
            <a:custGeom>
              <a:avLst/>
              <a:gdLst/>
              <a:ahLst/>
              <a:cxnLst/>
              <a:rect l="l" t="t" r="r" b="b"/>
              <a:pathLst>
                <a:path w="93980" h="895350">
                  <a:moveTo>
                    <a:pt x="93662" y="0"/>
                  </a:moveTo>
                  <a:lnTo>
                    <a:pt x="0" y="0"/>
                  </a:lnTo>
                  <a:lnTo>
                    <a:pt x="0" y="895350"/>
                  </a:lnTo>
                  <a:lnTo>
                    <a:pt x="93662" y="895350"/>
                  </a:lnTo>
                  <a:lnTo>
                    <a:pt x="93662" y="0"/>
                  </a:lnTo>
                  <a:close/>
                </a:path>
              </a:pathLst>
            </a:custGeom>
            <a:solidFill>
              <a:srgbClr val="9D3722"/>
            </a:solidFill>
          </p:spPr>
          <p:txBody>
            <a:bodyPr wrap="square" lIns="0" tIns="0" rIns="0" bIns="0" rtlCol="0"/>
            <a:lstStyle/>
            <a:p>
              <a:endParaRPr/>
            </a:p>
          </p:txBody>
        </p:sp>
        <p:sp>
          <p:nvSpPr>
            <p:cNvPr id="82" name="object 82"/>
            <p:cNvSpPr/>
            <p:nvPr/>
          </p:nvSpPr>
          <p:spPr>
            <a:xfrm>
              <a:off x="2367026" y="1233551"/>
              <a:ext cx="93980" cy="895350"/>
            </a:xfrm>
            <a:custGeom>
              <a:avLst/>
              <a:gdLst/>
              <a:ahLst/>
              <a:cxnLst/>
              <a:rect l="l" t="t" r="r" b="b"/>
              <a:pathLst>
                <a:path w="93980" h="895350">
                  <a:moveTo>
                    <a:pt x="0" y="895350"/>
                  </a:moveTo>
                  <a:lnTo>
                    <a:pt x="93662" y="895350"/>
                  </a:lnTo>
                  <a:lnTo>
                    <a:pt x="93662" y="0"/>
                  </a:lnTo>
                  <a:lnTo>
                    <a:pt x="0" y="0"/>
                  </a:lnTo>
                  <a:lnTo>
                    <a:pt x="0" y="895350"/>
                  </a:lnTo>
                  <a:close/>
                </a:path>
              </a:pathLst>
            </a:custGeom>
            <a:ln w="9525">
              <a:solidFill>
                <a:srgbClr val="000000"/>
              </a:solidFill>
            </a:ln>
          </p:spPr>
          <p:txBody>
            <a:bodyPr wrap="square" lIns="0" tIns="0" rIns="0" bIns="0" rtlCol="0"/>
            <a:lstStyle/>
            <a:p>
              <a:endParaRPr/>
            </a:p>
          </p:txBody>
        </p:sp>
        <p:sp>
          <p:nvSpPr>
            <p:cNvPr id="83" name="object 83"/>
            <p:cNvSpPr/>
            <p:nvPr/>
          </p:nvSpPr>
          <p:spPr>
            <a:xfrm>
              <a:off x="2141601" y="1681162"/>
              <a:ext cx="78105" cy="430530"/>
            </a:xfrm>
            <a:custGeom>
              <a:avLst/>
              <a:gdLst/>
              <a:ahLst/>
              <a:cxnLst/>
              <a:rect l="l" t="t" r="r" b="b"/>
              <a:pathLst>
                <a:path w="78105" h="430530">
                  <a:moveTo>
                    <a:pt x="77787" y="0"/>
                  </a:moveTo>
                  <a:lnTo>
                    <a:pt x="0" y="0"/>
                  </a:lnTo>
                  <a:lnTo>
                    <a:pt x="0" y="430212"/>
                  </a:lnTo>
                  <a:lnTo>
                    <a:pt x="77787" y="430212"/>
                  </a:lnTo>
                  <a:lnTo>
                    <a:pt x="77787" y="0"/>
                  </a:lnTo>
                  <a:close/>
                </a:path>
              </a:pathLst>
            </a:custGeom>
            <a:solidFill>
              <a:srgbClr val="660066"/>
            </a:solidFill>
          </p:spPr>
          <p:txBody>
            <a:bodyPr wrap="square" lIns="0" tIns="0" rIns="0" bIns="0" rtlCol="0"/>
            <a:lstStyle/>
            <a:p>
              <a:endParaRPr/>
            </a:p>
          </p:txBody>
        </p:sp>
        <p:sp>
          <p:nvSpPr>
            <p:cNvPr id="84" name="object 84"/>
            <p:cNvSpPr/>
            <p:nvPr/>
          </p:nvSpPr>
          <p:spPr>
            <a:xfrm>
              <a:off x="2141601" y="1681162"/>
              <a:ext cx="78105" cy="430530"/>
            </a:xfrm>
            <a:custGeom>
              <a:avLst/>
              <a:gdLst/>
              <a:ahLst/>
              <a:cxnLst/>
              <a:rect l="l" t="t" r="r" b="b"/>
              <a:pathLst>
                <a:path w="78105" h="430530">
                  <a:moveTo>
                    <a:pt x="0" y="430212"/>
                  </a:moveTo>
                  <a:lnTo>
                    <a:pt x="77787" y="430212"/>
                  </a:lnTo>
                  <a:lnTo>
                    <a:pt x="77787" y="0"/>
                  </a:lnTo>
                  <a:lnTo>
                    <a:pt x="0" y="0"/>
                  </a:lnTo>
                  <a:lnTo>
                    <a:pt x="0" y="430212"/>
                  </a:lnTo>
                  <a:close/>
                </a:path>
              </a:pathLst>
            </a:custGeom>
            <a:ln w="9525">
              <a:solidFill>
                <a:srgbClr val="000000"/>
              </a:solidFill>
            </a:ln>
          </p:spPr>
          <p:txBody>
            <a:bodyPr wrap="square" lIns="0" tIns="0" rIns="0" bIns="0" rtlCol="0"/>
            <a:lstStyle/>
            <a:p>
              <a:endParaRPr/>
            </a:p>
          </p:txBody>
        </p:sp>
        <p:sp>
          <p:nvSpPr>
            <p:cNvPr id="85" name="object 85"/>
            <p:cNvSpPr/>
            <p:nvPr/>
          </p:nvSpPr>
          <p:spPr>
            <a:xfrm>
              <a:off x="1919351" y="1885886"/>
              <a:ext cx="97155" cy="236854"/>
            </a:xfrm>
            <a:custGeom>
              <a:avLst/>
              <a:gdLst/>
              <a:ahLst/>
              <a:cxnLst/>
              <a:rect l="l" t="t" r="r" b="b"/>
              <a:pathLst>
                <a:path w="97155" h="236855">
                  <a:moveTo>
                    <a:pt x="96837" y="0"/>
                  </a:moveTo>
                  <a:lnTo>
                    <a:pt x="0" y="0"/>
                  </a:lnTo>
                  <a:lnTo>
                    <a:pt x="0" y="236537"/>
                  </a:lnTo>
                  <a:lnTo>
                    <a:pt x="96837" y="236537"/>
                  </a:lnTo>
                  <a:lnTo>
                    <a:pt x="96837" y="0"/>
                  </a:lnTo>
                  <a:close/>
                </a:path>
              </a:pathLst>
            </a:custGeom>
            <a:solidFill>
              <a:srgbClr val="FF0000"/>
            </a:solidFill>
          </p:spPr>
          <p:txBody>
            <a:bodyPr wrap="square" lIns="0" tIns="0" rIns="0" bIns="0" rtlCol="0"/>
            <a:lstStyle/>
            <a:p>
              <a:endParaRPr/>
            </a:p>
          </p:txBody>
        </p:sp>
        <p:sp>
          <p:nvSpPr>
            <p:cNvPr id="86" name="object 86"/>
            <p:cNvSpPr/>
            <p:nvPr/>
          </p:nvSpPr>
          <p:spPr>
            <a:xfrm>
              <a:off x="1919351" y="1885886"/>
              <a:ext cx="97155" cy="236854"/>
            </a:xfrm>
            <a:custGeom>
              <a:avLst/>
              <a:gdLst/>
              <a:ahLst/>
              <a:cxnLst/>
              <a:rect l="l" t="t" r="r" b="b"/>
              <a:pathLst>
                <a:path w="97155" h="236855">
                  <a:moveTo>
                    <a:pt x="0" y="236537"/>
                  </a:moveTo>
                  <a:lnTo>
                    <a:pt x="96837" y="236537"/>
                  </a:lnTo>
                  <a:lnTo>
                    <a:pt x="96837" y="0"/>
                  </a:lnTo>
                  <a:lnTo>
                    <a:pt x="0" y="0"/>
                  </a:lnTo>
                  <a:lnTo>
                    <a:pt x="0" y="236537"/>
                  </a:lnTo>
                  <a:close/>
                </a:path>
              </a:pathLst>
            </a:custGeom>
            <a:ln w="9525">
              <a:solidFill>
                <a:srgbClr val="000000"/>
              </a:solidFill>
            </a:ln>
          </p:spPr>
          <p:txBody>
            <a:bodyPr wrap="square" lIns="0" tIns="0" rIns="0" bIns="0" rtlCol="0"/>
            <a:lstStyle/>
            <a:p>
              <a:endParaRPr/>
            </a:p>
          </p:txBody>
        </p:sp>
        <p:pic>
          <p:nvPicPr>
            <p:cNvPr id="87" name="object 87"/>
            <p:cNvPicPr/>
            <p:nvPr/>
          </p:nvPicPr>
          <p:blipFill>
            <a:blip r:embed="rId2" cstate="print"/>
            <a:stretch>
              <a:fillRect/>
            </a:stretch>
          </p:blipFill>
          <p:spPr>
            <a:xfrm>
              <a:off x="3152775" y="1100260"/>
              <a:ext cx="1021953" cy="998620"/>
            </a:xfrm>
            <a:prstGeom prst="rect">
              <a:avLst/>
            </a:prstGeom>
          </p:spPr>
        </p:pic>
      </p:grpSp>
      <p:sp>
        <p:nvSpPr>
          <p:cNvPr id="88" name="object 88"/>
          <p:cNvSpPr txBox="1"/>
          <p:nvPr/>
        </p:nvSpPr>
        <p:spPr>
          <a:xfrm>
            <a:off x="100990" y="4329074"/>
            <a:ext cx="1532255" cy="2084070"/>
          </a:xfrm>
          <a:prstGeom prst="rect">
            <a:avLst/>
          </a:prstGeom>
        </p:spPr>
        <p:txBody>
          <a:bodyPr vert="horz" wrap="square" lIns="0" tIns="12700" rIns="0" bIns="0" rtlCol="0">
            <a:spAutoFit/>
          </a:bodyPr>
          <a:lstStyle/>
          <a:p>
            <a:pPr marL="76200" marR="69850" algn="ctr">
              <a:lnSpc>
                <a:spcPct val="150100"/>
              </a:lnSpc>
              <a:spcBef>
                <a:spcPts val="100"/>
              </a:spcBef>
            </a:pPr>
            <a:r>
              <a:rPr sz="1000" spc="-10" dirty="0">
                <a:latin typeface="Calibri"/>
                <a:cs typeface="Calibri"/>
              </a:rPr>
              <a:t>Multiplying</a:t>
            </a:r>
            <a:r>
              <a:rPr sz="1000" spc="-5" dirty="0">
                <a:latin typeface="Calibri"/>
                <a:cs typeface="Calibri"/>
              </a:rPr>
              <a:t> </a:t>
            </a:r>
            <a:r>
              <a:rPr sz="1000" dirty="0">
                <a:latin typeface="Calibri"/>
                <a:cs typeface="Calibri"/>
              </a:rPr>
              <a:t>three</a:t>
            </a:r>
            <a:r>
              <a:rPr sz="1000" spc="30" dirty="0">
                <a:latin typeface="Calibri"/>
                <a:cs typeface="Calibri"/>
              </a:rPr>
              <a:t> </a:t>
            </a:r>
            <a:r>
              <a:rPr sz="1000" spc="-10" dirty="0">
                <a:latin typeface="Calibri"/>
                <a:cs typeface="Calibri"/>
              </a:rPr>
              <a:t>numbers </a:t>
            </a:r>
            <a:r>
              <a:rPr sz="1000" dirty="0">
                <a:latin typeface="Calibri"/>
                <a:cs typeface="Calibri"/>
              </a:rPr>
              <a:t>Solve</a:t>
            </a:r>
            <a:r>
              <a:rPr sz="1000" spc="-25" dirty="0">
                <a:latin typeface="Calibri"/>
                <a:cs typeface="Calibri"/>
              </a:rPr>
              <a:t> </a:t>
            </a:r>
            <a:r>
              <a:rPr sz="1000" spc="-10" dirty="0">
                <a:latin typeface="Calibri"/>
                <a:cs typeface="Calibri"/>
              </a:rPr>
              <a:t>two-</a:t>
            </a:r>
            <a:r>
              <a:rPr sz="1000" dirty="0">
                <a:latin typeface="Calibri"/>
                <a:cs typeface="Calibri"/>
              </a:rPr>
              <a:t>step</a:t>
            </a:r>
            <a:r>
              <a:rPr sz="1000" spc="-15" dirty="0">
                <a:latin typeface="Calibri"/>
                <a:cs typeface="Calibri"/>
              </a:rPr>
              <a:t> </a:t>
            </a:r>
            <a:r>
              <a:rPr sz="1000" spc="-10" dirty="0">
                <a:latin typeface="Calibri"/>
                <a:cs typeface="Calibri"/>
              </a:rPr>
              <a:t>problems Multiplying</a:t>
            </a:r>
            <a:r>
              <a:rPr sz="1000" spc="-20" dirty="0">
                <a:latin typeface="Calibri"/>
                <a:cs typeface="Calibri"/>
              </a:rPr>
              <a:t> </a:t>
            </a:r>
            <a:r>
              <a:rPr sz="1000" dirty="0">
                <a:latin typeface="Calibri"/>
                <a:cs typeface="Calibri"/>
              </a:rPr>
              <a:t>by</a:t>
            </a:r>
            <a:r>
              <a:rPr sz="1000" spc="-5" dirty="0">
                <a:latin typeface="Calibri"/>
                <a:cs typeface="Calibri"/>
              </a:rPr>
              <a:t> </a:t>
            </a:r>
            <a:r>
              <a:rPr sz="1000" dirty="0">
                <a:latin typeface="Calibri"/>
                <a:cs typeface="Calibri"/>
              </a:rPr>
              <a:t>0 and</a:t>
            </a:r>
            <a:r>
              <a:rPr sz="1000" spc="-5" dirty="0">
                <a:latin typeface="Calibri"/>
                <a:cs typeface="Calibri"/>
              </a:rPr>
              <a:t> </a:t>
            </a:r>
            <a:r>
              <a:rPr sz="1000" dirty="0">
                <a:latin typeface="Calibri"/>
                <a:cs typeface="Calibri"/>
              </a:rPr>
              <a:t>by</a:t>
            </a:r>
            <a:r>
              <a:rPr sz="1000" spc="-5" dirty="0">
                <a:latin typeface="Calibri"/>
                <a:cs typeface="Calibri"/>
              </a:rPr>
              <a:t> </a:t>
            </a:r>
            <a:r>
              <a:rPr sz="1000" spc="-50" dirty="0">
                <a:latin typeface="Calibri"/>
                <a:cs typeface="Calibri"/>
              </a:rPr>
              <a:t>1</a:t>
            </a:r>
            <a:endParaRPr sz="1000">
              <a:latin typeface="Calibri"/>
              <a:cs typeface="Calibri"/>
            </a:endParaRPr>
          </a:p>
          <a:p>
            <a:pPr marL="76200" marR="68580" indent="-1905" algn="ctr">
              <a:lnSpc>
                <a:spcPct val="100000"/>
              </a:lnSpc>
              <a:spcBef>
                <a:spcPts val="600"/>
              </a:spcBef>
            </a:pPr>
            <a:r>
              <a:rPr sz="1000" dirty="0">
                <a:latin typeface="Calibri"/>
                <a:cs typeface="Calibri"/>
              </a:rPr>
              <a:t>Develop</a:t>
            </a:r>
            <a:r>
              <a:rPr sz="1000" spc="-25" dirty="0">
                <a:latin typeface="Calibri"/>
                <a:cs typeface="Calibri"/>
              </a:rPr>
              <a:t> </a:t>
            </a:r>
            <a:r>
              <a:rPr sz="1000" dirty="0">
                <a:latin typeface="Calibri"/>
                <a:cs typeface="Calibri"/>
              </a:rPr>
              <a:t>fluency</a:t>
            </a:r>
            <a:r>
              <a:rPr sz="1000" spc="-45" dirty="0">
                <a:latin typeface="Calibri"/>
                <a:cs typeface="Calibri"/>
              </a:rPr>
              <a:t> </a:t>
            </a:r>
            <a:r>
              <a:rPr sz="1000" dirty="0">
                <a:latin typeface="Calibri"/>
                <a:cs typeface="Calibri"/>
              </a:rPr>
              <a:t>in</a:t>
            </a:r>
            <a:r>
              <a:rPr sz="1000" spc="-40" dirty="0">
                <a:latin typeface="Calibri"/>
                <a:cs typeface="Calibri"/>
              </a:rPr>
              <a:t> </a:t>
            </a:r>
            <a:r>
              <a:rPr sz="1000" spc="-10" dirty="0">
                <a:latin typeface="Calibri"/>
                <a:cs typeface="Calibri"/>
              </a:rPr>
              <a:t>short multiplication</a:t>
            </a:r>
            <a:r>
              <a:rPr sz="1000" dirty="0">
                <a:latin typeface="Calibri"/>
                <a:cs typeface="Calibri"/>
              </a:rPr>
              <a:t> using</a:t>
            </a:r>
            <a:r>
              <a:rPr sz="1000" spc="15" dirty="0">
                <a:latin typeface="Calibri"/>
                <a:cs typeface="Calibri"/>
              </a:rPr>
              <a:t> </a:t>
            </a:r>
            <a:r>
              <a:rPr sz="1000" spc="-10" dirty="0">
                <a:latin typeface="Calibri"/>
                <a:cs typeface="Calibri"/>
              </a:rPr>
              <a:t>formal </a:t>
            </a:r>
            <a:r>
              <a:rPr sz="1000" dirty="0">
                <a:latin typeface="Calibri"/>
                <a:cs typeface="Calibri"/>
              </a:rPr>
              <a:t>written</a:t>
            </a:r>
            <a:r>
              <a:rPr sz="1000" spc="-25" dirty="0">
                <a:latin typeface="Calibri"/>
                <a:cs typeface="Calibri"/>
              </a:rPr>
              <a:t> </a:t>
            </a:r>
            <a:r>
              <a:rPr sz="1000" spc="-10" dirty="0">
                <a:latin typeface="Calibri"/>
                <a:cs typeface="Calibri"/>
              </a:rPr>
              <a:t>layout</a:t>
            </a:r>
            <a:endParaRPr sz="1000">
              <a:latin typeface="Calibri"/>
              <a:cs typeface="Calibri"/>
            </a:endParaRPr>
          </a:p>
          <a:p>
            <a:pPr marL="12700" marR="5080" algn="ctr">
              <a:lnSpc>
                <a:spcPct val="100000"/>
              </a:lnSpc>
              <a:spcBef>
                <a:spcPts val="600"/>
              </a:spcBef>
            </a:pPr>
            <a:r>
              <a:rPr sz="1000" dirty="0">
                <a:latin typeface="Calibri"/>
                <a:cs typeface="Calibri"/>
              </a:rPr>
              <a:t>Solve</a:t>
            </a:r>
            <a:r>
              <a:rPr sz="1000" spc="-5" dirty="0">
                <a:latin typeface="Calibri"/>
                <a:cs typeface="Calibri"/>
              </a:rPr>
              <a:t> </a:t>
            </a:r>
            <a:r>
              <a:rPr sz="1000" spc="-10" dirty="0">
                <a:latin typeface="Calibri"/>
                <a:cs typeface="Calibri"/>
              </a:rPr>
              <a:t>problems</a:t>
            </a:r>
            <a:r>
              <a:rPr sz="1000" spc="-20" dirty="0">
                <a:latin typeface="Calibri"/>
                <a:cs typeface="Calibri"/>
              </a:rPr>
              <a:t> </a:t>
            </a:r>
            <a:r>
              <a:rPr sz="1000" spc="-10" dirty="0">
                <a:latin typeface="Calibri"/>
                <a:cs typeface="Calibri"/>
              </a:rPr>
              <a:t>involving multiplication</a:t>
            </a:r>
            <a:r>
              <a:rPr sz="1000" spc="-5" dirty="0">
                <a:latin typeface="Calibri"/>
                <a:cs typeface="Calibri"/>
              </a:rPr>
              <a:t> </a:t>
            </a:r>
            <a:r>
              <a:rPr sz="1000" dirty="0">
                <a:latin typeface="Calibri"/>
                <a:cs typeface="Calibri"/>
              </a:rPr>
              <a:t>including</a:t>
            </a:r>
            <a:r>
              <a:rPr sz="1000" spc="10" dirty="0">
                <a:latin typeface="Calibri"/>
                <a:cs typeface="Calibri"/>
              </a:rPr>
              <a:t> </a:t>
            </a:r>
            <a:r>
              <a:rPr sz="1000" spc="-20" dirty="0">
                <a:latin typeface="Calibri"/>
                <a:cs typeface="Calibri"/>
              </a:rPr>
              <a:t>using </a:t>
            </a:r>
            <a:r>
              <a:rPr sz="1000" dirty="0">
                <a:latin typeface="Calibri"/>
                <a:cs typeface="Calibri"/>
              </a:rPr>
              <a:t>the</a:t>
            </a:r>
            <a:r>
              <a:rPr sz="1000" spc="-35" dirty="0">
                <a:latin typeface="Calibri"/>
                <a:cs typeface="Calibri"/>
              </a:rPr>
              <a:t> </a:t>
            </a:r>
            <a:r>
              <a:rPr sz="1000" dirty="0">
                <a:latin typeface="Calibri"/>
                <a:cs typeface="Calibri"/>
              </a:rPr>
              <a:t>distributive</a:t>
            </a:r>
            <a:r>
              <a:rPr sz="1000" spc="-30" dirty="0">
                <a:latin typeface="Calibri"/>
                <a:cs typeface="Calibri"/>
              </a:rPr>
              <a:t> </a:t>
            </a:r>
            <a:r>
              <a:rPr sz="1000" dirty="0">
                <a:latin typeface="Calibri"/>
                <a:cs typeface="Calibri"/>
              </a:rPr>
              <a:t>law,</a:t>
            </a:r>
            <a:r>
              <a:rPr sz="1000" spc="-30" dirty="0">
                <a:latin typeface="Calibri"/>
                <a:cs typeface="Calibri"/>
              </a:rPr>
              <a:t> </a:t>
            </a:r>
            <a:r>
              <a:rPr sz="1000" spc="-10" dirty="0">
                <a:latin typeface="Calibri"/>
                <a:cs typeface="Calibri"/>
              </a:rPr>
              <a:t>integer </a:t>
            </a:r>
            <a:r>
              <a:rPr sz="1000" dirty="0">
                <a:latin typeface="Calibri"/>
                <a:cs typeface="Calibri"/>
              </a:rPr>
              <a:t>scaling</a:t>
            </a:r>
            <a:r>
              <a:rPr sz="1000" spc="-40" dirty="0">
                <a:latin typeface="Calibri"/>
                <a:cs typeface="Calibri"/>
              </a:rPr>
              <a:t> </a:t>
            </a:r>
            <a:r>
              <a:rPr sz="1000" dirty="0">
                <a:latin typeface="Calibri"/>
                <a:cs typeface="Calibri"/>
              </a:rPr>
              <a:t>problems</a:t>
            </a:r>
            <a:r>
              <a:rPr sz="1000" spc="-40" dirty="0">
                <a:latin typeface="Calibri"/>
                <a:cs typeface="Calibri"/>
              </a:rPr>
              <a:t> </a:t>
            </a:r>
            <a:r>
              <a:rPr sz="1000" dirty="0">
                <a:latin typeface="Calibri"/>
                <a:cs typeface="Calibri"/>
              </a:rPr>
              <a:t>and</a:t>
            </a:r>
            <a:r>
              <a:rPr sz="1000" spc="-40" dirty="0">
                <a:latin typeface="Calibri"/>
                <a:cs typeface="Calibri"/>
              </a:rPr>
              <a:t> </a:t>
            </a:r>
            <a:r>
              <a:rPr sz="1000" spc="-10" dirty="0">
                <a:latin typeface="Calibri"/>
                <a:cs typeface="Calibri"/>
              </a:rPr>
              <a:t>harder correspondence</a:t>
            </a:r>
            <a:r>
              <a:rPr sz="1000" spc="75" dirty="0">
                <a:latin typeface="Calibri"/>
                <a:cs typeface="Calibri"/>
              </a:rPr>
              <a:t> </a:t>
            </a:r>
            <a:r>
              <a:rPr sz="1000" spc="-10" dirty="0">
                <a:latin typeface="Calibri"/>
                <a:cs typeface="Calibri"/>
              </a:rPr>
              <a:t>problems</a:t>
            </a:r>
            <a:endParaRPr sz="1000">
              <a:latin typeface="Calibri"/>
              <a:cs typeface="Calibri"/>
            </a:endParaRPr>
          </a:p>
        </p:txBody>
      </p:sp>
      <p:pic>
        <p:nvPicPr>
          <p:cNvPr id="89" name="object 89"/>
          <p:cNvPicPr/>
          <p:nvPr/>
        </p:nvPicPr>
        <p:blipFill>
          <a:blip r:embed="rId3" cstate="print"/>
          <a:stretch>
            <a:fillRect/>
          </a:stretch>
        </p:blipFill>
        <p:spPr>
          <a:xfrm>
            <a:off x="2857182" y="2876613"/>
            <a:ext cx="238506" cy="221107"/>
          </a:xfrm>
          <a:prstGeom prst="rect">
            <a:avLst/>
          </a:prstGeom>
        </p:spPr>
      </p:pic>
      <p:pic>
        <p:nvPicPr>
          <p:cNvPr id="90" name="object 90"/>
          <p:cNvPicPr/>
          <p:nvPr/>
        </p:nvPicPr>
        <p:blipFill>
          <a:blip r:embed="rId4" cstate="print"/>
          <a:stretch>
            <a:fillRect/>
          </a:stretch>
        </p:blipFill>
        <p:spPr>
          <a:xfrm>
            <a:off x="2857182" y="3102165"/>
            <a:ext cx="238506" cy="221234"/>
          </a:xfrm>
          <a:prstGeom prst="rect">
            <a:avLst/>
          </a:prstGeom>
        </p:spPr>
      </p:pic>
      <p:grpSp>
        <p:nvGrpSpPr>
          <p:cNvPr id="91" name="object 91"/>
          <p:cNvGrpSpPr/>
          <p:nvPr/>
        </p:nvGrpSpPr>
        <p:grpSpPr>
          <a:xfrm>
            <a:off x="1939988" y="2876613"/>
            <a:ext cx="1151255" cy="644525"/>
            <a:chOff x="1939988" y="2876613"/>
            <a:chExt cx="1151255" cy="644525"/>
          </a:xfrm>
        </p:grpSpPr>
        <p:pic>
          <p:nvPicPr>
            <p:cNvPr id="92" name="object 92"/>
            <p:cNvPicPr/>
            <p:nvPr/>
          </p:nvPicPr>
          <p:blipFill>
            <a:blip r:embed="rId5" cstate="print"/>
            <a:stretch>
              <a:fillRect/>
            </a:stretch>
          </p:blipFill>
          <p:spPr>
            <a:xfrm>
              <a:off x="1939988" y="2876613"/>
              <a:ext cx="462508" cy="221107"/>
            </a:xfrm>
            <a:prstGeom prst="rect">
              <a:avLst/>
            </a:prstGeom>
          </p:spPr>
        </p:pic>
        <p:pic>
          <p:nvPicPr>
            <p:cNvPr id="93" name="object 93"/>
            <p:cNvPicPr/>
            <p:nvPr/>
          </p:nvPicPr>
          <p:blipFill>
            <a:blip r:embed="rId6" cstate="print"/>
            <a:stretch>
              <a:fillRect/>
            </a:stretch>
          </p:blipFill>
          <p:spPr>
            <a:xfrm>
              <a:off x="2168842" y="2876613"/>
              <a:ext cx="462508" cy="221107"/>
            </a:xfrm>
            <a:prstGeom prst="rect">
              <a:avLst/>
            </a:prstGeom>
          </p:spPr>
        </p:pic>
        <p:pic>
          <p:nvPicPr>
            <p:cNvPr id="94" name="object 94"/>
            <p:cNvPicPr/>
            <p:nvPr/>
          </p:nvPicPr>
          <p:blipFill>
            <a:blip r:embed="rId7" cstate="print"/>
            <a:stretch>
              <a:fillRect/>
            </a:stretch>
          </p:blipFill>
          <p:spPr>
            <a:xfrm>
              <a:off x="2397696" y="2876613"/>
              <a:ext cx="464286" cy="221107"/>
            </a:xfrm>
            <a:prstGeom prst="rect">
              <a:avLst/>
            </a:prstGeom>
          </p:spPr>
        </p:pic>
        <p:pic>
          <p:nvPicPr>
            <p:cNvPr id="95" name="object 95"/>
            <p:cNvPicPr/>
            <p:nvPr/>
          </p:nvPicPr>
          <p:blipFill>
            <a:blip r:embed="rId8" cstate="print"/>
            <a:stretch>
              <a:fillRect/>
            </a:stretch>
          </p:blipFill>
          <p:spPr>
            <a:xfrm>
              <a:off x="2628328" y="2876613"/>
              <a:ext cx="462508" cy="221107"/>
            </a:xfrm>
            <a:prstGeom prst="rect">
              <a:avLst/>
            </a:prstGeom>
          </p:spPr>
        </p:pic>
        <p:pic>
          <p:nvPicPr>
            <p:cNvPr id="96" name="object 96"/>
            <p:cNvPicPr/>
            <p:nvPr/>
          </p:nvPicPr>
          <p:blipFill>
            <a:blip r:embed="rId9" cstate="print"/>
            <a:stretch>
              <a:fillRect/>
            </a:stretch>
          </p:blipFill>
          <p:spPr>
            <a:xfrm>
              <a:off x="1939988" y="3102165"/>
              <a:ext cx="462508" cy="221234"/>
            </a:xfrm>
            <a:prstGeom prst="rect">
              <a:avLst/>
            </a:prstGeom>
          </p:spPr>
        </p:pic>
        <p:pic>
          <p:nvPicPr>
            <p:cNvPr id="97" name="object 97"/>
            <p:cNvPicPr/>
            <p:nvPr/>
          </p:nvPicPr>
          <p:blipFill>
            <a:blip r:embed="rId10" cstate="print"/>
            <a:stretch>
              <a:fillRect/>
            </a:stretch>
          </p:blipFill>
          <p:spPr>
            <a:xfrm>
              <a:off x="2168842" y="3102165"/>
              <a:ext cx="462508" cy="221234"/>
            </a:xfrm>
            <a:prstGeom prst="rect">
              <a:avLst/>
            </a:prstGeom>
          </p:spPr>
        </p:pic>
        <p:pic>
          <p:nvPicPr>
            <p:cNvPr id="98" name="object 98"/>
            <p:cNvPicPr/>
            <p:nvPr/>
          </p:nvPicPr>
          <p:blipFill>
            <a:blip r:embed="rId11" cstate="print"/>
            <a:stretch>
              <a:fillRect/>
            </a:stretch>
          </p:blipFill>
          <p:spPr>
            <a:xfrm>
              <a:off x="2397696" y="3102165"/>
              <a:ext cx="464286" cy="221234"/>
            </a:xfrm>
            <a:prstGeom prst="rect">
              <a:avLst/>
            </a:prstGeom>
          </p:spPr>
        </p:pic>
        <p:pic>
          <p:nvPicPr>
            <p:cNvPr id="99" name="object 99"/>
            <p:cNvPicPr/>
            <p:nvPr/>
          </p:nvPicPr>
          <p:blipFill>
            <a:blip r:embed="rId12" cstate="print"/>
            <a:stretch>
              <a:fillRect/>
            </a:stretch>
          </p:blipFill>
          <p:spPr>
            <a:xfrm>
              <a:off x="2628328" y="3102165"/>
              <a:ext cx="462508" cy="221234"/>
            </a:xfrm>
            <a:prstGeom prst="rect">
              <a:avLst/>
            </a:prstGeom>
          </p:spPr>
        </p:pic>
        <p:sp>
          <p:nvSpPr>
            <p:cNvPr id="100" name="object 100"/>
            <p:cNvSpPr/>
            <p:nvPr/>
          </p:nvSpPr>
          <p:spPr>
            <a:xfrm>
              <a:off x="1944751" y="3304578"/>
              <a:ext cx="229235" cy="212090"/>
            </a:xfrm>
            <a:custGeom>
              <a:avLst/>
              <a:gdLst/>
              <a:ahLst/>
              <a:cxnLst/>
              <a:rect l="l" t="t" r="r" b="b"/>
              <a:pathLst>
                <a:path w="229235" h="212089">
                  <a:moveTo>
                    <a:pt x="228892" y="0"/>
                  </a:moveTo>
                  <a:lnTo>
                    <a:pt x="0" y="0"/>
                  </a:lnTo>
                  <a:lnTo>
                    <a:pt x="0" y="211670"/>
                  </a:lnTo>
                  <a:lnTo>
                    <a:pt x="228892" y="211670"/>
                  </a:lnTo>
                  <a:lnTo>
                    <a:pt x="228892" y="0"/>
                  </a:lnTo>
                  <a:close/>
                </a:path>
              </a:pathLst>
            </a:custGeom>
            <a:solidFill>
              <a:srgbClr val="FFFFFF"/>
            </a:solidFill>
          </p:spPr>
          <p:txBody>
            <a:bodyPr wrap="square" lIns="0" tIns="0" rIns="0" bIns="0" rtlCol="0"/>
            <a:lstStyle/>
            <a:p>
              <a:endParaRPr/>
            </a:p>
          </p:txBody>
        </p:sp>
        <p:pic>
          <p:nvPicPr>
            <p:cNvPr id="101" name="object 101"/>
            <p:cNvPicPr/>
            <p:nvPr/>
          </p:nvPicPr>
          <p:blipFill>
            <a:blip r:embed="rId5" cstate="print"/>
            <a:stretch>
              <a:fillRect/>
            </a:stretch>
          </p:blipFill>
          <p:spPr>
            <a:xfrm>
              <a:off x="1939988" y="3299904"/>
              <a:ext cx="462508" cy="221107"/>
            </a:xfrm>
            <a:prstGeom prst="rect">
              <a:avLst/>
            </a:prstGeom>
          </p:spPr>
        </p:pic>
        <p:pic>
          <p:nvPicPr>
            <p:cNvPr id="102" name="object 102"/>
            <p:cNvPicPr/>
            <p:nvPr/>
          </p:nvPicPr>
          <p:blipFill>
            <a:blip r:embed="rId6" cstate="print"/>
            <a:stretch>
              <a:fillRect/>
            </a:stretch>
          </p:blipFill>
          <p:spPr>
            <a:xfrm>
              <a:off x="2168842" y="3299904"/>
              <a:ext cx="462508" cy="221107"/>
            </a:xfrm>
            <a:prstGeom prst="rect">
              <a:avLst/>
            </a:prstGeom>
          </p:spPr>
        </p:pic>
        <p:pic>
          <p:nvPicPr>
            <p:cNvPr id="103" name="object 103"/>
            <p:cNvPicPr/>
            <p:nvPr/>
          </p:nvPicPr>
          <p:blipFill>
            <a:blip r:embed="rId7" cstate="print"/>
            <a:stretch>
              <a:fillRect/>
            </a:stretch>
          </p:blipFill>
          <p:spPr>
            <a:xfrm>
              <a:off x="2397696" y="3299904"/>
              <a:ext cx="464286" cy="221107"/>
            </a:xfrm>
            <a:prstGeom prst="rect">
              <a:avLst/>
            </a:prstGeom>
          </p:spPr>
        </p:pic>
        <p:pic>
          <p:nvPicPr>
            <p:cNvPr id="104" name="object 104"/>
            <p:cNvPicPr/>
            <p:nvPr/>
          </p:nvPicPr>
          <p:blipFill>
            <a:blip r:embed="rId8" cstate="print"/>
            <a:stretch>
              <a:fillRect/>
            </a:stretch>
          </p:blipFill>
          <p:spPr>
            <a:xfrm>
              <a:off x="2628328" y="3299904"/>
              <a:ext cx="462508" cy="221107"/>
            </a:xfrm>
            <a:prstGeom prst="rect">
              <a:avLst/>
            </a:prstGeom>
          </p:spPr>
        </p:pic>
      </p:grpSp>
      <p:graphicFrame>
        <p:nvGraphicFramePr>
          <p:cNvPr id="105" name="object 105"/>
          <p:cNvGraphicFramePr>
            <a:graphicFrameLocks noGrp="1"/>
          </p:cNvGraphicFramePr>
          <p:nvPr/>
        </p:nvGraphicFramePr>
        <p:xfrm>
          <a:off x="1930463" y="2866999"/>
          <a:ext cx="1144268" cy="634364"/>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9234">
                  <a:extLst>
                    <a:ext uri="{9D8B030D-6E8A-4147-A177-3AD203B41FA5}">
                      <a16:colId xmlns:a16="http://schemas.microsoft.com/office/drawing/2014/main" val="20002"/>
                    </a:ext>
                  </a:extLst>
                </a:gridCol>
                <a:gridCol w="229234">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tblGrid>
              <a:tr h="218440">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04470">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11454">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06" name="object 106"/>
          <p:cNvPicPr/>
          <p:nvPr/>
        </p:nvPicPr>
        <p:blipFill>
          <a:blip r:embed="rId3" cstate="print"/>
          <a:stretch>
            <a:fillRect/>
          </a:stretch>
        </p:blipFill>
        <p:spPr>
          <a:xfrm>
            <a:off x="2857182" y="3299904"/>
            <a:ext cx="238506" cy="221107"/>
          </a:xfrm>
          <a:prstGeom prst="rect">
            <a:avLst/>
          </a:prstGeom>
        </p:spPr>
      </p:pic>
      <p:sp>
        <p:nvSpPr>
          <p:cNvPr id="107" name="object 107"/>
          <p:cNvSpPr txBox="1"/>
          <p:nvPr/>
        </p:nvSpPr>
        <p:spPr>
          <a:xfrm>
            <a:off x="1826514" y="898652"/>
            <a:ext cx="899794" cy="330200"/>
          </a:xfrm>
          <a:prstGeom prst="rect">
            <a:avLst/>
          </a:prstGeom>
        </p:spPr>
        <p:txBody>
          <a:bodyPr vert="horz" wrap="square" lIns="0" tIns="12065" rIns="0" bIns="0" rtlCol="0">
            <a:spAutoFit/>
          </a:bodyPr>
          <a:lstStyle/>
          <a:p>
            <a:pPr algn="ctr">
              <a:lnSpc>
                <a:spcPct val="100000"/>
              </a:lnSpc>
              <a:spcBef>
                <a:spcPts val="95"/>
              </a:spcBef>
            </a:pPr>
            <a:r>
              <a:rPr sz="1000" i="1" spc="-10" dirty="0">
                <a:latin typeface="Calibri"/>
                <a:cs typeface="Calibri"/>
              </a:rPr>
              <a:t>Cuisenaire</a:t>
            </a:r>
            <a:r>
              <a:rPr sz="1000" i="1" spc="25" dirty="0">
                <a:latin typeface="Calibri"/>
                <a:cs typeface="Calibri"/>
              </a:rPr>
              <a:t> </a:t>
            </a:r>
            <a:r>
              <a:rPr sz="1000" i="1" spc="-25" dirty="0">
                <a:latin typeface="Calibri"/>
                <a:cs typeface="Calibri"/>
              </a:rPr>
              <a:t>to</a:t>
            </a:r>
            <a:endParaRPr sz="1000">
              <a:latin typeface="Calibri"/>
              <a:cs typeface="Calibri"/>
            </a:endParaRPr>
          </a:p>
          <a:p>
            <a:pPr algn="ctr">
              <a:lnSpc>
                <a:spcPct val="100000"/>
              </a:lnSpc>
            </a:pPr>
            <a:r>
              <a:rPr sz="1000" i="1" spc="-10" dirty="0">
                <a:latin typeface="Calibri"/>
                <a:cs typeface="Calibri"/>
              </a:rPr>
              <a:t>represent</a:t>
            </a:r>
            <a:r>
              <a:rPr sz="1000" i="1" spc="25" dirty="0">
                <a:latin typeface="Calibri"/>
                <a:cs typeface="Calibri"/>
              </a:rPr>
              <a:t> </a:t>
            </a:r>
            <a:r>
              <a:rPr sz="1000" i="1" spc="-10" dirty="0">
                <a:latin typeface="Calibri"/>
                <a:cs typeface="Calibri"/>
              </a:rPr>
              <a:t>scaling</a:t>
            </a:r>
            <a:endParaRPr sz="1000">
              <a:latin typeface="Calibri"/>
              <a:cs typeface="Calibri"/>
            </a:endParaRPr>
          </a:p>
        </p:txBody>
      </p:sp>
      <p:graphicFrame>
        <p:nvGraphicFramePr>
          <p:cNvPr id="108" name="object 108"/>
          <p:cNvGraphicFramePr>
            <a:graphicFrameLocks noGrp="1"/>
          </p:cNvGraphicFramePr>
          <p:nvPr/>
        </p:nvGraphicFramePr>
        <p:xfrm>
          <a:off x="3306000" y="3234626"/>
          <a:ext cx="561339" cy="250825"/>
        </p:xfrm>
        <a:graphic>
          <a:graphicData uri="http://schemas.openxmlformats.org/drawingml/2006/table">
            <a:tbl>
              <a:tblPr firstRow="1" bandRow="1">
                <a:tableStyleId>{2D5ABB26-0587-4C30-8999-92F81FD0307C}</a:tableStyleId>
              </a:tblPr>
              <a:tblGrid>
                <a:gridCol w="140335">
                  <a:extLst>
                    <a:ext uri="{9D8B030D-6E8A-4147-A177-3AD203B41FA5}">
                      <a16:colId xmlns:a16="http://schemas.microsoft.com/office/drawing/2014/main" val="20000"/>
                    </a:ext>
                  </a:extLst>
                </a:gridCol>
                <a:gridCol w="140335">
                  <a:extLst>
                    <a:ext uri="{9D8B030D-6E8A-4147-A177-3AD203B41FA5}">
                      <a16:colId xmlns:a16="http://schemas.microsoft.com/office/drawing/2014/main" val="20001"/>
                    </a:ext>
                  </a:extLst>
                </a:gridCol>
                <a:gridCol w="140335">
                  <a:extLst>
                    <a:ext uri="{9D8B030D-6E8A-4147-A177-3AD203B41FA5}">
                      <a16:colId xmlns:a16="http://schemas.microsoft.com/office/drawing/2014/main" val="20002"/>
                    </a:ext>
                  </a:extLst>
                </a:gridCol>
                <a:gridCol w="140334">
                  <a:extLst>
                    <a:ext uri="{9D8B030D-6E8A-4147-A177-3AD203B41FA5}">
                      <a16:colId xmlns:a16="http://schemas.microsoft.com/office/drawing/2014/main" val="20003"/>
                    </a:ext>
                  </a:extLst>
                </a:gridCol>
              </a:tblGrid>
              <a:tr h="250825">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extLst>
                  <a:ext uri="{0D108BD9-81ED-4DB2-BD59-A6C34878D82A}">
                    <a16:rowId xmlns:a16="http://schemas.microsoft.com/office/drawing/2014/main" val="10000"/>
                  </a:ext>
                </a:extLst>
              </a:tr>
            </a:tbl>
          </a:graphicData>
        </a:graphic>
      </p:graphicFrame>
      <p:grpSp>
        <p:nvGrpSpPr>
          <p:cNvPr id="109" name="object 109"/>
          <p:cNvGrpSpPr/>
          <p:nvPr/>
        </p:nvGrpSpPr>
        <p:grpSpPr>
          <a:xfrm>
            <a:off x="2522601" y="2560637"/>
            <a:ext cx="1549400" cy="2581275"/>
            <a:chOff x="2522601" y="2560637"/>
            <a:chExt cx="1549400" cy="2581275"/>
          </a:xfrm>
        </p:grpSpPr>
        <p:sp>
          <p:nvSpPr>
            <p:cNvPr id="110" name="object 110"/>
            <p:cNvSpPr/>
            <p:nvPr/>
          </p:nvSpPr>
          <p:spPr>
            <a:xfrm>
              <a:off x="2544826" y="4079875"/>
              <a:ext cx="1019175" cy="88900"/>
            </a:xfrm>
            <a:custGeom>
              <a:avLst/>
              <a:gdLst/>
              <a:ahLst/>
              <a:cxnLst/>
              <a:rect l="l" t="t" r="r" b="b"/>
              <a:pathLst>
                <a:path w="1019175" h="88900">
                  <a:moveTo>
                    <a:pt x="1019175" y="0"/>
                  </a:moveTo>
                  <a:lnTo>
                    <a:pt x="0" y="0"/>
                  </a:lnTo>
                  <a:lnTo>
                    <a:pt x="0" y="88900"/>
                  </a:lnTo>
                  <a:lnTo>
                    <a:pt x="1019175" y="88900"/>
                  </a:lnTo>
                  <a:lnTo>
                    <a:pt x="1019175" y="0"/>
                  </a:lnTo>
                  <a:close/>
                </a:path>
              </a:pathLst>
            </a:custGeom>
            <a:solidFill>
              <a:srgbClr val="FFCC00"/>
            </a:solidFill>
          </p:spPr>
          <p:txBody>
            <a:bodyPr wrap="square" lIns="0" tIns="0" rIns="0" bIns="0" rtlCol="0"/>
            <a:lstStyle/>
            <a:p>
              <a:endParaRPr/>
            </a:p>
          </p:txBody>
        </p:sp>
        <p:sp>
          <p:nvSpPr>
            <p:cNvPr id="111" name="object 111"/>
            <p:cNvSpPr/>
            <p:nvPr/>
          </p:nvSpPr>
          <p:spPr>
            <a:xfrm>
              <a:off x="2544826" y="4079875"/>
              <a:ext cx="1019175" cy="88900"/>
            </a:xfrm>
            <a:custGeom>
              <a:avLst/>
              <a:gdLst/>
              <a:ahLst/>
              <a:cxnLst/>
              <a:rect l="l" t="t" r="r" b="b"/>
              <a:pathLst>
                <a:path w="1019175" h="88900">
                  <a:moveTo>
                    <a:pt x="0" y="88900"/>
                  </a:moveTo>
                  <a:lnTo>
                    <a:pt x="1019175" y="88900"/>
                  </a:lnTo>
                  <a:lnTo>
                    <a:pt x="1019175" y="0"/>
                  </a:lnTo>
                  <a:lnTo>
                    <a:pt x="0" y="0"/>
                  </a:lnTo>
                  <a:lnTo>
                    <a:pt x="0" y="88900"/>
                  </a:lnTo>
                  <a:close/>
                </a:path>
              </a:pathLst>
            </a:custGeom>
            <a:ln w="9525">
              <a:solidFill>
                <a:srgbClr val="000000"/>
              </a:solidFill>
            </a:ln>
          </p:spPr>
          <p:txBody>
            <a:bodyPr wrap="square" lIns="0" tIns="0" rIns="0" bIns="0" rtlCol="0"/>
            <a:lstStyle/>
            <a:p>
              <a:endParaRPr/>
            </a:p>
          </p:txBody>
        </p:sp>
        <p:sp>
          <p:nvSpPr>
            <p:cNvPr id="112" name="object 112"/>
            <p:cNvSpPr/>
            <p:nvPr/>
          </p:nvSpPr>
          <p:spPr>
            <a:xfrm>
              <a:off x="2544826" y="4211701"/>
              <a:ext cx="1019175" cy="88900"/>
            </a:xfrm>
            <a:custGeom>
              <a:avLst/>
              <a:gdLst/>
              <a:ahLst/>
              <a:cxnLst/>
              <a:rect l="l" t="t" r="r" b="b"/>
              <a:pathLst>
                <a:path w="1019175" h="88900">
                  <a:moveTo>
                    <a:pt x="1019175" y="0"/>
                  </a:moveTo>
                  <a:lnTo>
                    <a:pt x="0" y="0"/>
                  </a:lnTo>
                  <a:lnTo>
                    <a:pt x="0" y="88900"/>
                  </a:lnTo>
                  <a:lnTo>
                    <a:pt x="1019175" y="88900"/>
                  </a:lnTo>
                  <a:lnTo>
                    <a:pt x="1019175" y="0"/>
                  </a:lnTo>
                  <a:close/>
                </a:path>
              </a:pathLst>
            </a:custGeom>
            <a:solidFill>
              <a:srgbClr val="FFCC00"/>
            </a:solidFill>
          </p:spPr>
          <p:txBody>
            <a:bodyPr wrap="square" lIns="0" tIns="0" rIns="0" bIns="0" rtlCol="0"/>
            <a:lstStyle/>
            <a:p>
              <a:endParaRPr/>
            </a:p>
          </p:txBody>
        </p:sp>
        <p:sp>
          <p:nvSpPr>
            <p:cNvPr id="113" name="object 113"/>
            <p:cNvSpPr/>
            <p:nvPr/>
          </p:nvSpPr>
          <p:spPr>
            <a:xfrm>
              <a:off x="2544826" y="4211701"/>
              <a:ext cx="1019175" cy="88900"/>
            </a:xfrm>
            <a:custGeom>
              <a:avLst/>
              <a:gdLst/>
              <a:ahLst/>
              <a:cxnLst/>
              <a:rect l="l" t="t" r="r" b="b"/>
              <a:pathLst>
                <a:path w="1019175" h="88900">
                  <a:moveTo>
                    <a:pt x="0" y="88900"/>
                  </a:moveTo>
                  <a:lnTo>
                    <a:pt x="1019175" y="88900"/>
                  </a:lnTo>
                  <a:lnTo>
                    <a:pt x="1019175" y="0"/>
                  </a:lnTo>
                  <a:lnTo>
                    <a:pt x="0" y="0"/>
                  </a:lnTo>
                  <a:lnTo>
                    <a:pt x="0" y="88900"/>
                  </a:lnTo>
                  <a:close/>
                </a:path>
              </a:pathLst>
            </a:custGeom>
            <a:ln w="9525">
              <a:solidFill>
                <a:srgbClr val="000000"/>
              </a:solidFill>
            </a:ln>
          </p:spPr>
          <p:txBody>
            <a:bodyPr wrap="square" lIns="0" tIns="0" rIns="0" bIns="0" rtlCol="0"/>
            <a:lstStyle/>
            <a:p>
              <a:endParaRPr/>
            </a:p>
          </p:txBody>
        </p:sp>
        <p:sp>
          <p:nvSpPr>
            <p:cNvPr id="114" name="object 114"/>
            <p:cNvSpPr/>
            <p:nvPr/>
          </p:nvSpPr>
          <p:spPr>
            <a:xfrm>
              <a:off x="2544826" y="4343400"/>
              <a:ext cx="1019175" cy="88900"/>
            </a:xfrm>
            <a:custGeom>
              <a:avLst/>
              <a:gdLst/>
              <a:ahLst/>
              <a:cxnLst/>
              <a:rect l="l" t="t" r="r" b="b"/>
              <a:pathLst>
                <a:path w="1019175" h="88900">
                  <a:moveTo>
                    <a:pt x="1019175" y="0"/>
                  </a:moveTo>
                  <a:lnTo>
                    <a:pt x="0" y="0"/>
                  </a:lnTo>
                  <a:lnTo>
                    <a:pt x="0" y="88900"/>
                  </a:lnTo>
                  <a:lnTo>
                    <a:pt x="1019175" y="88900"/>
                  </a:lnTo>
                  <a:lnTo>
                    <a:pt x="1019175" y="0"/>
                  </a:lnTo>
                  <a:close/>
                </a:path>
              </a:pathLst>
            </a:custGeom>
            <a:solidFill>
              <a:srgbClr val="FFCC00"/>
            </a:solidFill>
          </p:spPr>
          <p:txBody>
            <a:bodyPr wrap="square" lIns="0" tIns="0" rIns="0" bIns="0" rtlCol="0"/>
            <a:lstStyle/>
            <a:p>
              <a:endParaRPr/>
            </a:p>
          </p:txBody>
        </p:sp>
        <p:sp>
          <p:nvSpPr>
            <p:cNvPr id="115" name="object 115"/>
            <p:cNvSpPr/>
            <p:nvPr/>
          </p:nvSpPr>
          <p:spPr>
            <a:xfrm>
              <a:off x="2544826" y="4343400"/>
              <a:ext cx="1019175" cy="88900"/>
            </a:xfrm>
            <a:custGeom>
              <a:avLst/>
              <a:gdLst/>
              <a:ahLst/>
              <a:cxnLst/>
              <a:rect l="l" t="t" r="r" b="b"/>
              <a:pathLst>
                <a:path w="1019175" h="88900">
                  <a:moveTo>
                    <a:pt x="0" y="88900"/>
                  </a:moveTo>
                  <a:lnTo>
                    <a:pt x="1019175" y="88900"/>
                  </a:lnTo>
                  <a:lnTo>
                    <a:pt x="1019175" y="0"/>
                  </a:lnTo>
                  <a:lnTo>
                    <a:pt x="0" y="0"/>
                  </a:lnTo>
                  <a:lnTo>
                    <a:pt x="0" y="88900"/>
                  </a:lnTo>
                  <a:close/>
                </a:path>
              </a:pathLst>
            </a:custGeom>
            <a:ln w="9525">
              <a:solidFill>
                <a:srgbClr val="000000"/>
              </a:solidFill>
            </a:ln>
          </p:spPr>
          <p:txBody>
            <a:bodyPr wrap="square" lIns="0" tIns="0" rIns="0" bIns="0" rtlCol="0"/>
            <a:lstStyle/>
            <a:p>
              <a:endParaRPr/>
            </a:p>
          </p:txBody>
        </p:sp>
        <p:sp>
          <p:nvSpPr>
            <p:cNvPr id="116" name="object 116"/>
            <p:cNvSpPr/>
            <p:nvPr/>
          </p:nvSpPr>
          <p:spPr>
            <a:xfrm>
              <a:off x="2544826" y="4475226"/>
              <a:ext cx="1019175" cy="88900"/>
            </a:xfrm>
            <a:custGeom>
              <a:avLst/>
              <a:gdLst/>
              <a:ahLst/>
              <a:cxnLst/>
              <a:rect l="l" t="t" r="r" b="b"/>
              <a:pathLst>
                <a:path w="1019175" h="88900">
                  <a:moveTo>
                    <a:pt x="1019175" y="0"/>
                  </a:moveTo>
                  <a:lnTo>
                    <a:pt x="0" y="0"/>
                  </a:lnTo>
                  <a:lnTo>
                    <a:pt x="0" y="88900"/>
                  </a:lnTo>
                  <a:lnTo>
                    <a:pt x="1019175" y="88900"/>
                  </a:lnTo>
                  <a:lnTo>
                    <a:pt x="1019175" y="0"/>
                  </a:lnTo>
                  <a:close/>
                </a:path>
              </a:pathLst>
            </a:custGeom>
            <a:solidFill>
              <a:srgbClr val="FFCC00"/>
            </a:solidFill>
          </p:spPr>
          <p:txBody>
            <a:bodyPr wrap="square" lIns="0" tIns="0" rIns="0" bIns="0" rtlCol="0"/>
            <a:lstStyle/>
            <a:p>
              <a:endParaRPr/>
            </a:p>
          </p:txBody>
        </p:sp>
        <p:sp>
          <p:nvSpPr>
            <p:cNvPr id="117" name="object 117"/>
            <p:cNvSpPr/>
            <p:nvPr/>
          </p:nvSpPr>
          <p:spPr>
            <a:xfrm>
              <a:off x="2544826" y="4475226"/>
              <a:ext cx="1019175" cy="88900"/>
            </a:xfrm>
            <a:custGeom>
              <a:avLst/>
              <a:gdLst/>
              <a:ahLst/>
              <a:cxnLst/>
              <a:rect l="l" t="t" r="r" b="b"/>
              <a:pathLst>
                <a:path w="1019175" h="88900">
                  <a:moveTo>
                    <a:pt x="0" y="88900"/>
                  </a:moveTo>
                  <a:lnTo>
                    <a:pt x="1019175" y="88900"/>
                  </a:lnTo>
                  <a:lnTo>
                    <a:pt x="1019175" y="0"/>
                  </a:lnTo>
                  <a:lnTo>
                    <a:pt x="0" y="0"/>
                  </a:lnTo>
                  <a:lnTo>
                    <a:pt x="0" y="88900"/>
                  </a:lnTo>
                  <a:close/>
                </a:path>
              </a:pathLst>
            </a:custGeom>
            <a:ln w="9525">
              <a:solidFill>
                <a:srgbClr val="000000"/>
              </a:solidFill>
            </a:ln>
          </p:spPr>
          <p:txBody>
            <a:bodyPr wrap="square" lIns="0" tIns="0" rIns="0" bIns="0" rtlCol="0"/>
            <a:lstStyle/>
            <a:p>
              <a:endParaRPr/>
            </a:p>
          </p:txBody>
        </p:sp>
        <p:sp>
          <p:nvSpPr>
            <p:cNvPr id="118" name="object 118"/>
            <p:cNvSpPr/>
            <p:nvPr/>
          </p:nvSpPr>
          <p:spPr>
            <a:xfrm>
              <a:off x="3659251" y="4079875"/>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19" name="object 119"/>
            <p:cNvSpPr/>
            <p:nvPr/>
          </p:nvSpPr>
          <p:spPr>
            <a:xfrm>
              <a:off x="3659251" y="4079875"/>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20" name="object 120"/>
            <p:cNvSpPr/>
            <p:nvPr/>
          </p:nvSpPr>
          <p:spPr>
            <a:xfrm>
              <a:off x="3811651" y="4079875"/>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21" name="object 121"/>
            <p:cNvSpPr/>
            <p:nvPr/>
          </p:nvSpPr>
          <p:spPr>
            <a:xfrm>
              <a:off x="3811651" y="4079875"/>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22" name="object 122"/>
            <p:cNvSpPr/>
            <p:nvPr/>
          </p:nvSpPr>
          <p:spPr>
            <a:xfrm>
              <a:off x="3965194" y="4079875"/>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23" name="object 123"/>
            <p:cNvSpPr/>
            <p:nvPr/>
          </p:nvSpPr>
          <p:spPr>
            <a:xfrm>
              <a:off x="3965194" y="4079875"/>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24" name="object 124"/>
            <p:cNvSpPr/>
            <p:nvPr/>
          </p:nvSpPr>
          <p:spPr>
            <a:xfrm>
              <a:off x="3659251" y="4211701"/>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25" name="object 125"/>
            <p:cNvSpPr/>
            <p:nvPr/>
          </p:nvSpPr>
          <p:spPr>
            <a:xfrm>
              <a:off x="3659251" y="4211701"/>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26" name="object 126"/>
            <p:cNvSpPr/>
            <p:nvPr/>
          </p:nvSpPr>
          <p:spPr>
            <a:xfrm>
              <a:off x="3811651" y="4211701"/>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27" name="object 127"/>
            <p:cNvSpPr/>
            <p:nvPr/>
          </p:nvSpPr>
          <p:spPr>
            <a:xfrm>
              <a:off x="3811651" y="4211701"/>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28" name="object 128"/>
            <p:cNvSpPr/>
            <p:nvPr/>
          </p:nvSpPr>
          <p:spPr>
            <a:xfrm>
              <a:off x="3965194" y="4211573"/>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29" name="object 129"/>
            <p:cNvSpPr/>
            <p:nvPr/>
          </p:nvSpPr>
          <p:spPr>
            <a:xfrm>
              <a:off x="3965194" y="4211573"/>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30" name="object 130"/>
            <p:cNvSpPr/>
            <p:nvPr/>
          </p:nvSpPr>
          <p:spPr>
            <a:xfrm>
              <a:off x="3659251" y="4343400"/>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31" name="object 131"/>
            <p:cNvSpPr/>
            <p:nvPr/>
          </p:nvSpPr>
          <p:spPr>
            <a:xfrm>
              <a:off x="3659251" y="4343400"/>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32" name="object 132"/>
            <p:cNvSpPr/>
            <p:nvPr/>
          </p:nvSpPr>
          <p:spPr>
            <a:xfrm>
              <a:off x="3811651" y="4343400"/>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33" name="object 133"/>
            <p:cNvSpPr/>
            <p:nvPr/>
          </p:nvSpPr>
          <p:spPr>
            <a:xfrm>
              <a:off x="3811651" y="4343400"/>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34" name="object 134"/>
            <p:cNvSpPr/>
            <p:nvPr/>
          </p:nvSpPr>
          <p:spPr>
            <a:xfrm>
              <a:off x="3965194" y="4343400"/>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35" name="object 135"/>
            <p:cNvSpPr/>
            <p:nvPr/>
          </p:nvSpPr>
          <p:spPr>
            <a:xfrm>
              <a:off x="3965194" y="4343400"/>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36" name="object 136"/>
            <p:cNvSpPr/>
            <p:nvPr/>
          </p:nvSpPr>
          <p:spPr>
            <a:xfrm>
              <a:off x="3659251" y="4475226"/>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37" name="object 137"/>
            <p:cNvSpPr/>
            <p:nvPr/>
          </p:nvSpPr>
          <p:spPr>
            <a:xfrm>
              <a:off x="3659251" y="4475226"/>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38" name="object 138"/>
            <p:cNvSpPr/>
            <p:nvPr/>
          </p:nvSpPr>
          <p:spPr>
            <a:xfrm>
              <a:off x="3811651" y="4475226"/>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39" name="object 139"/>
            <p:cNvSpPr/>
            <p:nvPr/>
          </p:nvSpPr>
          <p:spPr>
            <a:xfrm>
              <a:off x="3811651" y="4475226"/>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sp>
          <p:nvSpPr>
            <p:cNvPr id="140" name="object 140"/>
            <p:cNvSpPr/>
            <p:nvPr/>
          </p:nvSpPr>
          <p:spPr>
            <a:xfrm>
              <a:off x="3965194" y="4475226"/>
              <a:ext cx="102235" cy="88900"/>
            </a:xfrm>
            <a:custGeom>
              <a:avLst/>
              <a:gdLst/>
              <a:ahLst/>
              <a:cxnLst/>
              <a:rect l="l" t="t" r="r" b="b"/>
              <a:pathLst>
                <a:path w="102235" h="88900">
                  <a:moveTo>
                    <a:pt x="101996" y="0"/>
                  </a:moveTo>
                  <a:lnTo>
                    <a:pt x="0" y="0"/>
                  </a:lnTo>
                  <a:lnTo>
                    <a:pt x="0" y="88900"/>
                  </a:lnTo>
                  <a:lnTo>
                    <a:pt x="101996" y="88900"/>
                  </a:lnTo>
                  <a:lnTo>
                    <a:pt x="101996" y="0"/>
                  </a:lnTo>
                  <a:close/>
                </a:path>
              </a:pathLst>
            </a:custGeom>
            <a:solidFill>
              <a:srgbClr val="FFCC00"/>
            </a:solidFill>
          </p:spPr>
          <p:txBody>
            <a:bodyPr wrap="square" lIns="0" tIns="0" rIns="0" bIns="0" rtlCol="0"/>
            <a:lstStyle/>
            <a:p>
              <a:endParaRPr/>
            </a:p>
          </p:txBody>
        </p:sp>
        <p:sp>
          <p:nvSpPr>
            <p:cNvPr id="141" name="object 141"/>
            <p:cNvSpPr/>
            <p:nvPr/>
          </p:nvSpPr>
          <p:spPr>
            <a:xfrm>
              <a:off x="3965194" y="4475226"/>
              <a:ext cx="102235" cy="88900"/>
            </a:xfrm>
            <a:custGeom>
              <a:avLst/>
              <a:gdLst/>
              <a:ahLst/>
              <a:cxnLst/>
              <a:rect l="l" t="t" r="r" b="b"/>
              <a:pathLst>
                <a:path w="102235" h="88900">
                  <a:moveTo>
                    <a:pt x="0" y="88900"/>
                  </a:moveTo>
                  <a:lnTo>
                    <a:pt x="101996" y="88900"/>
                  </a:lnTo>
                  <a:lnTo>
                    <a:pt x="101996" y="0"/>
                  </a:lnTo>
                  <a:lnTo>
                    <a:pt x="0" y="0"/>
                  </a:lnTo>
                  <a:lnTo>
                    <a:pt x="0" y="88900"/>
                  </a:lnTo>
                  <a:close/>
                </a:path>
              </a:pathLst>
            </a:custGeom>
            <a:ln w="9525">
              <a:solidFill>
                <a:srgbClr val="000000"/>
              </a:solidFill>
            </a:ln>
          </p:spPr>
          <p:txBody>
            <a:bodyPr wrap="square" lIns="0" tIns="0" rIns="0" bIns="0" rtlCol="0"/>
            <a:lstStyle/>
            <a:p>
              <a:endParaRPr/>
            </a:p>
          </p:txBody>
        </p:sp>
        <p:pic>
          <p:nvPicPr>
            <p:cNvPr id="142" name="object 142"/>
            <p:cNvPicPr/>
            <p:nvPr/>
          </p:nvPicPr>
          <p:blipFill>
            <a:blip r:embed="rId13" cstate="print"/>
            <a:stretch>
              <a:fillRect/>
            </a:stretch>
          </p:blipFill>
          <p:spPr>
            <a:xfrm>
              <a:off x="3282638" y="2930525"/>
              <a:ext cx="123514" cy="236110"/>
            </a:xfrm>
            <a:prstGeom prst="rect">
              <a:avLst/>
            </a:prstGeom>
          </p:spPr>
        </p:pic>
        <p:pic>
          <p:nvPicPr>
            <p:cNvPr id="143" name="object 143"/>
            <p:cNvPicPr/>
            <p:nvPr/>
          </p:nvPicPr>
          <p:blipFill>
            <a:blip r:embed="rId13" cstate="print"/>
            <a:stretch>
              <a:fillRect/>
            </a:stretch>
          </p:blipFill>
          <p:spPr>
            <a:xfrm>
              <a:off x="3441591" y="2930525"/>
              <a:ext cx="122688" cy="236110"/>
            </a:xfrm>
            <a:prstGeom prst="rect">
              <a:avLst/>
            </a:prstGeom>
          </p:spPr>
        </p:pic>
        <p:pic>
          <p:nvPicPr>
            <p:cNvPr id="144" name="object 144"/>
            <p:cNvPicPr/>
            <p:nvPr/>
          </p:nvPicPr>
          <p:blipFill>
            <a:blip r:embed="rId13" cstate="print"/>
            <a:stretch>
              <a:fillRect/>
            </a:stretch>
          </p:blipFill>
          <p:spPr>
            <a:xfrm>
              <a:off x="3758710" y="2930525"/>
              <a:ext cx="122688" cy="236110"/>
            </a:xfrm>
            <a:prstGeom prst="rect">
              <a:avLst/>
            </a:prstGeom>
          </p:spPr>
        </p:pic>
        <p:pic>
          <p:nvPicPr>
            <p:cNvPr id="145" name="object 145"/>
            <p:cNvPicPr/>
            <p:nvPr/>
          </p:nvPicPr>
          <p:blipFill>
            <a:blip r:embed="rId13" cstate="print"/>
            <a:stretch>
              <a:fillRect/>
            </a:stretch>
          </p:blipFill>
          <p:spPr>
            <a:xfrm>
              <a:off x="3599706" y="2930525"/>
              <a:ext cx="122688" cy="236110"/>
            </a:xfrm>
            <a:prstGeom prst="rect">
              <a:avLst/>
            </a:prstGeom>
          </p:spPr>
        </p:pic>
        <p:pic>
          <p:nvPicPr>
            <p:cNvPr id="146" name="object 146"/>
            <p:cNvPicPr/>
            <p:nvPr/>
          </p:nvPicPr>
          <p:blipFill>
            <a:blip r:embed="rId14" cstate="print"/>
            <a:stretch>
              <a:fillRect/>
            </a:stretch>
          </p:blipFill>
          <p:spPr>
            <a:xfrm>
              <a:off x="3276663" y="2560637"/>
              <a:ext cx="115570" cy="111378"/>
            </a:xfrm>
            <a:prstGeom prst="rect">
              <a:avLst/>
            </a:prstGeom>
          </p:spPr>
        </p:pic>
        <p:pic>
          <p:nvPicPr>
            <p:cNvPr id="147" name="object 147"/>
            <p:cNvPicPr/>
            <p:nvPr/>
          </p:nvPicPr>
          <p:blipFill>
            <a:blip r:embed="rId14" cstate="print"/>
            <a:stretch>
              <a:fillRect/>
            </a:stretch>
          </p:blipFill>
          <p:spPr>
            <a:xfrm>
              <a:off x="3437064" y="2560637"/>
              <a:ext cx="115570" cy="111378"/>
            </a:xfrm>
            <a:prstGeom prst="rect">
              <a:avLst/>
            </a:prstGeom>
          </p:spPr>
        </p:pic>
        <p:pic>
          <p:nvPicPr>
            <p:cNvPr id="148" name="object 148"/>
            <p:cNvPicPr/>
            <p:nvPr/>
          </p:nvPicPr>
          <p:blipFill>
            <a:blip r:embed="rId15" cstate="print"/>
            <a:stretch>
              <a:fillRect/>
            </a:stretch>
          </p:blipFill>
          <p:spPr>
            <a:xfrm>
              <a:off x="3597465" y="2560637"/>
              <a:ext cx="115570" cy="111378"/>
            </a:xfrm>
            <a:prstGeom prst="rect">
              <a:avLst/>
            </a:prstGeom>
          </p:spPr>
        </p:pic>
        <p:pic>
          <p:nvPicPr>
            <p:cNvPr id="149" name="object 149"/>
            <p:cNvPicPr/>
            <p:nvPr/>
          </p:nvPicPr>
          <p:blipFill>
            <a:blip r:embed="rId16" cstate="print"/>
            <a:stretch>
              <a:fillRect/>
            </a:stretch>
          </p:blipFill>
          <p:spPr>
            <a:xfrm>
              <a:off x="3757866" y="2560637"/>
              <a:ext cx="115697" cy="111378"/>
            </a:xfrm>
            <a:prstGeom prst="rect">
              <a:avLst/>
            </a:prstGeom>
          </p:spPr>
        </p:pic>
        <p:pic>
          <p:nvPicPr>
            <p:cNvPr id="150" name="object 150"/>
            <p:cNvPicPr/>
            <p:nvPr/>
          </p:nvPicPr>
          <p:blipFill>
            <a:blip r:embed="rId17" cstate="print"/>
            <a:stretch>
              <a:fillRect/>
            </a:stretch>
          </p:blipFill>
          <p:spPr>
            <a:xfrm>
              <a:off x="3276663" y="2712783"/>
              <a:ext cx="115570" cy="111378"/>
            </a:xfrm>
            <a:prstGeom prst="rect">
              <a:avLst/>
            </a:prstGeom>
          </p:spPr>
        </p:pic>
        <p:pic>
          <p:nvPicPr>
            <p:cNvPr id="151" name="object 151"/>
            <p:cNvPicPr/>
            <p:nvPr/>
          </p:nvPicPr>
          <p:blipFill>
            <a:blip r:embed="rId17" cstate="print"/>
            <a:stretch>
              <a:fillRect/>
            </a:stretch>
          </p:blipFill>
          <p:spPr>
            <a:xfrm>
              <a:off x="3437064" y="2712783"/>
              <a:ext cx="115570" cy="111378"/>
            </a:xfrm>
            <a:prstGeom prst="rect">
              <a:avLst/>
            </a:prstGeom>
          </p:spPr>
        </p:pic>
        <p:pic>
          <p:nvPicPr>
            <p:cNvPr id="152" name="object 152"/>
            <p:cNvPicPr/>
            <p:nvPr/>
          </p:nvPicPr>
          <p:blipFill>
            <a:blip r:embed="rId18" cstate="print"/>
            <a:stretch>
              <a:fillRect/>
            </a:stretch>
          </p:blipFill>
          <p:spPr>
            <a:xfrm>
              <a:off x="3597465" y="2712783"/>
              <a:ext cx="115570" cy="111378"/>
            </a:xfrm>
            <a:prstGeom prst="rect">
              <a:avLst/>
            </a:prstGeom>
          </p:spPr>
        </p:pic>
        <p:pic>
          <p:nvPicPr>
            <p:cNvPr id="153" name="object 153"/>
            <p:cNvPicPr/>
            <p:nvPr/>
          </p:nvPicPr>
          <p:blipFill>
            <a:blip r:embed="rId19" cstate="print"/>
            <a:stretch>
              <a:fillRect/>
            </a:stretch>
          </p:blipFill>
          <p:spPr>
            <a:xfrm>
              <a:off x="3757866" y="2712783"/>
              <a:ext cx="115697" cy="111378"/>
            </a:xfrm>
            <a:prstGeom prst="rect">
              <a:avLst/>
            </a:prstGeom>
          </p:spPr>
        </p:pic>
        <p:sp>
          <p:nvSpPr>
            <p:cNvPr id="154" name="object 154"/>
            <p:cNvSpPr/>
            <p:nvPr/>
          </p:nvSpPr>
          <p:spPr>
            <a:xfrm>
              <a:off x="3305175" y="3705694"/>
              <a:ext cx="586105" cy="117475"/>
            </a:xfrm>
            <a:custGeom>
              <a:avLst/>
              <a:gdLst/>
              <a:ahLst/>
              <a:cxnLst/>
              <a:rect l="l" t="t" r="r" b="b"/>
              <a:pathLst>
                <a:path w="586104" h="117475">
                  <a:moveTo>
                    <a:pt x="585787" y="0"/>
                  </a:moveTo>
                  <a:lnTo>
                    <a:pt x="0" y="0"/>
                  </a:lnTo>
                  <a:lnTo>
                    <a:pt x="0" y="117005"/>
                  </a:lnTo>
                  <a:lnTo>
                    <a:pt x="585787" y="117005"/>
                  </a:lnTo>
                  <a:lnTo>
                    <a:pt x="585787" y="0"/>
                  </a:lnTo>
                  <a:close/>
                </a:path>
              </a:pathLst>
            </a:custGeom>
            <a:solidFill>
              <a:srgbClr val="CC0066"/>
            </a:solidFill>
          </p:spPr>
          <p:txBody>
            <a:bodyPr wrap="square" lIns="0" tIns="0" rIns="0" bIns="0" rtlCol="0"/>
            <a:lstStyle/>
            <a:p>
              <a:endParaRPr/>
            </a:p>
          </p:txBody>
        </p:sp>
        <p:sp>
          <p:nvSpPr>
            <p:cNvPr id="155" name="object 155"/>
            <p:cNvSpPr/>
            <p:nvPr/>
          </p:nvSpPr>
          <p:spPr>
            <a:xfrm>
              <a:off x="3305175" y="3705694"/>
              <a:ext cx="586105" cy="117475"/>
            </a:xfrm>
            <a:custGeom>
              <a:avLst/>
              <a:gdLst/>
              <a:ahLst/>
              <a:cxnLst/>
              <a:rect l="l" t="t" r="r" b="b"/>
              <a:pathLst>
                <a:path w="586104" h="117475">
                  <a:moveTo>
                    <a:pt x="0" y="117005"/>
                  </a:moveTo>
                  <a:lnTo>
                    <a:pt x="585787" y="117005"/>
                  </a:lnTo>
                  <a:lnTo>
                    <a:pt x="585787" y="0"/>
                  </a:lnTo>
                  <a:lnTo>
                    <a:pt x="0" y="0"/>
                  </a:lnTo>
                  <a:lnTo>
                    <a:pt x="0" y="117005"/>
                  </a:lnTo>
                  <a:close/>
                </a:path>
              </a:pathLst>
            </a:custGeom>
            <a:ln w="9525">
              <a:solidFill>
                <a:srgbClr val="000000"/>
              </a:solidFill>
            </a:ln>
          </p:spPr>
          <p:txBody>
            <a:bodyPr wrap="square" lIns="0" tIns="0" rIns="0" bIns="0" rtlCol="0"/>
            <a:lstStyle/>
            <a:p>
              <a:endParaRPr/>
            </a:p>
          </p:txBody>
        </p:sp>
        <p:sp>
          <p:nvSpPr>
            <p:cNvPr id="156" name="object 156"/>
            <p:cNvSpPr/>
            <p:nvPr/>
          </p:nvSpPr>
          <p:spPr>
            <a:xfrm>
              <a:off x="3305175" y="3578186"/>
              <a:ext cx="586105" cy="117475"/>
            </a:xfrm>
            <a:custGeom>
              <a:avLst/>
              <a:gdLst/>
              <a:ahLst/>
              <a:cxnLst/>
              <a:rect l="l" t="t" r="r" b="b"/>
              <a:pathLst>
                <a:path w="586104" h="117475">
                  <a:moveTo>
                    <a:pt x="585787" y="0"/>
                  </a:moveTo>
                  <a:lnTo>
                    <a:pt x="0" y="0"/>
                  </a:lnTo>
                  <a:lnTo>
                    <a:pt x="0" y="117005"/>
                  </a:lnTo>
                  <a:lnTo>
                    <a:pt x="585787" y="117005"/>
                  </a:lnTo>
                  <a:lnTo>
                    <a:pt x="585787" y="0"/>
                  </a:lnTo>
                  <a:close/>
                </a:path>
              </a:pathLst>
            </a:custGeom>
            <a:solidFill>
              <a:srgbClr val="CC0066"/>
            </a:solidFill>
          </p:spPr>
          <p:txBody>
            <a:bodyPr wrap="square" lIns="0" tIns="0" rIns="0" bIns="0" rtlCol="0"/>
            <a:lstStyle/>
            <a:p>
              <a:endParaRPr/>
            </a:p>
          </p:txBody>
        </p:sp>
        <p:sp>
          <p:nvSpPr>
            <p:cNvPr id="157" name="object 157"/>
            <p:cNvSpPr/>
            <p:nvPr/>
          </p:nvSpPr>
          <p:spPr>
            <a:xfrm>
              <a:off x="3305175" y="3578186"/>
              <a:ext cx="586105" cy="117475"/>
            </a:xfrm>
            <a:custGeom>
              <a:avLst/>
              <a:gdLst/>
              <a:ahLst/>
              <a:cxnLst/>
              <a:rect l="l" t="t" r="r" b="b"/>
              <a:pathLst>
                <a:path w="586104" h="117475">
                  <a:moveTo>
                    <a:pt x="0" y="117005"/>
                  </a:moveTo>
                  <a:lnTo>
                    <a:pt x="585787" y="117005"/>
                  </a:lnTo>
                  <a:lnTo>
                    <a:pt x="585787" y="0"/>
                  </a:lnTo>
                  <a:lnTo>
                    <a:pt x="0" y="0"/>
                  </a:lnTo>
                  <a:lnTo>
                    <a:pt x="0" y="117005"/>
                  </a:lnTo>
                  <a:close/>
                </a:path>
              </a:pathLst>
            </a:custGeom>
            <a:ln w="9525">
              <a:solidFill>
                <a:srgbClr val="000000"/>
              </a:solidFill>
            </a:ln>
          </p:spPr>
          <p:txBody>
            <a:bodyPr wrap="square" lIns="0" tIns="0" rIns="0" bIns="0" rtlCol="0"/>
            <a:lstStyle/>
            <a:p>
              <a:endParaRPr/>
            </a:p>
          </p:txBody>
        </p:sp>
        <p:sp>
          <p:nvSpPr>
            <p:cNvPr id="158" name="object 158"/>
            <p:cNvSpPr/>
            <p:nvPr/>
          </p:nvSpPr>
          <p:spPr>
            <a:xfrm>
              <a:off x="2535301" y="4841875"/>
              <a:ext cx="309880" cy="287655"/>
            </a:xfrm>
            <a:custGeom>
              <a:avLst/>
              <a:gdLst/>
              <a:ahLst/>
              <a:cxnLst/>
              <a:rect l="l" t="t" r="r" b="b"/>
              <a:pathLst>
                <a:path w="309880" h="287654">
                  <a:moveTo>
                    <a:pt x="154686" y="0"/>
                  </a:moveTo>
                  <a:lnTo>
                    <a:pt x="105777" y="7318"/>
                  </a:lnTo>
                  <a:lnTo>
                    <a:pt x="63313" y="27700"/>
                  </a:lnTo>
                  <a:lnTo>
                    <a:pt x="29833" y="58786"/>
                  </a:lnTo>
                  <a:lnTo>
                    <a:pt x="7882" y="98218"/>
                  </a:lnTo>
                  <a:lnTo>
                    <a:pt x="0" y="143637"/>
                  </a:lnTo>
                  <a:lnTo>
                    <a:pt x="7882" y="189055"/>
                  </a:lnTo>
                  <a:lnTo>
                    <a:pt x="29833" y="228487"/>
                  </a:lnTo>
                  <a:lnTo>
                    <a:pt x="63313" y="259573"/>
                  </a:lnTo>
                  <a:lnTo>
                    <a:pt x="105777" y="279955"/>
                  </a:lnTo>
                  <a:lnTo>
                    <a:pt x="154686" y="287274"/>
                  </a:lnTo>
                  <a:lnTo>
                    <a:pt x="203607" y="279955"/>
                  </a:lnTo>
                  <a:lnTo>
                    <a:pt x="246103" y="259573"/>
                  </a:lnTo>
                  <a:lnTo>
                    <a:pt x="279620" y="228487"/>
                  </a:lnTo>
                  <a:lnTo>
                    <a:pt x="301603" y="189055"/>
                  </a:lnTo>
                  <a:lnTo>
                    <a:pt x="309499" y="143637"/>
                  </a:lnTo>
                  <a:lnTo>
                    <a:pt x="301603" y="98218"/>
                  </a:lnTo>
                  <a:lnTo>
                    <a:pt x="279620" y="58786"/>
                  </a:lnTo>
                  <a:lnTo>
                    <a:pt x="246103" y="27700"/>
                  </a:lnTo>
                  <a:lnTo>
                    <a:pt x="203607" y="7318"/>
                  </a:lnTo>
                  <a:lnTo>
                    <a:pt x="154686" y="0"/>
                  </a:lnTo>
                  <a:close/>
                </a:path>
              </a:pathLst>
            </a:custGeom>
            <a:solidFill>
              <a:srgbClr val="99FF33"/>
            </a:solidFill>
          </p:spPr>
          <p:txBody>
            <a:bodyPr wrap="square" lIns="0" tIns="0" rIns="0" bIns="0" rtlCol="0"/>
            <a:lstStyle/>
            <a:p>
              <a:endParaRPr/>
            </a:p>
          </p:txBody>
        </p:sp>
        <p:sp>
          <p:nvSpPr>
            <p:cNvPr id="159" name="object 159"/>
            <p:cNvSpPr/>
            <p:nvPr/>
          </p:nvSpPr>
          <p:spPr>
            <a:xfrm>
              <a:off x="2535301" y="4841875"/>
              <a:ext cx="309880" cy="287655"/>
            </a:xfrm>
            <a:custGeom>
              <a:avLst/>
              <a:gdLst/>
              <a:ahLst/>
              <a:cxnLst/>
              <a:rect l="l" t="t" r="r" b="b"/>
              <a:pathLst>
                <a:path w="309880" h="287654">
                  <a:moveTo>
                    <a:pt x="0" y="143637"/>
                  </a:moveTo>
                  <a:lnTo>
                    <a:pt x="7882" y="98218"/>
                  </a:lnTo>
                  <a:lnTo>
                    <a:pt x="29833" y="58786"/>
                  </a:lnTo>
                  <a:lnTo>
                    <a:pt x="63313" y="27700"/>
                  </a:lnTo>
                  <a:lnTo>
                    <a:pt x="105777" y="7318"/>
                  </a:lnTo>
                  <a:lnTo>
                    <a:pt x="154686" y="0"/>
                  </a:lnTo>
                  <a:lnTo>
                    <a:pt x="203607" y="7318"/>
                  </a:lnTo>
                  <a:lnTo>
                    <a:pt x="246103" y="27700"/>
                  </a:lnTo>
                  <a:lnTo>
                    <a:pt x="279620" y="58786"/>
                  </a:lnTo>
                  <a:lnTo>
                    <a:pt x="301603" y="98218"/>
                  </a:lnTo>
                  <a:lnTo>
                    <a:pt x="309499" y="143637"/>
                  </a:lnTo>
                  <a:lnTo>
                    <a:pt x="301603" y="189055"/>
                  </a:lnTo>
                  <a:lnTo>
                    <a:pt x="279620" y="228487"/>
                  </a:lnTo>
                  <a:lnTo>
                    <a:pt x="246103" y="259573"/>
                  </a:lnTo>
                  <a:lnTo>
                    <a:pt x="203607" y="279955"/>
                  </a:lnTo>
                  <a:lnTo>
                    <a:pt x="154686" y="287274"/>
                  </a:lnTo>
                  <a:lnTo>
                    <a:pt x="105777" y="279955"/>
                  </a:lnTo>
                  <a:lnTo>
                    <a:pt x="63313" y="259573"/>
                  </a:lnTo>
                  <a:lnTo>
                    <a:pt x="29833" y="228487"/>
                  </a:lnTo>
                  <a:lnTo>
                    <a:pt x="7882" y="189055"/>
                  </a:lnTo>
                  <a:lnTo>
                    <a:pt x="0" y="143637"/>
                  </a:lnTo>
                  <a:close/>
                </a:path>
              </a:pathLst>
            </a:custGeom>
            <a:ln w="25400">
              <a:solidFill>
                <a:srgbClr val="88A3A7"/>
              </a:solidFill>
            </a:ln>
          </p:spPr>
          <p:txBody>
            <a:bodyPr wrap="square" lIns="0" tIns="0" rIns="0" bIns="0" rtlCol="0"/>
            <a:lstStyle/>
            <a:p>
              <a:endParaRPr/>
            </a:p>
          </p:txBody>
        </p:sp>
      </p:grpSp>
      <p:sp>
        <p:nvSpPr>
          <p:cNvPr id="160" name="object 160"/>
          <p:cNvSpPr txBox="1"/>
          <p:nvPr/>
        </p:nvSpPr>
        <p:spPr>
          <a:xfrm>
            <a:off x="2384805" y="3737864"/>
            <a:ext cx="347345" cy="177800"/>
          </a:xfrm>
          <a:prstGeom prst="rect">
            <a:avLst/>
          </a:prstGeom>
        </p:spPr>
        <p:txBody>
          <a:bodyPr vert="horz" wrap="square" lIns="0" tIns="12065" rIns="0" bIns="0" rtlCol="0">
            <a:spAutoFit/>
          </a:bodyPr>
          <a:lstStyle/>
          <a:p>
            <a:pPr marL="12700">
              <a:lnSpc>
                <a:spcPct val="100000"/>
              </a:lnSpc>
              <a:spcBef>
                <a:spcPts val="95"/>
              </a:spcBef>
            </a:pPr>
            <a:r>
              <a:rPr sz="1000" i="1" spc="-10" dirty="0">
                <a:latin typeface="Calibri"/>
                <a:cs typeface="Calibri"/>
              </a:rPr>
              <a:t>arrays</a:t>
            </a:r>
            <a:endParaRPr sz="1000">
              <a:latin typeface="Calibri"/>
              <a:cs typeface="Calibri"/>
            </a:endParaRPr>
          </a:p>
        </p:txBody>
      </p:sp>
      <p:sp>
        <p:nvSpPr>
          <p:cNvPr id="161" name="object 161"/>
          <p:cNvSpPr txBox="1"/>
          <p:nvPr/>
        </p:nvSpPr>
        <p:spPr>
          <a:xfrm>
            <a:off x="1977644" y="4168520"/>
            <a:ext cx="422909"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Kristen ITC"/>
                <a:cs typeface="Kristen ITC"/>
              </a:rPr>
              <a:t>4</a:t>
            </a:r>
            <a:r>
              <a:rPr sz="1200" b="1" spc="-15" dirty="0">
                <a:latin typeface="Kristen ITC"/>
                <a:cs typeface="Kristen ITC"/>
              </a:rPr>
              <a:t> </a:t>
            </a:r>
            <a:r>
              <a:rPr sz="1200" b="1" dirty="0">
                <a:latin typeface="Kristen ITC"/>
                <a:cs typeface="Kristen ITC"/>
              </a:rPr>
              <a:t>x</a:t>
            </a:r>
            <a:r>
              <a:rPr sz="1200" b="1" spc="-5" dirty="0">
                <a:latin typeface="Kristen ITC"/>
                <a:cs typeface="Kristen ITC"/>
              </a:rPr>
              <a:t> </a:t>
            </a:r>
            <a:r>
              <a:rPr sz="1200" b="1" spc="-25" dirty="0">
                <a:latin typeface="Kristen ITC"/>
                <a:cs typeface="Kristen ITC"/>
              </a:rPr>
              <a:t>13</a:t>
            </a:r>
            <a:endParaRPr sz="1200">
              <a:latin typeface="Kristen ITC"/>
              <a:cs typeface="Kristen ITC"/>
            </a:endParaRPr>
          </a:p>
        </p:txBody>
      </p:sp>
      <p:sp>
        <p:nvSpPr>
          <p:cNvPr id="162" name="object 162"/>
          <p:cNvSpPr txBox="1"/>
          <p:nvPr/>
        </p:nvSpPr>
        <p:spPr>
          <a:xfrm>
            <a:off x="2652522" y="6656323"/>
            <a:ext cx="6007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25" dirty="0">
                <a:latin typeface="Calibri"/>
                <a:cs typeface="Calibri"/>
              </a:rPr>
              <a:t> </a:t>
            </a:r>
            <a:r>
              <a:rPr sz="1000" spc="-10" dirty="0">
                <a:latin typeface="Calibri"/>
                <a:cs typeface="Calibri"/>
              </a:rPr>
              <a:t>models</a:t>
            </a:r>
            <a:endParaRPr sz="1000">
              <a:latin typeface="Calibri"/>
              <a:cs typeface="Calibri"/>
            </a:endParaRPr>
          </a:p>
        </p:txBody>
      </p:sp>
      <p:graphicFrame>
        <p:nvGraphicFramePr>
          <p:cNvPr id="163" name="object 163"/>
          <p:cNvGraphicFramePr>
            <a:graphicFrameLocks noGrp="1"/>
          </p:cNvGraphicFramePr>
          <p:nvPr/>
        </p:nvGraphicFramePr>
        <p:xfrm>
          <a:off x="1984438" y="5745162"/>
          <a:ext cx="1922143" cy="356870"/>
        </p:xfrm>
        <a:graphic>
          <a:graphicData uri="http://schemas.openxmlformats.org/drawingml/2006/table">
            <a:tbl>
              <a:tblPr firstRow="1" bandRow="1">
                <a:tableStyleId>{2D5ABB26-0587-4C30-8999-92F81FD0307C}</a:tableStyleId>
              </a:tblPr>
              <a:tblGrid>
                <a:gridCol w="482600">
                  <a:extLst>
                    <a:ext uri="{9D8B030D-6E8A-4147-A177-3AD203B41FA5}">
                      <a16:colId xmlns:a16="http://schemas.microsoft.com/office/drawing/2014/main" val="20000"/>
                    </a:ext>
                  </a:extLst>
                </a:gridCol>
                <a:gridCol w="484505">
                  <a:extLst>
                    <a:ext uri="{9D8B030D-6E8A-4147-A177-3AD203B41FA5}">
                      <a16:colId xmlns:a16="http://schemas.microsoft.com/office/drawing/2014/main" val="20001"/>
                    </a:ext>
                  </a:extLst>
                </a:gridCol>
                <a:gridCol w="470534">
                  <a:extLst>
                    <a:ext uri="{9D8B030D-6E8A-4147-A177-3AD203B41FA5}">
                      <a16:colId xmlns:a16="http://schemas.microsoft.com/office/drawing/2014/main" val="20002"/>
                    </a:ext>
                  </a:extLst>
                </a:gridCol>
                <a:gridCol w="484504">
                  <a:extLst>
                    <a:ext uri="{9D8B030D-6E8A-4147-A177-3AD203B41FA5}">
                      <a16:colId xmlns:a16="http://schemas.microsoft.com/office/drawing/2014/main" val="20003"/>
                    </a:ext>
                  </a:extLst>
                </a:gridCol>
              </a:tblGrid>
              <a:tr h="165735">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191135">
                <a:tc gridSpan="4">
                  <a:txBody>
                    <a:bodyPr/>
                    <a:lstStyle/>
                    <a:p>
                      <a:pPr algn="ctr">
                        <a:lnSpc>
                          <a:spcPts val="1405"/>
                        </a:lnSpc>
                      </a:pPr>
                      <a:r>
                        <a:rPr sz="1200" b="1" dirty="0">
                          <a:latin typeface="Comic Sans MS"/>
                          <a:cs typeface="Comic Sans MS"/>
                        </a:rPr>
                        <a:t>?</a:t>
                      </a:r>
                      <a:endParaRPr sz="1200">
                        <a:latin typeface="Comic Sans MS"/>
                        <a:cs typeface="Comic Sans MS"/>
                      </a:endParaRPr>
                    </a:p>
                  </a:txBody>
                  <a:tcPr marL="0" marR="0" marT="0" marB="0">
                    <a:lnL w="28575">
                      <a:solidFill>
                        <a:srgbClr val="000000"/>
                      </a:solidFill>
                      <a:prstDash val="solid"/>
                    </a:lnL>
                    <a:lnR w="28575">
                      <a:solidFill>
                        <a:srgbClr val="000000"/>
                      </a:solidFill>
                      <a:prstDash val="solid"/>
                    </a:lnR>
                    <a:lnT w="28575" cap="flat" cmpd="sng" algn="ctr">
                      <a:solidFill>
                        <a:srgbClr val="000000"/>
                      </a:solidFill>
                      <a:prstDash val="solid"/>
                      <a:round/>
                      <a:headEnd type="none" w="med" len="med"/>
                      <a:tailEnd type="none" w="med" len="me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64" name="object 164"/>
          <p:cNvSpPr/>
          <p:nvPr/>
        </p:nvSpPr>
        <p:spPr>
          <a:xfrm>
            <a:off x="2060575" y="6243637"/>
            <a:ext cx="1797685" cy="354330"/>
          </a:xfrm>
          <a:custGeom>
            <a:avLst/>
            <a:gdLst/>
            <a:ahLst/>
            <a:cxnLst/>
            <a:rect l="l" t="t" r="r" b="b"/>
            <a:pathLst>
              <a:path w="1797685" h="354329">
                <a:moveTo>
                  <a:pt x="1784350" y="166687"/>
                </a:moveTo>
                <a:lnTo>
                  <a:pt x="0" y="166687"/>
                </a:lnTo>
                <a:lnTo>
                  <a:pt x="0" y="354012"/>
                </a:lnTo>
                <a:lnTo>
                  <a:pt x="1784350" y="354012"/>
                </a:lnTo>
                <a:lnTo>
                  <a:pt x="1784350" y="166687"/>
                </a:lnTo>
                <a:close/>
              </a:path>
              <a:path w="1797685" h="354329">
                <a:moveTo>
                  <a:pt x="1797113" y="0"/>
                </a:moveTo>
                <a:lnTo>
                  <a:pt x="1797113" y="0"/>
                </a:lnTo>
                <a:lnTo>
                  <a:pt x="444500" y="0"/>
                </a:lnTo>
                <a:lnTo>
                  <a:pt x="444500" y="161925"/>
                </a:lnTo>
                <a:lnTo>
                  <a:pt x="1797113" y="161925"/>
                </a:lnTo>
                <a:lnTo>
                  <a:pt x="1797113" y="0"/>
                </a:lnTo>
                <a:close/>
              </a:path>
            </a:pathLst>
          </a:custGeom>
          <a:solidFill>
            <a:srgbClr val="FFFFFF"/>
          </a:solidFill>
        </p:spPr>
        <p:txBody>
          <a:bodyPr wrap="square" lIns="0" tIns="0" rIns="0" bIns="0" rtlCol="0"/>
          <a:lstStyle/>
          <a:p>
            <a:endParaRPr/>
          </a:p>
        </p:txBody>
      </p:sp>
      <p:graphicFrame>
        <p:nvGraphicFramePr>
          <p:cNvPr id="165" name="object 165"/>
          <p:cNvGraphicFramePr>
            <a:graphicFrameLocks noGrp="1"/>
          </p:cNvGraphicFramePr>
          <p:nvPr/>
        </p:nvGraphicFramePr>
        <p:xfrm>
          <a:off x="2043112" y="6230937"/>
          <a:ext cx="1794508" cy="353060"/>
        </p:xfrm>
        <a:graphic>
          <a:graphicData uri="http://schemas.openxmlformats.org/drawingml/2006/table">
            <a:tbl>
              <a:tblPr firstRow="1" bandRow="1">
                <a:tableStyleId>{2D5ABB26-0587-4C30-8999-92F81FD0307C}</a:tableStyleId>
              </a:tblPr>
              <a:tblGrid>
                <a:gridCol w="451484">
                  <a:extLst>
                    <a:ext uri="{9D8B030D-6E8A-4147-A177-3AD203B41FA5}">
                      <a16:colId xmlns:a16="http://schemas.microsoft.com/office/drawing/2014/main" val="20000"/>
                    </a:ext>
                  </a:extLst>
                </a:gridCol>
                <a:gridCol w="452120">
                  <a:extLst>
                    <a:ext uri="{9D8B030D-6E8A-4147-A177-3AD203B41FA5}">
                      <a16:colId xmlns:a16="http://schemas.microsoft.com/office/drawing/2014/main" val="20001"/>
                    </a:ext>
                  </a:extLst>
                </a:gridCol>
                <a:gridCol w="438784">
                  <a:extLst>
                    <a:ext uri="{9D8B030D-6E8A-4147-A177-3AD203B41FA5}">
                      <a16:colId xmlns:a16="http://schemas.microsoft.com/office/drawing/2014/main" val="20002"/>
                    </a:ext>
                  </a:extLst>
                </a:gridCol>
                <a:gridCol w="452120">
                  <a:extLst>
                    <a:ext uri="{9D8B030D-6E8A-4147-A177-3AD203B41FA5}">
                      <a16:colId xmlns:a16="http://schemas.microsoft.com/office/drawing/2014/main" val="20003"/>
                    </a:ext>
                  </a:extLst>
                </a:gridCol>
              </a:tblGrid>
              <a:tr h="163830">
                <a:tc>
                  <a:txBody>
                    <a:bodyPr/>
                    <a:lstStyle/>
                    <a:p>
                      <a:pPr marL="131445">
                        <a:lnSpc>
                          <a:spcPts val="1195"/>
                        </a:lnSpc>
                      </a:pPr>
                      <a:r>
                        <a:rPr sz="1200" b="1" spc="-25" dirty="0">
                          <a:latin typeface="Comic Sans MS"/>
                          <a:cs typeface="Comic Sans MS"/>
                        </a:rPr>
                        <a:t>20</a:t>
                      </a:r>
                      <a:endParaRPr sz="1200">
                        <a:latin typeface="Comic Sans MS"/>
                        <a:cs typeface="Comic Sans MS"/>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133985">
                        <a:lnSpc>
                          <a:spcPts val="1195"/>
                        </a:lnSpc>
                      </a:pPr>
                      <a:r>
                        <a:rPr sz="1200" b="1" spc="-25" dirty="0">
                          <a:latin typeface="Comic Sans MS"/>
                          <a:cs typeface="Comic Sans MS"/>
                        </a:rPr>
                        <a:t>20</a:t>
                      </a:r>
                      <a:endParaRPr sz="1200">
                        <a:latin typeface="Comic Sans MS"/>
                        <a:cs typeface="Comic Sans MS"/>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tcPr>
                </a:tc>
                <a:tc>
                  <a:txBody>
                    <a:bodyPr/>
                    <a:lstStyle/>
                    <a:p>
                      <a:pPr marL="132080">
                        <a:lnSpc>
                          <a:spcPts val="1195"/>
                        </a:lnSpc>
                      </a:pPr>
                      <a:r>
                        <a:rPr sz="1200" b="1" spc="-25" dirty="0">
                          <a:latin typeface="Comic Sans MS"/>
                          <a:cs typeface="Comic Sans MS"/>
                        </a:rPr>
                        <a:t>20</a:t>
                      </a:r>
                      <a:endParaRPr sz="1200">
                        <a:latin typeface="Comic Sans MS"/>
                        <a:cs typeface="Comic Sans MS"/>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a:txBody>
                    <a:bodyPr/>
                    <a:lstStyle/>
                    <a:p>
                      <a:pPr marL="136525">
                        <a:lnSpc>
                          <a:spcPts val="1195"/>
                        </a:lnSpc>
                      </a:pPr>
                      <a:r>
                        <a:rPr sz="1200" b="1" spc="-25" dirty="0">
                          <a:latin typeface="Comic Sans MS"/>
                          <a:cs typeface="Comic Sans MS"/>
                        </a:rPr>
                        <a:t>20</a:t>
                      </a:r>
                      <a:endParaRPr sz="1200">
                        <a:latin typeface="Comic Sans MS"/>
                        <a:cs typeface="Comic Sans MS"/>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r h="189230">
                <a:tc gridSpan="4">
                  <a:txBody>
                    <a:bodyPr/>
                    <a:lstStyle/>
                    <a:p>
                      <a:pPr algn="ctr">
                        <a:lnSpc>
                          <a:spcPts val="1395"/>
                        </a:lnSpc>
                      </a:pPr>
                      <a:r>
                        <a:rPr sz="1200" b="1" dirty="0">
                          <a:latin typeface="Comic Sans MS"/>
                          <a:cs typeface="Comic Sans MS"/>
                        </a:rPr>
                        <a:t>?</a:t>
                      </a:r>
                      <a:endParaRPr sz="1200">
                        <a:latin typeface="Comic Sans MS"/>
                        <a:cs typeface="Comic Sans MS"/>
                      </a:endParaRPr>
                    </a:p>
                  </a:txBody>
                  <a:tcPr marL="0" marR="0" marT="0" marB="0">
                    <a:lnL w="28575">
                      <a:solidFill>
                        <a:srgbClr val="000000"/>
                      </a:solidFill>
                      <a:prstDash val="solid"/>
                    </a:lnL>
                    <a:lnR w="28575">
                      <a:solidFill>
                        <a:srgbClr val="000000"/>
                      </a:solidFill>
                      <a:prstDash val="solid"/>
                    </a:lnR>
                    <a:lnT w="28575" cap="flat" cmpd="sng" algn="ctr">
                      <a:solidFill>
                        <a:srgbClr val="000000"/>
                      </a:solidFill>
                      <a:prstDash val="solid"/>
                      <a:round/>
                      <a:headEnd type="none" w="med" len="med"/>
                      <a:tailEnd type="none" w="med" len="me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66" name="object 166"/>
          <p:cNvSpPr txBox="1"/>
          <p:nvPr/>
        </p:nvSpPr>
        <p:spPr>
          <a:xfrm>
            <a:off x="2601595" y="4906136"/>
            <a:ext cx="180975"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10</a:t>
            </a:r>
            <a:endParaRPr sz="1000">
              <a:latin typeface="Comic Sans MS"/>
              <a:cs typeface="Comic Sans MS"/>
            </a:endParaRPr>
          </a:p>
        </p:txBody>
      </p:sp>
      <p:grpSp>
        <p:nvGrpSpPr>
          <p:cNvPr id="167" name="object 167"/>
          <p:cNvGrpSpPr/>
          <p:nvPr/>
        </p:nvGrpSpPr>
        <p:grpSpPr>
          <a:xfrm>
            <a:off x="2733675" y="5148326"/>
            <a:ext cx="335280" cy="313055"/>
            <a:chOff x="2733675" y="5148326"/>
            <a:chExt cx="335280" cy="313055"/>
          </a:xfrm>
        </p:grpSpPr>
        <p:sp>
          <p:nvSpPr>
            <p:cNvPr id="168" name="object 168"/>
            <p:cNvSpPr/>
            <p:nvPr/>
          </p:nvSpPr>
          <p:spPr>
            <a:xfrm>
              <a:off x="2746375" y="5161026"/>
              <a:ext cx="309880" cy="287655"/>
            </a:xfrm>
            <a:custGeom>
              <a:avLst/>
              <a:gdLst/>
              <a:ahLst/>
              <a:cxnLst/>
              <a:rect l="l" t="t" r="r" b="b"/>
              <a:pathLst>
                <a:path w="309880" h="287654">
                  <a:moveTo>
                    <a:pt x="154812" y="0"/>
                  </a:moveTo>
                  <a:lnTo>
                    <a:pt x="105891" y="7318"/>
                  </a:lnTo>
                  <a:lnTo>
                    <a:pt x="63395" y="27700"/>
                  </a:lnTo>
                  <a:lnTo>
                    <a:pt x="29878" y="58786"/>
                  </a:lnTo>
                  <a:lnTo>
                    <a:pt x="7895" y="98218"/>
                  </a:lnTo>
                  <a:lnTo>
                    <a:pt x="0" y="143637"/>
                  </a:lnTo>
                  <a:lnTo>
                    <a:pt x="7895" y="189055"/>
                  </a:lnTo>
                  <a:lnTo>
                    <a:pt x="29878" y="228487"/>
                  </a:lnTo>
                  <a:lnTo>
                    <a:pt x="63395" y="259573"/>
                  </a:lnTo>
                  <a:lnTo>
                    <a:pt x="105891" y="279955"/>
                  </a:lnTo>
                  <a:lnTo>
                    <a:pt x="154812" y="287274"/>
                  </a:lnTo>
                  <a:lnTo>
                    <a:pt x="203734" y="279955"/>
                  </a:lnTo>
                  <a:lnTo>
                    <a:pt x="246230" y="259573"/>
                  </a:lnTo>
                  <a:lnTo>
                    <a:pt x="279747" y="228487"/>
                  </a:lnTo>
                  <a:lnTo>
                    <a:pt x="301730" y="189055"/>
                  </a:lnTo>
                  <a:lnTo>
                    <a:pt x="309625" y="143637"/>
                  </a:lnTo>
                  <a:lnTo>
                    <a:pt x="301730" y="98218"/>
                  </a:lnTo>
                  <a:lnTo>
                    <a:pt x="279747" y="58786"/>
                  </a:lnTo>
                  <a:lnTo>
                    <a:pt x="246230" y="27700"/>
                  </a:lnTo>
                  <a:lnTo>
                    <a:pt x="203734" y="7318"/>
                  </a:lnTo>
                  <a:lnTo>
                    <a:pt x="154812" y="0"/>
                  </a:lnTo>
                  <a:close/>
                </a:path>
              </a:pathLst>
            </a:custGeom>
            <a:solidFill>
              <a:srgbClr val="99FF33"/>
            </a:solidFill>
          </p:spPr>
          <p:txBody>
            <a:bodyPr wrap="square" lIns="0" tIns="0" rIns="0" bIns="0" rtlCol="0"/>
            <a:lstStyle/>
            <a:p>
              <a:endParaRPr/>
            </a:p>
          </p:txBody>
        </p:sp>
        <p:sp>
          <p:nvSpPr>
            <p:cNvPr id="169" name="object 169"/>
            <p:cNvSpPr/>
            <p:nvPr/>
          </p:nvSpPr>
          <p:spPr>
            <a:xfrm>
              <a:off x="2746375" y="5161026"/>
              <a:ext cx="309880" cy="287655"/>
            </a:xfrm>
            <a:custGeom>
              <a:avLst/>
              <a:gdLst/>
              <a:ahLst/>
              <a:cxnLst/>
              <a:rect l="l" t="t" r="r" b="b"/>
              <a:pathLst>
                <a:path w="309880" h="287654">
                  <a:moveTo>
                    <a:pt x="0" y="143637"/>
                  </a:moveTo>
                  <a:lnTo>
                    <a:pt x="7895" y="98218"/>
                  </a:lnTo>
                  <a:lnTo>
                    <a:pt x="29878" y="58786"/>
                  </a:lnTo>
                  <a:lnTo>
                    <a:pt x="63395" y="27700"/>
                  </a:lnTo>
                  <a:lnTo>
                    <a:pt x="105891" y="7318"/>
                  </a:lnTo>
                  <a:lnTo>
                    <a:pt x="154812" y="0"/>
                  </a:lnTo>
                  <a:lnTo>
                    <a:pt x="203734" y="7318"/>
                  </a:lnTo>
                  <a:lnTo>
                    <a:pt x="246230" y="27700"/>
                  </a:lnTo>
                  <a:lnTo>
                    <a:pt x="279747" y="58786"/>
                  </a:lnTo>
                  <a:lnTo>
                    <a:pt x="301730" y="98218"/>
                  </a:lnTo>
                  <a:lnTo>
                    <a:pt x="309625" y="143637"/>
                  </a:lnTo>
                  <a:lnTo>
                    <a:pt x="301730" y="189055"/>
                  </a:lnTo>
                  <a:lnTo>
                    <a:pt x="279747" y="228487"/>
                  </a:lnTo>
                  <a:lnTo>
                    <a:pt x="246230" y="259573"/>
                  </a:lnTo>
                  <a:lnTo>
                    <a:pt x="203734" y="279955"/>
                  </a:lnTo>
                  <a:lnTo>
                    <a:pt x="154812" y="287274"/>
                  </a:lnTo>
                  <a:lnTo>
                    <a:pt x="105891" y="279955"/>
                  </a:lnTo>
                  <a:lnTo>
                    <a:pt x="63395" y="259573"/>
                  </a:lnTo>
                  <a:lnTo>
                    <a:pt x="29878" y="228487"/>
                  </a:lnTo>
                  <a:lnTo>
                    <a:pt x="7895" y="189055"/>
                  </a:lnTo>
                  <a:lnTo>
                    <a:pt x="0" y="143637"/>
                  </a:lnTo>
                  <a:close/>
                </a:path>
              </a:pathLst>
            </a:custGeom>
            <a:ln w="25400">
              <a:solidFill>
                <a:srgbClr val="88A3A7"/>
              </a:solidFill>
            </a:ln>
          </p:spPr>
          <p:txBody>
            <a:bodyPr wrap="square" lIns="0" tIns="0" rIns="0" bIns="0" rtlCol="0"/>
            <a:lstStyle/>
            <a:p>
              <a:endParaRPr/>
            </a:p>
          </p:txBody>
        </p:sp>
      </p:grpSp>
      <p:sp>
        <p:nvSpPr>
          <p:cNvPr id="170" name="object 170"/>
          <p:cNvSpPr txBox="1"/>
          <p:nvPr/>
        </p:nvSpPr>
        <p:spPr>
          <a:xfrm>
            <a:off x="2812795" y="5225288"/>
            <a:ext cx="180975"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10</a:t>
            </a:r>
            <a:endParaRPr sz="1000">
              <a:latin typeface="Comic Sans MS"/>
              <a:cs typeface="Comic Sans MS"/>
            </a:endParaRPr>
          </a:p>
        </p:txBody>
      </p:sp>
      <p:grpSp>
        <p:nvGrpSpPr>
          <p:cNvPr id="171" name="object 171"/>
          <p:cNvGrpSpPr/>
          <p:nvPr/>
        </p:nvGrpSpPr>
        <p:grpSpPr>
          <a:xfrm>
            <a:off x="2909951" y="4822825"/>
            <a:ext cx="335280" cy="313055"/>
            <a:chOff x="2909951" y="4822825"/>
            <a:chExt cx="335280" cy="313055"/>
          </a:xfrm>
        </p:grpSpPr>
        <p:sp>
          <p:nvSpPr>
            <p:cNvPr id="172" name="object 172"/>
            <p:cNvSpPr/>
            <p:nvPr/>
          </p:nvSpPr>
          <p:spPr>
            <a:xfrm>
              <a:off x="2922651" y="4835525"/>
              <a:ext cx="309880" cy="287655"/>
            </a:xfrm>
            <a:custGeom>
              <a:avLst/>
              <a:gdLst/>
              <a:ahLst/>
              <a:cxnLst/>
              <a:rect l="l" t="t" r="r" b="b"/>
              <a:pathLst>
                <a:path w="309880" h="287654">
                  <a:moveTo>
                    <a:pt x="154686" y="0"/>
                  </a:moveTo>
                  <a:lnTo>
                    <a:pt x="105777" y="7318"/>
                  </a:lnTo>
                  <a:lnTo>
                    <a:pt x="63313" y="27700"/>
                  </a:lnTo>
                  <a:lnTo>
                    <a:pt x="29833" y="58786"/>
                  </a:lnTo>
                  <a:lnTo>
                    <a:pt x="7882" y="98218"/>
                  </a:lnTo>
                  <a:lnTo>
                    <a:pt x="0" y="143637"/>
                  </a:lnTo>
                  <a:lnTo>
                    <a:pt x="7882" y="189068"/>
                  </a:lnTo>
                  <a:lnTo>
                    <a:pt x="29833" y="228531"/>
                  </a:lnTo>
                  <a:lnTo>
                    <a:pt x="63313" y="259656"/>
                  </a:lnTo>
                  <a:lnTo>
                    <a:pt x="105777" y="280069"/>
                  </a:lnTo>
                  <a:lnTo>
                    <a:pt x="154686" y="287400"/>
                  </a:lnTo>
                  <a:lnTo>
                    <a:pt x="203607" y="280069"/>
                  </a:lnTo>
                  <a:lnTo>
                    <a:pt x="246103" y="259656"/>
                  </a:lnTo>
                  <a:lnTo>
                    <a:pt x="279620" y="228531"/>
                  </a:lnTo>
                  <a:lnTo>
                    <a:pt x="301603" y="189068"/>
                  </a:lnTo>
                  <a:lnTo>
                    <a:pt x="309499" y="143637"/>
                  </a:lnTo>
                  <a:lnTo>
                    <a:pt x="301603" y="98218"/>
                  </a:lnTo>
                  <a:lnTo>
                    <a:pt x="279620" y="58786"/>
                  </a:lnTo>
                  <a:lnTo>
                    <a:pt x="246103" y="27700"/>
                  </a:lnTo>
                  <a:lnTo>
                    <a:pt x="203607" y="7318"/>
                  </a:lnTo>
                  <a:lnTo>
                    <a:pt x="154686" y="0"/>
                  </a:lnTo>
                  <a:close/>
                </a:path>
              </a:pathLst>
            </a:custGeom>
            <a:solidFill>
              <a:srgbClr val="99FF33"/>
            </a:solidFill>
          </p:spPr>
          <p:txBody>
            <a:bodyPr wrap="square" lIns="0" tIns="0" rIns="0" bIns="0" rtlCol="0"/>
            <a:lstStyle/>
            <a:p>
              <a:endParaRPr/>
            </a:p>
          </p:txBody>
        </p:sp>
        <p:sp>
          <p:nvSpPr>
            <p:cNvPr id="173" name="object 173"/>
            <p:cNvSpPr/>
            <p:nvPr/>
          </p:nvSpPr>
          <p:spPr>
            <a:xfrm>
              <a:off x="2922651" y="4835525"/>
              <a:ext cx="309880" cy="287655"/>
            </a:xfrm>
            <a:custGeom>
              <a:avLst/>
              <a:gdLst/>
              <a:ahLst/>
              <a:cxnLst/>
              <a:rect l="l" t="t" r="r" b="b"/>
              <a:pathLst>
                <a:path w="309880" h="287654">
                  <a:moveTo>
                    <a:pt x="0" y="143637"/>
                  </a:moveTo>
                  <a:lnTo>
                    <a:pt x="7882" y="98218"/>
                  </a:lnTo>
                  <a:lnTo>
                    <a:pt x="29833" y="58786"/>
                  </a:lnTo>
                  <a:lnTo>
                    <a:pt x="63313" y="27700"/>
                  </a:lnTo>
                  <a:lnTo>
                    <a:pt x="105777" y="7318"/>
                  </a:lnTo>
                  <a:lnTo>
                    <a:pt x="154686" y="0"/>
                  </a:lnTo>
                  <a:lnTo>
                    <a:pt x="203607" y="7318"/>
                  </a:lnTo>
                  <a:lnTo>
                    <a:pt x="246103" y="27700"/>
                  </a:lnTo>
                  <a:lnTo>
                    <a:pt x="279620" y="58786"/>
                  </a:lnTo>
                  <a:lnTo>
                    <a:pt x="301603" y="98218"/>
                  </a:lnTo>
                  <a:lnTo>
                    <a:pt x="309499" y="143637"/>
                  </a:lnTo>
                  <a:lnTo>
                    <a:pt x="301603" y="189068"/>
                  </a:lnTo>
                  <a:lnTo>
                    <a:pt x="279620" y="228531"/>
                  </a:lnTo>
                  <a:lnTo>
                    <a:pt x="246103" y="259656"/>
                  </a:lnTo>
                  <a:lnTo>
                    <a:pt x="203607" y="280069"/>
                  </a:lnTo>
                  <a:lnTo>
                    <a:pt x="154686" y="287400"/>
                  </a:lnTo>
                  <a:lnTo>
                    <a:pt x="105777" y="280069"/>
                  </a:lnTo>
                  <a:lnTo>
                    <a:pt x="63313" y="259656"/>
                  </a:lnTo>
                  <a:lnTo>
                    <a:pt x="29833" y="228531"/>
                  </a:lnTo>
                  <a:lnTo>
                    <a:pt x="7882" y="189068"/>
                  </a:lnTo>
                  <a:lnTo>
                    <a:pt x="0" y="143637"/>
                  </a:lnTo>
                  <a:close/>
                </a:path>
              </a:pathLst>
            </a:custGeom>
            <a:ln w="25400">
              <a:solidFill>
                <a:srgbClr val="88A3A7"/>
              </a:solidFill>
            </a:ln>
          </p:spPr>
          <p:txBody>
            <a:bodyPr wrap="square" lIns="0" tIns="0" rIns="0" bIns="0" rtlCol="0"/>
            <a:lstStyle/>
            <a:p>
              <a:endParaRPr/>
            </a:p>
          </p:txBody>
        </p:sp>
      </p:grpSp>
      <p:sp>
        <p:nvSpPr>
          <p:cNvPr id="174" name="object 174"/>
          <p:cNvSpPr txBox="1"/>
          <p:nvPr/>
        </p:nvSpPr>
        <p:spPr>
          <a:xfrm>
            <a:off x="2988945" y="4899786"/>
            <a:ext cx="180975"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10</a:t>
            </a:r>
            <a:endParaRPr sz="1000">
              <a:latin typeface="Comic Sans MS"/>
              <a:cs typeface="Comic Sans MS"/>
            </a:endParaRPr>
          </a:p>
        </p:txBody>
      </p:sp>
      <p:grpSp>
        <p:nvGrpSpPr>
          <p:cNvPr id="175" name="object 175"/>
          <p:cNvGrpSpPr/>
          <p:nvPr/>
        </p:nvGrpSpPr>
        <p:grpSpPr>
          <a:xfrm>
            <a:off x="3095625" y="5156200"/>
            <a:ext cx="335280" cy="313055"/>
            <a:chOff x="3095625" y="5156200"/>
            <a:chExt cx="335280" cy="313055"/>
          </a:xfrm>
        </p:grpSpPr>
        <p:sp>
          <p:nvSpPr>
            <p:cNvPr id="176" name="object 176"/>
            <p:cNvSpPr/>
            <p:nvPr/>
          </p:nvSpPr>
          <p:spPr>
            <a:xfrm>
              <a:off x="3108325" y="5168900"/>
              <a:ext cx="309880" cy="287655"/>
            </a:xfrm>
            <a:custGeom>
              <a:avLst/>
              <a:gdLst/>
              <a:ahLst/>
              <a:cxnLst/>
              <a:rect l="l" t="t" r="r" b="b"/>
              <a:pathLst>
                <a:path w="309879" h="287654">
                  <a:moveTo>
                    <a:pt x="154812" y="0"/>
                  </a:moveTo>
                  <a:lnTo>
                    <a:pt x="105891" y="7318"/>
                  </a:lnTo>
                  <a:lnTo>
                    <a:pt x="63395" y="27700"/>
                  </a:lnTo>
                  <a:lnTo>
                    <a:pt x="29878" y="58786"/>
                  </a:lnTo>
                  <a:lnTo>
                    <a:pt x="7895" y="98218"/>
                  </a:lnTo>
                  <a:lnTo>
                    <a:pt x="0" y="143637"/>
                  </a:lnTo>
                  <a:lnTo>
                    <a:pt x="7895" y="189068"/>
                  </a:lnTo>
                  <a:lnTo>
                    <a:pt x="29878" y="228531"/>
                  </a:lnTo>
                  <a:lnTo>
                    <a:pt x="63395" y="259656"/>
                  </a:lnTo>
                  <a:lnTo>
                    <a:pt x="105891" y="280069"/>
                  </a:lnTo>
                  <a:lnTo>
                    <a:pt x="154812" y="287400"/>
                  </a:lnTo>
                  <a:lnTo>
                    <a:pt x="203734" y="280069"/>
                  </a:lnTo>
                  <a:lnTo>
                    <a:pt x="246230" y="259656"/>
                  </a:lnTo>
                  <a:lnTo>
                    <a:pt x="279747" y="228531"/>
                  </a:lnTo>
                  <a:lnTo>
                    <a:pt x="301730" y="189068"/>
                  </a:lnTo>
                  <a:lnTo>
                    <a:pt x="309625" y="143637"/>
                  </a:lnTo>
                  <a:lnTo>
                    <a:pt x="301730" y="98218"/>
                  </a:lnTo>
                  <a:lnTo>
                    <a:pt x="279747" y="58786"/>
                  </a:lnTo>
                  <a:lnTo>
                    <a:pt x="246230" y="27700"/>
                  </a:lnTo>
                  <a:lnTo>
                    <a:pt x="203734" y="7318"/>
                  </a:lnTo>
                  <a:lnTo>
                    <a:pt x="154812" y="0"/>
                  </a:lnTo>
                  <a:close/>
                </a:path>
              </a:pathLst>
            </a:custGeom>
            <a:solidFill>
              <a:srgbClr val="99FF33"/>
            </a:solidFill>
          </p:spPr>
          <p:txBody>
            <a:bodyPr wrap="square" lIns="0" tIns="0" rIns="0" bIns="0" rtlCol="0"/>
            <a:lstStyle/>
            <a:p>
              <a:endParaRPr/>
            </a:p>
          </p:txBody>
        </p:sp>
        <p:sp>
          <p:nvSpPr>
            <p:cNvPr id="177" name="object 177"/>
            <p:cNvSpPr/>
            <p:nvPr/>
          </p:nvSpPr>
          <p:spPr>
            <a:xfrm>
              <a:off x="3108325" y="5168900"/>
              <a:ext cx="309880" cy="287655"/>
            </a:xfrm>
            <a:custGeom>
              <a:avLst/>
              <a:gdLst/>
              <a:ahLst/>
              <a:cxnLst/>
              <a:rect l="l" t="t" r="r" b="b"/>
              <a:pathLst>
                <a:path w="309879" h="287654">
                  <a:moveTo>
                    <a:pt x="0" y="143637"/>
                  </a:moveTo>
                  <a:lnTo>
                    <a:pt x="7895" y="98218"/>
                  </a:lnTo>
                  <a:lnTo>
                    <a:pt x="29878" y="58786"/>
                  </a:lnTo>
                  <a:lnTo>
                    <a:pt x="63395" y="27700"/>
                  </a:lnTo>
                  <a:lnTo>
                    <a:pt x="105891" y="7318"/>
                  </a:lnTo>
                  <a:lnTo>
                    <a:pt x="154812" y="0"/>
                  </a:lnTo>
                  <a:lnTo>
                    <a:pt x="203734" y="7318"/>
                  </a:lnTo>
                  <a:lnTo>
                    <a:pt x="246230" y="27700"/>
                  </a:lnTo>
                  <a:lnTo>
                    <a:pt x="279747" y="58786"/>
                  </a:lnTo>
                  <a:lnTo>
                    <a:pt x="301730" y="98218"/>
                  </a:lnTo>
                  <a:lnTo>
                    <a:pt x="309625" y="143637"/>
                  </a:lnTo>
                  <a:lnTo>
                    <a:pt x="301730" y="189068"/>
                  </a:lnTo>
                  <a:lnTo>
                    <a:pt x="279747" y="228531"/>
                  </a:lnTo>
                  <a:lnTo>
                    <a:pt x="246230" y="259656"/>
                  </a:lnTo>
                  <a:lnTo>
                    <a:pt x="203734" y="280069"/>
                  </a:lnTo>
                  <a:lnTo>
                    <a:pt x="154812" y="287400"/>
                  </a:lnTo>
                  <a:lnTo>
                    <a:pt x="105891" y="280069"/>
                  </a:lnTo>
                  <a:lnTo>
                    <a:pt x="63395" y="259656"/>
                  </a:lnTo>
                  <a:lnTo>
                    <a:pt x="29878" y="228531"/>
                  </a:lnTo>
                  <a:lnTo>
                    <a:pt x="7895" y="189068"/>
                  </a:lnTo>
                  <a:lnTo>
                    <a:pt x="0" y="143637"/>
                  </a:lnTo>
                  <a:close/>
                </a:path>
              </a:pathLst>
            </a:custGeom>
            <a:ln w="25400">
              <a:solidFill>
                <a:srgbClr val="88A3A7"/>
              </a:solidFill>
            </a:ln>
          </p:spPr>
          <p:txBody>
            <a:bodyPr wrap="square" lIns="0" tIns="0" rIns="0" bIns="0" rtlCol="0"/>
            <a:lstStyle/>
            <a:p>
              <a:endParaRPr/>
            </a:p>
          </p:txBody>
        </p:sp>
      </p:grpSp>
      <p:sp>
        <p:nvSpPr>
          <p:cNvPr id="178" name="object 178"/>
          <p:cNvSpPr txBox="1"/>
          <p:nvPr/>
        </p:nvSpPr>
        <p:spPr>
          <a:xfrm>
            <a:off x="3174873" y="5233161"/>
            <a:ext cx="180975"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omic Sans MS"/>
                <a:cs typeface="Comic Sans MS"/>
              </a:rPr>
              <a:t>10</a:t>
            </a:r>
            <a:endParaRPr sz="1000">
              <a:latin typeface="Comic Sans MS"/>
              <a:cs typeface="Comic Sans MS"/>
            </a:endParaRPr>
          </a:p>
        </p:txBody>
      </p:sp>
      <p:grpSp>
        <p:nvGrpSpPr>
          <p:cNvPr id="179" name="object 179"/>
          <p:cNvGrpSpPr/>
          <p:nvPr/>
        </p:nvGrpSpPr>
        <p:grpSpPr>
          <a:xfrm>
            <a:off x="3405251" y="4711700"/>
            <a:ext cx="808355" cy="873125"/>
            <a:chOff x="3405251" y="4711700"/>
            <a:chExt cx="808355" cy="873125"/>
          </a:xfrm>
        </p:grpSpPr>
        <p:sp>
          <p:nvSpPr>
            <p:cNvPr id="180" name="object 180"/>
            <p:cNvSpPr/>
            <p:nvPr/>
          </p:nvSpPr>
          <p:spPr>
            <a:xfrm>
              <a:off x="3419475" y="4789551"/>
              <a:ext cx="224154" cy="195580"/>
            </a:xfrm>
            <a:custGeom>
              <a:avLst/>
              <a:gdLst/>
              <a:ahLst/>
              <a:cxnLst/>
              <a:rect l="l" t="t" r="r" b="b"/>
              <a:pathLst>
                <a:path w="224154" h="195579">
                  <a:moveTo>
                    <a:pt x="111887" y="0"/>
                  </a:moveTo>
                  <a:lnTo>
                    <a:pt x="68365" y="7667"/>
                  </a:lnTo>
                  <a:lnTo>
                    <a:pt x="32797" y="28575"/>
                  </a:lnTo>
                  <a:lnTo>
                    <a:pt x="8802" y="59578"/>
                  </a:lnTo>
                  <a:lnTo>
                    <a:pt x="0" y="97536"/>
                  </a:lnTo>
                  <a:lnTo>
                    <a:pt x="8802" y="135566"/>
                  </a:lnTo>
                  <a:lnTo>
                    <a:pt x="32797" y="166608"/>
                  </a:lnTo>
                  <a:lnTo>
                    <a:pt x="68365" y="187529"/>
                  </a:lnTo>
                  <a:lnTo>
                    <a:pt x="111887" y="195199"/>
                  </a:lnTo>
                  <a:lnTo>
                    <a:pt x="155481" y="187529"/>
                  </a:lnTo>
                  <a:lnTo>
                    <a:pt x="191087" y="166608"/>
                  </a:lnTo>
                  <a:lnTo>
                    <a:pt x="215096" y="135566"/>
                  </a:lnTo>
                  <a:lnTo>
                    <a:pt x="223900" y="97536"/>
                  </a:lnTo>
                  <a:lnTo>
                    <a:pt x="215096" y="59578"/>
                  </a:lnTo>
                  <a:lnTo>
                    <a:pt x="191087" y="28575"/>
                  </a:lnTo>
                  <a:lnTo>
                    <a:pt x="155481" y="7667"/>
                  </a:lnTo>
                  <a:lnTo>
                    <a:pt x="111887" y="0"/>
                  </a:lnTo>
                  <a:close/>
                </a:path>
              </a:pathLst>
            </a:custGeom>
            <a:solidFill>
              <a:srgbClr val="99FF33"/>
            </a:solidFill>
          </p:spPr>
          <p:txBody>
            <a:bodyPr wrap="square" lIns="0" tIns="0" rIns="0" bIns="0" rtlCol="0"/>
            <a:lstStyle/>
            <a:p>
              <a:endParaRPr/>
            </a:p>
          </p:txBody>
        </p:sp>
        <p:sp>
          <p:nvSpPr>
            <p:cNvPr id="181" name="object 181"/>
            <p:cNvSpPr/>
            <p:nvPr/>
          </p:nvSpPr>
          <p:spPr>
            <a:xfrm>
              <a:off x="3419475" y="4789551"/>
              <a:ext cx="224154" cy="195580"/>
            </a:xfrm>
            <a:custGeom>
              <a:avLst/>
              <a:gdLst/>
              <a:ahLst/>
              <a:cxnLst/>
              <a:rect l="l" t="t" r="r" b="b"/>
              <a:pathLst>
                <a:path w="224154" h="195579">
                  <a:moveTo>
                    <a:pt x="0" y="97536"/>
                  </a:moveTo>
                  <a:lnTo>
                    <a:pt x="8802" y="59578"/>
                  </a:lnTo>
                  <a:lnTo>
                    <a:pt x="32797" y="28575"/>
                  </a:lnTo>
                  <a:lnTo>
                    <a:pt x="68365" y="7667"/>
                  </a:lnTo>
                  <a:lnTo>
                    <a:pt x="111887" y="0"/>
                  </a:lnTo>
                  <a:lnTo>
                    <a:pt x="155481" y="7667"/>
                  </a:lnTo>
                  <a:lnTo>
                    <a:pt x="191087" y="28575"/>
                  </a:lnTo>
                  <a:lnTo>
                    <a:pt x="215096" y="59578"/>
                  </a:lnTo>
                  <a:lnTo>
                    <a:pt x="223900" y="97536"/>
                  </a:lnTo>
                  <a:lnTo>
                    <a:pt x="215096" y="135566"/>
                  </a:lnTo>
                  <a:lnTo>
                    <a:pt x="191087" y="166608"/>
                  </a:lnTo>
                  <a:lnTo>
                    <a:pt x="155481" y="187529"/>
                  </a:lnTo>
                  <a:lnTo>
                    <a:pt x="111887" y="195199"/>
                  </a:lnTo>
                  <a:lnTo>
                    <a:pt x="68365" y="187529"/>
                  </a:lnTo>
                  <a:lnTo>
                    <a:pt x="32797" y="166608"/>
                  </a:lnTo>
                  <a:lnTo>
                    <a:pt x="8802" y="135566"/>
                  </a:lnTo>
                  <a:lnTo>
                    <a:pt x="0" y="97536"/>
                  </a:lnTo>
                  <a:close/>
                </a:path>
              </a:pathLst>
            </a:custGeom>
            <a:ln w="25400">
              <a:solidFill>
                <a:srgbClr val="88A3A7"/>
              </a:solidFill>
            </a:ln>
          </p:spPr>
          <p:txBody>
            <a:bodyPr wrap="square" lIns="0" tIns="0" rIns="0" bIns="0" rtlCol="0"/>
            <a:lstStyle/>
            <a:p>
              <a:endParaRPr/>
            </a:p>
          </p:txBody>
        </p:sp>
        <p:sp>
          <p:nvSpPr>
            <p:cNvPr id="182" name="object 182"/>
            <p:cNvSpPr/>
            <p:nvPr/>
          </p:nvSpPr>
          <p:spPr>
            <a:xfrm>
              <a:off x="3667125" y="4724400"/>
              <a:ext cx="224154" cy="195580"/>
            </a:xfrm>
            <a:custGeom>
              <a:avLst/>
              <a:gdLst/>
              <a:ahLst/>
              <a:cxnLst/>
              <a:rect l="l" t="t" r="r" b="b"/>
              <a:pathLst>
                <a:path w="224154" h="195579">
                  <a:moveTo>
                    <a:pt x="111887" y="0"/>
                  </a:moveTo>
                  <a:lnTo>
                    <a:pt x="68365" y="7669"/>
                  </a:lnTo>
                  <a:lnTo>
                    <a:pt x="32797" y="28590"/>
                  </a:lnTo>
                  <a:lnTo>
                    <a:pt x="8802" y="59632"/>
                  </a:lnTo>
                  <a:lnTo>
                    <a:pt x="0" y="97662"/>
                  </a:lnTo>
                  <a:lnTo>
                    <a:pt x="8802" y="135639"/>
                  </a:lnTo>
                  <a:lnTo>
                    <a:pt x="32797" y="166687"/>
                  </a:lnTo>
                  <a:lnTo>
                    <a:pt x="68365" y="187638"/>
                  </a:lnTo>
                  <a:lnTo>
                    <a:pt x="111887" y="195325"/>
                  </a:lnTo>
                  <a:lnTo>
                    <a:pt x="155481" y="187638"/>
                  </a:lnTo>
                  <a:lnTo>
                    <a:pt x="191087" y="166687"/>
                  </a:lnTo>
                  <a:lnTo>
                    <a:pt x="215096" y="135639"/>
                  </a:lnTo>
                  <a:lnTo>
                    <a:pt x="223900" y="97662"/>
                  </a:lnTo>
                  <a:lnTo>
                    <a:pt x="215096" y="59632"/>
                  </a:lnTo>
                  <a:lnTo>
                    <a:pt x="191087" y="28590"/>
                  </a:lnTo>
                  <a:lnTo>
                    <a:pt x="155481" y="7669"/>
                  </a:lnTo>
                  <a:lnTo>
                    <a:pt x="111887" y="0"/>
                  </a:lnTo>
                  <a:close/>
                </a:path>
              </a:pathLst>
            </a:custGeom>
            <a:solidFill>
              <a:srgbClr val="99FF33"/>
            </a:solidFill>
          </p:spPr>
          <p:txBody>
            <a:bodyPr wrap="square" lIns="0" tIns="0" rIns="0" bIns="0" rtlCol="0"/>
            <a:lstStyle/>
            <a:p>
              <a:endParaRPr/>
            </a:p>
          </p:txBody>
        </p:sp>
        <p:sp>
          <p:nvSpPr>
            <p:cNvPr id="183" name="object 183"/>
            <p:cNvSpPr/>
            <p:nvPr/>
          </p:nvSpPr>
          <p:spPr>
            <a:xfrm>
              <a:off x="3667125" y="4724400"/>
              <a:ext cx="224154" cy="195580"/>
            </a:xfrm>
            <a:custGeom>
              <a:avLst/>
              <a:gdLst/>
              <a:ahLst/>
              <a:cxnLst/>
              <a:rect l="l" t="t" r="r" b="b"/>
              <a:pathLst>
                <a:path w="224154" h="195579">
                  <a:moveTo>
                    <a:pt x="0" y="97662"/>
                  </a:moveTo>
                  <a:lnTo>
                    <a:pt x="8802" y="59632"/>
                  </a:lnTo>
                  <a:lnTo>
                    <a:pt x="32797" y="28590"/>
                  </a:lnTo>
                  <a:lnTo>
                    <a:pt x="68365" y="7669"/>
                  </a:lnTo>
                  <a:lnTo>
                    <a:pt x="111887" y="0"/>
                  </a:lnTo>
                  <a:lnTo>
                    <a:pt x="155481" y="7669"/>
                  </a:lnTo>
                  <a:lnTo>
                    <a:pt x="191087" y="28590"/>
                  </a:lnTo>
                  <a:lnTo>
                    <a:pt x="215096" y="59632"/>
                  </a:lnTo>
                  <a:lnTo>
                    <a:pt x="223900" y="97662"/>
                  </a:lnTo>
                  <a:lnTo>
                    <a:pt x="215096" y="135639"/>
                  </a:lnTo>
                  <a:lnTo>
                    <a:pt x="191087" y="166687"/>
                  </a:lnTo>
                  <a:lnTo>
                    <a:pt x="155481" y="187638"/>
                  </a:lnTo>
                  <a:lnTo>
                    <a:pt x="111887" y="195325"/>
                  </a:lnTo>
                  <a:lnTo>
                    <a:pt x="68365" y="187638"/>
                  </a:lnTo>
                  <a:lnTo>
                    <a:pt x="32797" y="166687"/>
                  </a:lnTo>
                  <a:lnTo>
                    <a:pt x="8802" y="135639"/>
                  </a:lnTo>
                  <a:lnTo>
                    <a:pt x="0" y="97662"/>
                  </a:lnTo>
                  <a:close/>
                </a:path>
              </a:pathLst>
            </a:custGeom>
            <a:ln w="25400">
              <a:solidFill>
                <a:srgbClr val="88A3A7"/>
              </a:solidFill>
            </a:ln>
          </p:spPr>
          <p:txBody>
            <a:bodyPr wrap="square" lIns="0" tIns="0" rIns="0" bIns="0" rtlCol="0"/>
            <a:lstStyle/>
            <a:p>
              <a:endParaRPr/>
            </a:p>
          </p:txBody>
        </p:sp>
        <p:sp>
          <p:nvSpPr>
            <p:cNvPr id="184" name="object 184"/>
            <p:cNvSpPr/>
            <p:nvPr/>
          </p:nvSpPr>
          <p:spPr>
            <a:xfrm>
              <a:off x="3887851" y="4724400"/>
              <a:ext cx="225425" cy="195580"/>
            </a:xfrm>
            <a:custGeom>
              <a:avLst/>
              <a:gdLst/>
              <a:ahLst/>
              <a:cxnLst/>
              <a:rect l="l" t="t" r="r" b="b"/>
              <a:pathLst>
                <a:path w="225425" h="195579">
                  <a:moveTo>
                    <a:pt x="112649" y="0"/>
                  </a:moveTo>
                  <a:lnTo>
                    <a:pt x="68794" y="7669"/>
                  </a:lnTo>
                  <a:lnTo>
                    <a:pt x="32988" y="28590"/>
                  </a:lnTo>
                  <a:lnTo>
                    <a:pt x="8850" y="59632"/>
                  </a:lnTo>
                  <a:lnTo>
                    <a:pt x="0" y="97662"/>
                  </a:lnTo>
                  <a:lnTo>
                    <a:pt x="8850" y="135639"/>
                  </a:lnTo>
                  <a:lnTo>
                    <a:pt x="32988" y="166687"/>
                  </a:lnTo>
                  <a:lnTo>
                    <a:pt x="68794" y="187638"/>
                  </a:lnTo>
                  <a:lnTo>
                    <a:pt x="112649" y="195325"/>
                  </a:lnTo>
                  <a:lnTo>
                    <a:pt x="156523" y="187638"/>
                  </a:lnTo>
                  <a:lnTo>
                    <a:pt x="192373" y="166687"/>
                  </a:lnTo>
                  <a:lnTo>
                    <a:pt x="216554" y="135639"/>
                  </a:lnTo>
                  <a:lnTo>
                    <a:pt x="225425" y="97662"/>
                  </a:lnTo>
                  <a:lnTo>
                    <a:pt x="216554" y="59632"/>
                  </a:lnTo>
                  <a:lnTo>
                    <a:pt x="192373" y="28590"/>
                  </a:lnTo>
                  <a:lnTo>
                    <a:pt x="156523" y="7669"/>
                  </a:lnTo>
                  <a:lnTo>
                    <a:pt x="112649" y="0"/>
                  </a:lnTo>
                  <a:close/>
                </a:path>
              </a:pathLst>
            </a:custGeom>
            <a:solidFill>
              <a:srgbClr val="99FF33"/>
            </a:solidFill>
          </p:spPr>
          <p:txBody>
            <a:bodyPr wrap="square" lIns="0" tIns="0" rIns="0" bIns="0" rtlCol="0"/>
            <a:lstStyle/>
            <a:p>
              <a:endParaRPr/>
            </a:p>
          </p:txBody>
        </p:sp>
        <p:sp>
          <p:nvSpPr>
            <p:cNvPr id="185" name="object 185"/>
            <p:cNvSpPr/>
            <p:nvPr/>
          </p:nvSpPr>
          <p:spPr>
            <a:xfrm>
              <a:off x="3887851" y="4724400"/>
              <a:ext cx="225425" cy="195580"/>
            </a:xfrm>
            <a:custGeom>
              <a:avLst/>
              <a:gdLst/>
              <a:ahLst/>
              <a:cxnLst/>
              <a:rect l="l" t="t" r="r" b="b"/>
              <a:pathLst>
                <a:path w="225425" h="195579">
                  <a:moveTo>
                    <a:pt x="0" y="97662"/>
                  </a:moveTo>
                  <a:lnTo>
                    <a:pt x="8850" y="59632"/>
                  </a:lnTo>
                  <a:lnTo>
                    <a:pt x="32988" y="28590"/>
                  </a:lnTo>
                  <a:lnTo>
                    <a:pt x="68794" y="7669"/>
                  </a:lnTo>
                  <a:lnTo>
                    <a:pt x="112649" y="0"/>
                  </a:lnTo>
                  <a:lnTo>
                    <a:pt x="156523" y="7669"/>
                  </a:lnTo>
                  <a:lnTo>
                    <a:pt x="192373" y="28590"/>
                  </a:lnTo>
                  <a:lnTo>
                    <a:pt x="216554" y="59632"/>
                  </a:lnTo>
                  <a:lnTo>
                    <a:pt x="225425" y="97662"/>
                  </a:lnTo>
                  <a:lnTo>
                    <a:pt x="216554" y="135639"/>
                  </a:lnTo>
                  <a:lnTo>
                    <a:pt x="192373" y="166687"/>
                  </a:lnTo>
                  <a:lnTo>
                    <a:pt x="156523" y="187638"/>
                  </a:lnTo>
                  <a:lnTo>
                    <a:pt x="112649" y="195325"/>
                  </a:lnTo>
                  <a:lnTo>
                    <a:pt x="68794" y="187638"/>
                  </a:lnTo>
                  <a:lnTo>
                    <a:pt x="32988" y="166687"/>
                  </a:lnTo>
                  <a:lnTo>
                    <a:pt x="8850" y="135639"/>
                  </a:lnTo>
                  <a:lnTo>
                    <a:pt x="0" y="97662"/>
                  </a:lnTo>
                  <a:close/>
                </a:path>
              </a:pathLst>
            </a:custGeom>
            <a:ln w="25399">
              <a:solidFill>
                <a:srgbClr val="88A3A7"/>
              </a:solidFill>
            </a:ln>
          </p:spPr>
          <p:txBody>
            <a:bodyPr wrap="square" lIns="0" tIns="0" rIns="0" bIns="0" rtlCol="0"/>
            <a:lstStyle/>
            <a:p>
              <a:endParaRPr/>
            </a:p>
          </p:txBody>
        </p:sp>
        <p:sp>
          <p:nvSpPr>
            <p:cNvPr id="186" name="object 186"/>
            <p:cNvSpPr/>
            <p:nvPr/>
          </p:nvSpPr>
          <p:spPr>
            <a:xfrm>
              <a:off x="3430651" y="4989575"/>
              <a:ext cx="225425" cy="195580"/>
            </a:xfrm>
            <a:custGeom>
              <a:avLst/>
              <a:gdLst/>
              <a:ahLst/>
              <a:cxnLst/>
              <a:rect l="l" t="t" r="r" b="b"/>
              <a:pathLst>
                <a:path w="225425" h="195579">
                  <a:moveTo>
                    <a:pt x="112649" y="0"/>
                  </a:moveTo>
                  <a:lnTo>
                    <a:pt x="68794" y="7667"/>
                  </a:lnTo>
                  <a:lnTo>
                    <a:pt x="32988" y="28575"/>
                  </a:lnTo>
                  <a:lnTo>
                    <a:pt x="8850" y="59578"/>
                  </a:lnTo>
                  <a:lnTo>
                    <a:pt x="0" y="97536"/>
                  </a:lnTo>
                  <a:lnTo>
                    <a:pt x="8850" y="135566"/>
                  </a:lnTo>
                  <a:lnTo>
                    <a:pt x="32988" y="166608"/>
                  </a:lnTo>
                  <a:lnTo>
                    <a:pt x="68794" y="187529"/>
                  </a:lnTo>
                  <a:lnTo>
                    <a:pt x="112649" y="195199"/>
                  </a:lnTo>
                  <a:lnTo>
                    <a:pt x="156523" y="187529"/>
                  </a:lnTo>
                  <a:lnTo>
                    <a:pt x="192373" y="166608"/>
                  </a:lnTo>
                  <a:lnTo>
                    <a:pt x="216554" y="135566"/>
                  </a:lnTo>
                  <a:lnTo>
                    <a:pt x="225425" y="97536"/>
                  </a:lnTo>
                  <a:lnTo>
                    <a:pt x="216554" y="59578"/>
                  </a:lnTo>
                  <a:lnTo>
                    <a:pt x="192373" y="28575"/>
                  </a:lnTo>
                  <a:lnTo>
                    <a:pt x="156523" y="7667"/>
                  </a:lnTo>
                  <a:lnTo>
                    <a:pt x="112649" y="0"/>
                  </a:lnTo>
                  <a:close/>
                </a:path>
              </a:pathLst>
            </a:custGeom>
            <a:solidFill>
              <a:srgbClr val="99FF33"/>
            </a:solidFill>
          </p:spPr>
          <p:txBody>
            <a:bodyPr wrap="square" lIns="0" tIns="0" rIns="0" bIns="0" rtlCol="0"/>
            <a:lstStyle/>
            <a:p>
              <a:endParaRPr/>
            </a:p>
          </p:txBody>
        </p:sp>
        <p:sp>
          <p:nvSpPr>
            <p:cNvPr id="187" name="object 187"/>
            <p:cNvSpPr/>
            <p:nvPr/>
          </p:nvSpPr>
          <p:spPr>
            <a:xfrm>
              <a:off x="3430651" y="4989575"/>
              <a:ext cx="225425" cy="195580"/>
            </a:xfrm>
            <a:custGeom>
              <a:avLst/>
              <a:gdLst/>
              <a:ahLst/>
              <a:cxnLst/>
              <a:rect l="l" t="t" r="r" b="b"/>
              <a:pathLst>
                <a:path w="225425" h="195579">
                  <a:moveTo>
                    <a:pt x="0" y="97536"/>
                  </a:moveTo>
                  <a:lnTo>
                    <a:pt x="8850" y="59578"/>
                  </a:lnTo>
                  <a:lnTo>
                    <a:pt x="32988" y="28575"/>
                  </a:lnTo>
                  <a:lnTo>
                    <a:pt x="68794" y="7667"/>
                  </a:lnTo>
                  <a:lnTo>
                    <a:pt x="112649" y="0"/>
                  </a:lnTo>
                  <a:lnTo>
                    <a:pt x="156523" y="7667"/>
                  </a:lnTo>
                  <a:lnTo>
                    <a:pt x="192373" y="28575"/>
                  </a:lnTo>
                  <a:lnTo>
                    <a:pt x="216554" y="59578"/>
                  </a:lnTo>
                  <a:lnTo>
                    <a:pt x="225425" y="97536"/>
                  </a:lnTo>
                  <a:lnTo>
                    <a:pt x="216554" y="135566"/>
                  </a:lnTo>
                  <a:lnTo>
                    <a:pt x="192373" y="166608"/>
                  </a:lnTo>
                  <a:lnTo>
                    <a:pt x="156523" y="187529"/>
                  </a:lnTo>
                  <a:lnTo>
                    <a:pt x="112649" y="195199"/>
                  </a:lnTo>
                  <a:lnTo>
                    <a:pt x="68794" y="187529"/>
                  </a:lnTo>
                  <a:lnTo>
                    <a:pt x="32988" y="166608"/>
                  </a:lnTo>
                  <a:lnTo>
                    <a:pt x="8850" y="135566"/>
                  </a:lnTo>
                  <a:lnTo>
                    <a:pt x="0" y="97536"/>
                  </a:lnTo>
                  <a:close/>
                </a:path>
              </a:pathLst>
            </a:custGeom>
            <a:ln w="25400">
              <a:solidFill>
                <a:srgbClr val="88A3A7"/>
              </a:solidFill>
            </a:ln>
          </p:spPr>
          <p:txBody>
            <a:bodyPr wrap="square" lIns="0" tIns="0" rIns="0" bIns="0" rtlCol="0"/>
            <a:lstStyle/>
            <a:p>
              <a:endParaRPr/>
            </a:p>
          </p:txBody>
        </p:sp>
        <p:sp>
          <p:nvSpPr>
            <p:cNvPr id="188" name="object 188"/>
            <p:cNvSpPr/>
            <p:nvPr/>
          </p:nvSpPr>
          <p:spPr>
            <a:xfrm>
              <a:off x="3676650" y="4946650"/>
              <a:ext cx="225425" cy="195580"/>
            </a:xfrm>
            <a:custGeom>
              <a:avLst/>
              <a:gdLst/>
              <a:ahLst/>
              <a:cxnLst/>
              <a:rect l="l" t="t" r="r" b="b"/>
              <a:pathLst>
                <a:path w="225425" h="195579">
                  <a:moveTo>
                    <a:pt x="112775" y="0"/>
                  </a:moveTo>
                  <a:lnTo>
                    <a:pt x="68847" y="7669"/>
                  </a:lnTo>
                  <a:lnTo>
                    <a:pt x="33004" y="28590"/>
                  </a:lnTo>
                  <a:lnTo>
                    <a:pt x="8852" y="59632"/>
                  </a:lnTo>
                  <a:lnTo>
                    <a:pt x="0" y="97662"/>
                  </a:lnTo>
                  <a:lnTo>
                    <a:pt x="8852" y="135639"/>
                  </a:lnTo>
                  <a:lnTo>
                    <a:pt x="33004" y="166687"/>
                  </a:lnTo>
                  <a:lnTo>
                    <a:pt x="68847" y="187638"/>
                  </a:lnTo>
                  <a:lnTo>
                    <a:pt x="112775" y="195325"/>
                  </a:lnTo>
                  <a:lnTo>
                    <a:pt x="156630" y="187638"/>
                  </a:lnTo>
                  <a:lnTo>
                    <a:pt x="192436" y="166687"/>
                  </a:lnTo>
                  <a:lnTo>
                    <a:pt x="216574" y="135639"/>
                  </a:lnTo>
                  <a:lnTo>
                    <a:pt x="225425" y="97662"/>
                  </a:lnTo>
                  <a:lnTo>
                    <a:pt x="216574" y="59632"/>
                  </a:lnTo>
                  <a:lnTo>
                    <a:pt x="192436" y="28590"/>
                  </a:lnTo>
                  <a:lnTo>
                    <a:pt x="156630" y="7669"/>
                  </a:lnTo>
                  <a:lnTo>
                    <a:pt x="112775" y="0"/>
                  </a:lnTo>
                  <a:close/>
                </a:path>
              </a:pathLst>
            </a:custGeom>
            <a:solidFill>
              <a:srgbClr val="99FF33"/>
            </a:solidFill>
          </p:spPr>
          <p:txBody>
            <a:bodyPr wrap="square" lIns="0" tIns="0" rIns="0" bIns="0" rtlCol="0"/>
            <a:lstStyle/>
            <a:p>
              <a:endParaRPr/>
            </a:p>
          </p:txBody>
        </p:sp>
        <p:sp>
          <p:nvSpPr>
            <p:cNvPr id="189" name="object 189"/>
            <p:cNvSpPr/>
            <p:nvPr/>
          </p:nvSpPr>
          <p:spPr>
            <a:xfrm>
              <a:off x="3676650" y="4946650"/>
              <a:ext cx="225425" cy="195580"/>
            </a:xfrm>
            <a:custGeom>
              <a:avLst/>
              <a:gdLst/>
              <a:ahLst/>
              <a:cxnLst/>
              <a:rect l="l" t="t" r="r" b="b"/>
              <a:pathLst>
                <a:path w="225425" h="195579">
                  <a:moveTo>
                    <a:pt x="0" y="97662"/>
                  </a:moveTo>
                  <a:lnTo>
                    <a:pt x="8852" y="59632"/>
                  </a:lnTo>
                  <a:lnTo>
                    <a:pt x="33004" y="28590"/>
                  </a:lnTo>
                  <a:lnTo>
                    <a:pt x="68847" y="7669"/>
                  </a:lnTo>
                  <a:lnTo>
                    <a:pt x="112775" y="0"/>
                  </a:lnTo>
                  <a:lnTo>
                    <a:pt x="156630" y="7669"/>
                  </a:lnTo>
                  <a:lnTo>
                    <a:pt x="192436" y="28590"/>
                  </a:lnTo>
                  <a:lnTo>
                    <a:pt x="216574" y="59632"/>
                  </a:lnTo>
                  <a:lnTo>
                    <a:pt x="225425" y="97662"/>
                  </a:lnTo>
                  <a:lnTo>
                    <a:pt x="216574" y="135639"/>
                  </a:lnTo>
                  <a:lnTo>
                    <a:pt x="192436" y="166687"/>
                  </a:lnTo>
                  <a:lnTo>
                    <a:pt x="156630" y="187638"/>
                  </a:lnTo>
                  <a:lnTo>
                    <a:pt x="112775" y="195325"/>
                  </a:lnTo>
                  <a:lnTo>
                    <a:pt x="68847" y="187638"/>
                  </a:lnTo>
                  <a:lnTo>
                    <a:pt x="33004" y="166687"/>
                  </a:lnTo>
                  <a:lnTo>
                    <a:pt x="8852" y="135639"/>
                  </a:lnTo>
                  <a:lnTo>
                    <a:pt x="0" y="97662"/>
                  </a:lnTo>
                  <a:close/>
                </a:path>
              </a:pathLst>
            </a:custGeom>
            <a:ln w="25399">
              <a:solidFill>
                <a:srgbClr val="88A3A7"/>
              </a:solidFill>
            </a:ln>
          </p:spPr>
          <p:txBody>
            <a:bodyPr wrap="square" lIns="0" tIns="0" rIns="0" bIns="0" rtlCol="0"/>
            <a:lstStyle/>
            <a:p>
              <a:endParaRPr/>
            </a:p>
          </p:txBody>
        </p:sp>
        <p:sp>
          <p:nvSpPr>
            <p:cNvPr id="190" name="object 190"/>
            <p:cNvSpPr/>
            <p:nvPr/>
          </p:nvSpPr>
          <p:spPr>
            <a:xfrm>
              <a:off x="3876675" y="4946650"/>
              <a:ext cx="224154" cy="196850"/>
            </a:xfrm>
            <a:custGeom>
              <a:avLst/>
              <a:gdLst/>
              <a:ahLst/>
              <a:cxnLst/>
              <a:rect l="l" t="t" r="r" b="b"/>
              <a:pathLst>
                <a:path w="224154" h="196850">
                  <a:moveTo>
                    <a:pt x="111887" y="0"/>
                  </a:moveTo>
                  <a:lnTo>
                    <a:pt x="68365" y="7735"/>
                  </a:lnTo>
                  <a:lnTo>
                    <a:pt x="32797" y="28829"/>
                  </a:lnTo>
                  <a:lnTo>
                    <a:pt x="8802" y="60114"/>
                  </a:lnTo>
                  <a:lnTo>
                    <a:pt x="0" y="98425"/>
                  </a:lnTo>
                  <a:lnTo>
                    <a:pt x="8802" y="136735"/>
                  </a:lnTo>
                  <a:lnTo>
                    <a:pt x="32797" y="168021"/>
                  </a:lnTo>
                  <a:lnTo>
                    <a:pt x="68365" y="189114"/>
                  </a:lnTo>
                  <a:lnTo>
                    <a:pt x="111887" y="196850"/>
                  </a:lnTo>
                  <a:lnTo>
                    <a:pt x="155481" y="189114"/>
                  </a:lnTo>
                  <a:lnTo>
                    <a:pt x="191087" y="168020"/>
                  </a:lnTo>
                  <a:lnTo>
                    <a:pt x="215096" y="136735"/>
                  </a:lnTo>
                  <a:lnTo>
                    <a:pt x="223900" y="98425"/>
                  </a:lnTo>
                  <a:lnTo>
                    <a:pt x="215096" y="60114"/>
                  </a:lnTo>
                  <a:lnTo>
                    <a:pt x="191087" y="28828"/>
                  </a:lnTo>
                  <a:lnTo>
                    <a:pt x="155481" y="7735"/>
                  </a:lnTo>
                  <a:lnTo>
                    <a:pt x="111887" y="0"/>
                  </a:lnTo>
                  <a:close/>
                </a:path>
              </a:pathLst>
            </a:custGeom>
            <a:solidFill>
              <a:srgbClr val="99FF33"/>
            </a:solidFill>
          </p:spPr>
          <p:txBody>
            <a:bodyPr wrap="square" lIns="0" tIns="0" rIns="0" bIns="0" rtlCol="0"/>
            <a:lstStyle/>
            <a:p>
              <a:endParaRPr/>
            </a:p>
          </p:txBody>
        </p:sp>
        <p:sp>
          <p:nvSpPr>
            <p:cNvPr id="191" name="object 191"/>
            <p:cNvSpPr/>
            <p:nvPr/>
          </p:nvSpPr>
          <p:spPr>
            <a:xfrm>
              <a:off x="3876675" y="4946650"/>
              <a:ext cx="224154" cy="196850"/>
            </a:xfrm>
            <a:custGeom>
              <a:avLst/>
              <a:gdLst/>
              <a:ahLst/>
              <a:cxnLst/>
              <a:rect l="l" t="t" r="r" b="b"/>
              <a:pathLst>
                <a:path w="224154" h="196850">
                  <a:moveTo>
                    <a:pt x="0" y="98425"/>
                  </a:moveTo>
                  <a:lnTo>
                    <a:pt x="8802" y="60114"/>
                  </a:lnTo>
                  <a:lnTo>
                    <a:pt x="32797" y="28829"/>
                  </a:lnTo>
                  <a:lnTo>
                    <a:pt x="68365" y="7735"/>
                  </a:lnTo>
                  <a:lnTo>
                    <a:pt x="111887" y="0"/>
                  </a:lnTo>
                  <a:lnTo>
                    <a:pt x="155481" y="7735"/>
                  </a:lnTo>
                  <a:lnTo>
                    <a:pt x="191087" y="28828"/>
                  </a:lnTo>
                  <a:lnTo>
                    <a:pt x="215096" y="60114"/>
                  </a:lnTo>
                  <a:lnTo>
                    <a:pt x="223900" y="98425"/>
                  </a:lnTo>
                  <a:lnTo>
                    <a:pt x="215096" y="136735"/>
                  </a:lnTo>
                  <a:lnTo>
                    <a:pt x="191087" y="168020"/>
                  </a:lnTo>
                  <a:lnTo>
                    <a:pt x="155481" y="189114"/>
                  </a:lnTo>
                  <a:lnTo>
                    <a:pt x="111887" y="196850"/>
                  </a:lnTo>
                  <a:lnTo>
                    <a:pt x="68365" y="189114"/>
                  </a:lnTo>
                  <a:lnTo>
                    <a:pt x="32797" y="168021"/>
                  </a:lnTo>
                  <a:lnTo>
                    <a:pt x="8802" y="136735"/>
                  </a:lnTo>
                  <a:lnTo>
                    <a:pt x="0" y="98425"/>
                  </a:lnTo>
                  <a:close/>
                </a:path>
              </a:pathLst>
            </a:custGeom>
            <a:ln w="25400">
              <a:solidFill>
                <a:srgbClr val="88A3A7"/>
              </a:solidFill>
            </a:ln>
          </p:spPr>
          <p:txBody>
            <a:bodyPr wrap="square" lIns="0" tIns="0" rIns="0" bIns="0" rtlCol="0"/>
            <a:lstStyle/>
            <a:p>
              <a:endParaRPr/>
            </a:p>
          </p:txBody>
        </p:sp>
        <p:sp>
          <p:nvSpPr>
            <p:cNvPr id="192" name="object 192"/>
            <p:cNvSpPr/>
            <p:nvPr/>
          </p:nvSpPr>
          <p:spPr>
            <a:xfrm>
              <a:off x="3492500" y="5205348"/>
              <a:ext cx="222250" cy="195580"/>
            </a:xfrm>
            <a:custGeom>
              <a:avLst/>
              <a:gdLst/>
              <a:ahLst/>
              <a:cxnLst/>
              <a:rect l="l" t="t" r="r" b="b"/>
              <a:pathLst>
                <a:path w="222250" h="195579">
                  <a:moveTo>
                    <a:pt x="111125" y="0"/>
                  </a:moveTo>
                  <a:lnTo>
                    <a:pt x="67883" y="7687"/>
                  </a:lnTo>
                  <a:lnTo>
                    <a:pt x="32559" y="28638"/>
                  </a:lnTo>
                  <a:lnTo>
                    <a:pt x="8737" y="59686"/>
                  </a:lnTo>
                  <a:lnTo>
                    <a:pt x="0" y="97662"/>
                  </a:lnTo>
                  <a:lnTo>
                    <a:pt x="8737" y="135693"/>
                  </a:lnTo>
                  <a:lnTo>
                    <a:pt x="32559" y="166735"/>
                  </a:lnTo>
                  <a:lnTo>
                    <a:pt x="67883" y="187656"/>
                  </a:lnTo>
                  <a:lnTo>
                    <a:pt x="111125" y="195325"/>
                  </a:lnTo>
                  <a:lnTo>
                    <a:pt x="154366" y="187656"/>
                  </a:lnTo>
                  <a:lnTo>
                    <a:pt x="189690" y="166735"/>
                  </a:lnTo>
                  <a:lnTo>
                    <a:pt x="213512" y="135693"/>
                  </a:lnTo>
                  <a:lnTo>
                    <a:pt x="222250" y="97662"/>
                  </a:lnTo>
                  <a:lnTo>
                    <a:pt x="213512" y="59686"/>
                  </a:lnTo>
                  <a:lnTo>
                    <a:pt x="189690" y="28638"/>
                  </a:lnTo>
                  <a:lnTo>
                    <a:pt x="154366" y="7687"/>
                  </a:lnTo>
                  <a:lnTo>
                    <a:pt x="111125" y="0"/>
                  </a:lnTo>
                  <a:close/>
                </a:path>
              </a:pathLst>
            </a:custGeom>
            <a:solidFill>
              <a:srgbClr val="99FF33"/>
            </a:solidFill>
          </p:spPr>
          <p:txBody>
            <a:bodyPr wrap="square" lIns="0" tIns="0" rIns="0" bIns="0" rtlCol="0"/>
            <a:lstStyle/>
            <a:p>
              <a:endParaRPr/>
            </a:p>
          </p:txBody>
        </p:sp>
        <p:sp>
          <p:nvSpPr>
            <p:cNvPr id="193" name="object 193"/>
            <p:cNvSpPr/>
            <p:nvPr/>
          </p:nvSpPr>
          <p:spPr>
            <a:xfrm>
              <a:off x="3492500" y="5205348"/>
              <a:ext cx="222250" cy="195580"/>
            </a:xfrm>
            <a:custGeom>
              <a:avLst/>
              <a:gdLst/>
              <a:ahLst/>
              <a:cxnLst/>
              <a:rect l="l" t="t" r="r" b="b"/>
              <a:pathLst>
                <a:path w="222250" h="195579">
                  <a:moveTo>
                    <a:pt x="0" y="97662"/>
                  </a:moveTo>
                  <a:lnTo>
                    <a:pt x="8737" y="59686"/>
                  </a:lnTo>
                  <a:lnTo>
                    <a:pt x="32559" y="28638"/>
                  </a:lnTo>
                  <a:lnTo>
                    <a:pt x="67883" y="7687"/>
                  </a:lnTo>
                  <a:lnTo>
                    <a:pt x="111125" y="0"/>
                  </a:lnTo>
                  <a:lnTo>
                    <a:pt x="154366" y="7687"/>
                  </a:lnTo>
                  <a:lnTo>
                    <a:pt x="189690" y="28638"/>
                  </a:lnTo>
                  <a:lnTo>
                    <a:pt x="213512" y="59686"/>
                  </a:lnTo>
                  <a:lnTo>
                    <a:pt x="222250" y="97662"/>
                  </a:lnTo>
                  <a:lnTo>
                    <a:pt x="213512" y="135693"/>
                  </a:lnTo>
                  <a:lnTo>
                    <a:pt x="189690" y="166735"/>
                  </a:lnTo>
                  <a:lnTo>
                    <a:pt x="154366" y="187656"/>
                  </a:lnTo>
                  <a:lnTo>
                    <a:pt x="111125" y="195325"/>
                  </a:lnTo>
                  <a:lnTo>
                    <a:pt x="67883" y="187656"/>
                  </a:lnTo>
                  <a:lnTo>
                    <a:pt x="32559" y="166735"/>
                  </a:lnTo>
                  <a:lnTo>
                    <a:pt x="8737" y="135693"/>
                  </a:lnTo>
                  <a:lnTo>
                    <a:pt x="0" y="97662"/>
                  </a:lnTo>
                  <a:close/>
                </a:path>
              </a:pathLst>
            </a:custGeom>
            <a:ln w="25400">
              <a:solidFill>
                <a:srgbClr val="88A3A7"/>
              </a:solidFill>
            </a:ln>
          </p:spPr>
          <p:txBody>
            <a:bodyPr wrap="square" lIns="0" tIns="0" rIns="0" bIns="0" rtlCol="0"/>
            <a:lstStyle/>
            <a:p>
              <a:endParaRPr/>
            </a:p>
          </p:txBody>
        </p:sp>
        <p:sp>
          <p:nvSpPr>
            <p:cNvPr id="194" name="object 194"/>
            <p:cNvSpPr/>
            <p:nvPr/>
          </p:nvSpPr>
          <p:spPr>
            <a:xfrm>
              <a:off x="3743325" y="5157723"/>
              <a:ext cx="225425" cy="194310"/>
            </a:xfrm>
            <a:custGeom>
              <a:avLst/>
              <a:gdLst/>
              <a:ahLst/>
              <a:cxnLst/>
              <a:rect l="l" t="t" r="r" b="b"/>
              <a:pathLst>
                <a:path w="225425" h="194310">
                  <a:moveTo>
                    <a:pt x="112775" y="0"/>
                  </a:moveTo>
                  <a:lnTo>
                    <a:pt x="68847" y="7621"/>
                  </a:lnTo>
                  <a:lnTo>
                    <a:pt x="33004" y="28400"/>
                  </a:lnTo>
                  <a:lnTo>
                    <a:pt x="8852" y="59203"/>
                  </a:lnTo>
                  <a:lnTo>
                    <a:pt x="0" y="96900"/>
                  </a:lnTo>
                  <a:lnTo>
                    <a:pt x="8852" y="134598"/>
                  </a:lnTo>
                  <a:lnTo>
                    <a:pt x="33004" y="165401"/>
                  </a:lnTo>
                  <a:lnTo>
                    <a:pt x="68847" y="186180"/>
                  </a:lnTo>
                  <a:lnTo>
                    <a:pt x="112775" y="193801"/>
                  </a:lnTo>
                  <a:lnTo>
                    <a:pt x="156630" y="186180"/>
                  </a:lnTo>
                  <a:lnTo>
                    <a:pt x="192436" y="165401"/>
                  </a:lnTo>
                  <a:lnTo>
                    <a:pt x="216574" y="134598"/>
                  </a:lnTo>
                  <a:lnTo>
                    <a:pt x="225425" y="96900"/>
                  </a:lnTo>
                  <a:lnTo>
                    <a:pt x="216574" y="59203"/>
                  </a:lnTo>
                  <a:lnTo>
                    <a:pt x="192436" y="28400"/>
                  </a:lnTo>
                  <a:lnTo>
                    <a:pt x="156630" y="7621"/>
                  </a:lnTo>
                  <a:lnTo>
                    <a:pt x="112775" y="0"/>
                  </a:lnTo>
                  <a:close/>
                </a:path>
              </a:pathLst>
            </a:custGeom>
            <a:solidFill>
              <a:srgbClr val="99FF33"/>
            </a:solidFill>
          </p:spPr>
          <p:txBody>
            <a:bodyPr wrap="square" lIns="0" tIns="0" rIns="0" bIns="0" rtlCol="0"/>
            <a:lstStyle/>
            <a:p>
              <a:endParaRPr/>
            </a:p>
          </p:txBody>
        </p:sp>
        <p:sp>
          <p:nvSpPr>
            <p:cNvPr id="195" name="object 195"/>
            <p:cNvSpPr/>
            <p:nvPr/>
          </p:nvSpPr>
          <p:spPr>
            <a:xfrm>
              <a:off x="3743325" y="5157723"/>
              <a:ext cx="225425" cy="194310"/>
            </a:xfrm>
            <a:custGeom>
              <a:avLst/>
              <a:gdLst/>
              <a:ahLst/>
              <a:cxnLst/>
              <a:rect l="l" t="t" r="r" b="b"/>
              <a:pathLst>
                <a:path w="225425" h="194310">
                  <a:moveTo>
                    <a:pt x="0" y="96900"/>
                  </a:moveTo>
                  <a:lnTo>
                    <a:pt x="8852" y="59203"/>
                  </a:lnTo>
                  <a:lnTo>
                    <a:pt x="33004" y="28400"/>
                  </a:lnTo>
                  <a:lnTo>
                    <a:pt x="68847" y="7621"/>
                  </a:lnTo>
                  <a:lnTo>
                    <a:pt x="112775" y="0"/>
                  </a:lnTo>
                  <a:lnTo>
                    <a:pt x="156630" y="7621"/>
                  </a:lnTo>
                  <a:lnTo>
                    <a:pt x="192436" y="28400"/>
                  </a:lnTo>
                  <a:lnTo>
                    <a:pt x="216574" y="59203"/>
                  </a:lnTo>
                  <a:lnTo>
                    <a:pt x="225425" y="96900"/>
                  </a:lnTo>
                  <a:lnTo>
                    <a:pt x="216574" y="134598"/>
                  </a:lnTo>
                  <a:lnTo>
                    <a:pt x="192436" y="165401"/>
                  </a:lnTo>
                  <a:lnTo>
                    <a:pt x="156630" y="186180"/>
                  </a:lnTo>
                  <a:lnTo>
                    <a:pt x="112775" y="193801"/>
                  </a:lnTo>
                  <a:lnTo>
                    <a:pt x="68847" y="186180"/>
                  </a:lnTo>
                  <a:lnTo>
                    <a:pt x="33004" y="165401"/>
                  </a:lnTo>
                  <a:lnTo>
                    <a:pt x="8852" y="134598"/>
                  </a:lnTo>
                  <a:lnTo>
                    <a:pt x="0" y="96900"/>
                  </a:lnTo>
                  <a:close/>
                </a:path>
              </a:pathLst>
            </a:custGeom>
            <a:ln w="25400">
              <a:solidFill>
                <a:srgbClr val="88A3A7"/>
              </a:solidFill>
            </a:ln>
          </p:spPr>
          <p:txBody>
            <a:bodyPr wrap="square" lIns="0" tIns="0" rIns="0" bIns="0" rtlCol="0"/>
            <a:lstStyle/>
            <a:p>
              <a:endParaRPr/>
            </a:p>
          </p:txBody>
        </p:sp>
        <p:sp>
          <p:nvSpPr>
            <p:cNvPr id="196" name="object 196"/>
            <p:cNvSpPr/>
            <p:nvPr/>
          </p:nvSpPr>
          <p:spPr>
            <a:xfrm>
              <a:off x="3973576" y="5330825"/>
              <a:ext cx="227329" cy="198755"/>
            </a:xfrm>
            <a:custGeom>
              <a:avLst/>
              <a:gdLst/>
              <a:ahLst/>
              <a:cxnLst/>
              <a:rect l="l" t="t" r="r" b="b"/>
              <a:pathLst>
                <a:path w="227329" h="198754">
                  <a:moveTo>
                    <a:pt x="113411" y="0"/>
                  </a:moveTo>
                  <a:lnTo>
                    <a:pt x="69276" y="7800"/>
                  </a:lnTo>
                  <a:lnTo>
                    <a:pt x="33226" y="29067"/>
                  </a:lnTo>
                  <a:lnTo>
                    <a:pt x="8915" y="60596"/>
                  </a:lnTo>
                  <a:lnTo>
                    <a:pt x="0" y="99187"/>
                  </a:lnTo>
                  <a:lnTo>
                    <a:pt x="8915" y="137850"/>
                  </a:lnTo>
                  <a:lnTo>
                    <a:pt x="33226" y="169418"/>
                  </a:lnTo>
                  <a:lnTo>
                    <a:pt x="69276" y="190698"/>
                  </a:lnTo>
                  <a:lnTo>
                    <a:pt x="113411" y="198500"/>
                  </a:lnTo>
                  <a:lnTo>
                    <a:pt x="157618" y="190698"/>
                  </a:lnTo>
                  <a:lnTo>
                    <a:pt x="193706" y="169418"/>
                  </a:lnTo>
                  <a:lnTo>
                    <a:pt x="218031" y="137850"/>
                  </a:lnTo>
                  <a:lnTo>
                    <a:pt x="226949" y="99187"/>
                  </a:lnTo>
                  <a:lnTo>
                    <a:pt x="218031" y="60596"/>
                  </a:lnTo>
                  <a:lnTo>
                    <a:pt x="193706" y="29067"/>
                  </a:lnTo>
                  <a:lnTo>
                    <a:pt x="157618" y="7800"/>
                  </a:lnTo>
                  <a:lnTo>
                    <a:pt x="113411" y="0"/>
                  </a:lnTo>
                  <a:close/>
                </a:path>
              </a:pathLst>
            </a:custGeom>
            <a:solidFill>
              <a:srgbClr val="99FF33"/>
            </a:solidFill>
          </p:spPr>
          <p:txBody>
            <a:bodyPr wrap="square" lIns="0" tIns="0" rIns="0" bIns="0" rtlCol="0"/>
            <a:lstStyle/>
            <a:p>
              <a:endParaRPr/>
            </a:p>
          </p:txBody>
        </p:sp>
        <p:sp>
          <p:nvSpPr>
            <p:cNvPr id="197" name="object 197"/>
            <p:cNvSpPr/>
            <p:nvPr/>
          </p:nvSpPr>
          <p:spPr>
            <a:xfrm>
              <a:off x="3973576" y="5330825"/>
              <a:ext cx="227329" cy="198755"/>
            </a:xfrm>
            <a:custGeom>
              <a:avLst/>
              <a:gdLst/>
              <a:ahLst/>
              <a:cxnLst/>
              <a:rect l="l" t="t" r="r" b="b"/>
              <a:pathLst>
                <a:path w="227329" h="198754">
                  <a:moveTo>
                    <a:pt x="0" y="99187"/>
                  </a:moveTo>
                  <a:lnTo>
                    <a:pt x="8915" y="60596"/>
                  </a:lnTo>
                  <a:lnTo>
                    <a:pt x="33226" y="29067"/>
                  </a:lnTo>
                  <a:lnTo>
                    <a:pt x="69276" y="7800"/>
                  </a:lnTo>
                  <a:lnTo>
                    <a:pt x="113411" y="0"/>
                  </a:lnTo>
                  <a:lnTo>
                    <a:pt x="157618" y="7800"/>
                  </a:lnTo>
                  <a:lnTo>
                    <a:pt x="193706" y="29067"/>
                  </a:lnTo>
                  <a:lnTo>
                    <a:pt x="218031" y="60596"/>
                  </a:lnTo>
                  <a:lnTo>
                    <a:pt x="226949" y="99187"/>
                  </a:lnTo>
                  <a:lnTo>
                    <a:pt x="218031" y="137850"/>
                  </a:lnTo>
                  <a:lnTo>
                    <a:pt x="193706" y="169418"/>
                  </a:lnTo>
                  <a:lnTo>
                    <a:pt x="157618" y="190698"/>
                  </a:lnTo>
                  <a:lnTo>
                    <a:pt x="113411" y="198500"/>
                  </a:lnTo>
                  <a:lnTo>
                    <a:pt x="69276" y="190698"/>
                  </a:lnTo>
                  <a:lnTo>
                    <a:pt x="33226" y="169418"/>
                  </a:lnTo>
                  <a:lnTo>
                    <a:pt x="8915" y="137850"/>
                  </a:lnTo>
                  <a:lnTo>
                    <a:pt x="0" y="99187"/>
                  </a:lnTo>
                  <a:close/>
                </a:path>
              </a:pathLst>
            </a:custGeom>
            <a:ln w="25399">
              <a:solidFill>
                <a:srgbClr val="88A3A7"/>
              </a:solidFill>
            </a:ln>
          </p:spPr>
          <p:txBody>
            <a:bodyPr wrap="square" lIns="0" tIns="0" rIns="0" bIns="0" rtlCol="0"/>
            <a:lstStyle/>
            <a:p>
              <a:endParaRPr/>
            </a:p>
          </p:txBody>
        </p:sp>
        <p:sp>
          <p:nvSpPr>
            <p:cNvPr id="198" name="object 198"/>
            <p:cNvSpPr/>
            <p:nvPr/>
          </p:nvSpPr>
          <p:spPr>
            <a:xfrm>
              <a:off x="3417951" y="5378450"/>
              <a:ext cx="224154" cy="193675"/>
            </a:xfrm>
            <a:custGeom>
              <a:avLst/>
              <a:gdLst/>
              <a:ahLst/>
              <a:cxnLst/>
              <a:rect l="l" t="t" r="r" b="b"/>
              <a:pathLst>
                <a:path w="224154" h="193675">
                  <a:moveTo>
                    <a:pt x="111887" y="0"/>
                  </a:moveTo>
                  <a:lnTo>
                    <a:pt x="68312" y="7604"/>
                  </a:lnTo>
                  <a:lnTo>
                    <a:pt x="32750" y="28352"/>
                  </a:lnTo>
                  <a:lnTo>
                    <a:pt x="8784" y="59150"/>
                  </a:lnTo>
                  <a:lnTo>
                    <a:pt x="0" y="96900"/>
                  </a:lnTo>
                  <a:lnTo>
                    <a:pt x="8784" y="134578"/>
                  </a:lnTo>
                  <a:lnTo>
                    <a:pt x="32750" y="165338"/>
                  </a:lnTo>
                  <a:lnTo>
                    <a:pt x="68312" y="186072"/>
                  </a:lnTo>
                  <a:lnTo>
                    <a:pt x="111887" y="193675"/>
                  </a:lnTo>
                  <a:lnTo>
                    <a:pt x="155408" y="186072"/>
                  </a:lnTo>
                  <a:lnTo>
                    <a:pt x="190976" y="165338"/>
                  </a:lnTo>
                  <a:lnTo>
                    <a:pt x="214971" y="134578"/>
                  </a:lnTo>
                  <a:lnTo>
                    <a:pt x="223774" y="96900"/>
                  </a:lnTo>
                  <a:lnTo>
                    <a:pt x="214971" y="59150"/>
                  </a:lnTo>
                  <a:lnTo>
                    <a:pt x="190976" y="28352"/>
                  </a:lnTo>
                  <a:lnTo>
                    <a:pt x="155408" y="7604"/>
                  </a:lnTo>
                  <a:lnTo>
                    <a:pt x="111887" y="0"/>
                  </a:lnTo>
                  <a:close/>
                </a:path>
              </a:pathLst>
            </a:custGeom>
            <a:solidFill>
              <a:srgbClr val="99FF33"/>
            </a:solidFill>
          </p:spPr>
          <p:txBody>
            <a:bodyPr wrap="square" lIns="0" tIns="0" rIns="0" bIns="0" rtlCol="0"/>
            <a:lstStyle/>
            <a:p>
              <a:endParaRPr/>
            </a:p>
          </p:txBody>
        </p:sp>
        <p:sp>
          <p:nvSpPr>
            <p:cNvPr id="199" name="object 199"/>
            <p:cNvSpPr/>
            <p:nvPr/>
          </p:nvSpPr>
          <p:spPr>
            <a:xfrm>
              <a:off x="3417951" y="5378450"/>
              <a:ext cx="224154" cy="193675"/>
            </a:xfrm>
            <a:custGeom>
              <a:avLst/>
              <a:gdLst/>
              <a:ahLst/>
              <a:cxnLst/>
              <a:rect l="l" t="t" r="r" b="b"/>
              <a:pathLst>
                <a:path w="224154" h="193675">
                  <a:moveTo>
                    <a:pt x="0" y="96900"/>
                  </a:moveTo>
                  <a:lnTo>
                    <a:pt x="8784" y="59150"/>
                  </a:lnTo>
                  <a:lnTo>
                    <a:pt x="32750" y="28352"/>
                  </a:lnTo>
                  <a:lnTo>
                    <a:pt x="68312" y="7604"/>
                  </a:lnTo>
                  <a:lnTo>
                    <a:pt x="111887" y="0"/>
                  </a:lnTo>
                  <a:lnTo>
                    <a:pt x="155408" y="7604"/>
                  </a:lnTo>
                  <a:lnTo>
                    <a:pt x="190976" y="28352"/>
                  </a:lnTo>
                  <a:lnTo>
                    <a:pt x="214971" y="59150"/>
                  </a:lnTo>
                  <a:lnTo>
                    <a:pt x="223774" y="96900"/>
                  </a:lnTo>
                  <a:lnTo>
                    <a:pt x="214971" y="134578"/>
                  </a:lnTo>
                  <a:lnTo>
                    <a:pt x="190976" y="165338"/>
                  </a:lnTo>
                  <a:lnTo>
                    <a:pt x="155408" y="186072"/>
                  </a:lnTo>
                  <a:lnTo>
                    <a:pt x="111887" y="193675"/>
                  </a:lnTo>
                  <a:lnTo>
                    <a:pt x="68312" y="186072"/>
                  </a:lnTo>
                  <a:lnTo>
                    <a:pt x="32750" y="165338"/>
                  </a:lnTo>
                  <a:lnTo>
                    <a:pt x="8784" y="134578"/>
                  </a:lnTo>
                  <a:lnTo>
                    <a:pt x="0" y="96900"/>
                  </a:lnTo>
                  <a:close/>
                </a:path>
              </a:pathLst>
            </a:custGeom>
            <a:ln w="25400">
              <a:solidFill>
                <a:srgbClr val="88A3A7"/>
              </a:solidFill>
            </a:ln>
          </p:spPr>
          <p:txBody>
            <a:bodyPr wrap="square" lIns="0" tIns="0" rIns="0" bIns="0" rtlCol="0"/>
            <a:lstStyle/>
            <a:p>
              <a:endParaRPr/>
            </a:p>
          </p:txBody>
        </p:sp>
      </p:grpSp>
      <p:sp>
        <p:nvSpPr>
          <p:cNvPr id="200" name="object 200"/>
          <p:cNvSpPr txBox="1"/>
          <p:nvPr/>
        </p:nvSpPr>
        <p:spPr>
          <a:xfrm>
            <a:off x="3494278" y="4803394"/>
            <a:ext cx="160655" cy="746760"/>
          </a:xfrm>
          <a:prstGeom prst="rect">
            <a:avLst/>
          </a:prstGeom>
        </p:spPr>
        <p:txBody>
          <a:bodyPr vert="horz" wrap="square" lIns="0" tIns="12700" rIns="0" bIns="0" rtlCol="0">
            <a:spAutoFit/>
          </a:bodyPr>
          <a:lstStyle/>
          <a:p>
            <a:pPr marL="13970">
              <a:lnSpc>
                <a:spcPct val="100000"/>
              </a:lnSpc>
              <a:spcBef>
                <a:spcPts val="100"/>
              </a:spcBef>
            </a:pPr>
            <a:r>
              <a:rPr sz="800" b="1" dirty="0">
                <a:latin typeface="Comic Sans MS"/>
                <a:cs typeface="Comic Sans MS"/>
              </a:rPr>
              <a:t>1</a:t>
            </a:r>
            <a:endParaRPr sz="800">
              <a:latin typeface="Comic Sans MS"/>
              <a:cs typeface="Comic Sans MS"/>
            </a:endParaRPr>
          </a:p>
          <a:p>
            <a:pPr marL="25400">
              <a:lnSpc>
                <a:spcPct val="100000"/>
              </a:lnSpc>
              <a:spcBef>
                <a:spcPts val="919"/>
              </a:spcBef>
            </a:pPr>
            <a:r>
              <a:rPr sz="800" b="1" dirty="0">
                <a:latin typeface="Comic Sans MS"/>
                <a:cs typeface="Comic Sans MS"/>
              </a:rPr>
              <a:t>1</a:t>
            </a:r>
            <a:endParaRPr sz="800">
              <a:latin typeface="Comic Sans MS"/>
              <a:cs typeface="Comic Sans MS"/>
            </a:endParaRPr>
          </a:p>
          <a:p>
            <a:pPr marL="85090">
              <a:lnSpc>
                <a:spcPct val="100000"/>
              </a:lnSpc>
              <a:spcBef>
                <a:spcPts val="365"/>
              </a:spcBef>
            </a:pPr>
            <a:r>
              <a:rPr sz="800" b="1" dirty="0">
                <a:latin typeface="Comic Sans MS"/>
                <a:cs typeface="Comic Sans MS"/>
              </a:rPr>
              <a:t>1</a:t>
            </a:r>
            <a:endParaRPr sz="800">
              <a:latin typeface="Comic Sans MS"/>
              <a:cs typeface="Comic Sans MS"/>
            </a:endParaRPr>
          </a:p>
          <a:p>
            <a:pPr marL="12700">
              <a:lnSpc>
                <a:spcPct val="100000"/>
              </a:lnSpc>
              <a:spcBef>
                <a:spcPts val="550"/>
              </a:spcBef>
            </a:pPr>
            <a:r>
              <a:rPr sz="800" b="1" dirty="0">
                <a:latin typeface="Comic Sans MS"/>
                <a:cs typeface="Comic Sans MS"/>
              </a:rPr>
              <a:t>1</a:t>
            </a:r>
            <a:endParaRPr sz="800">
              <a:latin typeface="Comic Sans MS"/>
              <a:cs typeface="Comic Sans MS"/>
            </a:endParaRPr>
          </a:p>
        </p:txBody>
      </p:sp>
      <p:grpSp>
        <p:nvGrpSpPr>
          <p:cNvPr id="201" name="object 201"/>
          <p:cNvGrpSpPr/>
          <p:nvPr/>
        </p:nvGrpSpPr>
        <p:grpSpPr>
          <a:xfrm>
            <a:off x="3676650" y="5145023"/>
            <a:ext cx="509905" cy="465455"/>
            <a:chOff x="3676650" y="5145023"/>
            <a:chExt cx="509905" cy="465455"/>
          </a:xfrm>
        </p:grpSpPr>
        <p:sp>
          <p:nvSpPr>
            <p:cNvPr id="202" name="object 202"/>
            <p:cNvSpPr/>
            <p:nvPr/>
          </p:nvSpPr>
          <p:spPr>
            <a:xfrm>
              <a:off x="3689350" y="5402325"/>
              <a:ext cx="225425" cy="195580"/>
            </a:xfrm>
            <a:custGeom>
              <a:avLst/>
              <a:gdLst/>
              <a:ahLst/>
              <a:cxnLst/>
              <a:rect l="l" t="t" r="r" b="b"/>
              <a:pathLst>
                <a:path w="225425" h="195579">
                  <a:moveTo>
                    <a:pt x="112775" y="0"/>
                  </a:moveTo>
                  <a:lnTo>
                    <a:pt x="68847" y="7667"/>
                  </a:lnTo>
                  <a:lnTo>
                    <a:pt x="33004" y="28575"/>
                  </a:lnTo>
                  <a:lnTo>
                    <a:pt x="8852" y="59578"/>
                  </a:lnTo>
                  <a:lnTo>
                    <a:pt x="0" y="97536"/>
                  </a:lnTo>
                  <a:lnTo>
                    <a:pt x="8852" y="135566"/>
                  </a:lnTo>
                  <a:lnTo>
                    <a:pt x="33004" y="166608"/>
                  </a:lnTo>
                  <a:lnTo>
                    <a:pt x="68847" y="187529"/>
                  </a:lnTo>
                  <a:lnTo>
                    <a:pt x="112775" y="195199"/>
                  </a:lnTo>
                  <a:lnTo>
                    <a:pt x="156630" y="187529"/>
                  </a:lnTo>
                  <a:lnTo>
                    <a:pt x="192436" y="166608"/>
                  </a:lnTo>
                  <a:lnTo>
                    <a:pt x="216574" y="135566"/>
                  </a:lnTo>
                  <a:lnTo>
                    <a:pt x="225425" y="97536"/>
                  </a:lnTo>
                  <a:lnTo>
                    <a:pt x="216574" y="59578"/>
                  </a:lnTo>
                  <a:lnTo>
                    <a:pt x="192436" y="28575"/>
                  </a:lnTo>
                  <a:lnTo>
                    <a:pt x="156630" y="7667"/>
                  </a:lnTo>
                  <a:lnTo>
                    <a:pt x="112775" y="0"/>
                  </a:lnTo>
                  <a:close/>
                </a:path>
              </a:pathLst>
            </a:custGeom>
            <a:solidFill>
              <a:srgbClr val="99FF33"/>
            </a:solidFill>
          </p:spPr>
          <p:txBody>
            <a:bodyPr wrap="square" lIns="0" tIns="0" rIns="0" bIns="0" rtlCol="0"/>
            <a:lstStyle/>
            <a:p>
              <a:endParaRPr/>
            </a:p>
          </p:txBody>
        </p:sp>
        <p:sp>
          <p:nvSpPr>
            <p:cNvPr id="203" name="object 203"/>
            <p:cNvSpPr/>
            <p:nvPr/>
          </p:nvSpPr>
          <p:spPr>
            <a:xfrm>
              <a:off x="3689350" y="5402325"/>
              <a:ext cx="225425" cy="195580"/>
            </a:xfrm>
            <a:custGeom>
              <a:avLst/>
              <a:gdLst/>
              <a:ahLst/>
              <a:cxnLst/>
              <a:rect l="l" t="t" r="r" b="b"/>
              <a:pathLst>
                <a:path w="225425" h="195579">
                  <a:moveTo>
                    <a:pt x="0" y="97536"/>
                  </a:moveTo>
                  <a:lnTo>
                    <a:pt x="8852" y="59578"/>
                  </a:lnTo>
                  <a:lnTo>
                    <a:pt x="33004" y="28575"/>
                  </a:lnTo>
                  <a:lnTo>
                    <a:pt x="68847" y="7667"/>
                  </a:lnTo>
                  <a:lnTo>
                    <a:pt x="112775" y="0"/>
                  </a:lnTo>
                  <a:lnTo>
                    <a:pt x="156630" y="7667"/>
                  </a:lnTo>
                  <a:lnTo>
                    <a:pt x="192436" y="28575"/>
                  </a:lnTo>
                  <a:lnTo>
                    <a:pt x="216574" y="59578"/>
                  </a:lnTo>
                  <a:lnTo>
                    <a:pt x="225425" y="97536"/>
                  </a:lnTo>
                  <a:lnTo>
                    <a:pt x="216574" y="135566"/>
                  </a:lnTo>
                  <a:lnTo>
                    <a:pt x="192436" y="166608"/>
                  </a:lnTo>
                  <a:lnTo>
                    <a:pt x="156630" y="187529"/>
                  </a:lnTo>
                  <a:lnTo>
                    <a:pt x="112775" y="195199"/>
                  </a:lnTo>
                  <a:lnTo>
                    <a:pt x="68847" y="187529"/>
                  </a:lnTo>
                  <a:lnTo>
                    <a:pt x="33004" y="166608"/>
                  </a:lnTo>
                  <a:lnTo>
                    <a:pt x="8852" y="135566"/>
                  </a:lnTo>
                  <a:lnTo>
                    <a:pt x="0" y="97536"/>
                  </a:lnTo>
                  <a:close/>
                </a:path>
              </a:pathLst>
            </a:custGeom>
            <a:ln w="25400">
              <a:solidFill>
                <a:srgbClr val="88A3A7"/>
              </a:solidFill>
            </a:ln>
          </p:spPr>
          <p:txBody>
            <a:bodyPr wrap="square" lIns="0" tIns="0" rIns="0" bIns="0" rtlCol="0"/>
            <a:lstStyle/>
            <a:p>
              <a:endParaRPr/>
            </a:p>
          </p:txBody>
        </p:sp>
        <p:sp>
          <p:nvSpPr>
            <p:cNvPr id="204" name="object 204"/>
            <p:cNvSpPr/>
            <p:nvPr/>
          </p:nvSpPr>
          <p:spPr>
            <a:xfrm>
              <a:off x="3948175" y="5157723"/>
              <a:ext cx="225425" cy="195580"/>
            </a:xfrm>
            <a:custGeom>
              <a:avLst/>
              <a:gdLst/>
              <a:ahLst/>
              <a:cxnLst/>
              <a:rect l="l" t="t" r="r" b="b"/>
              <a:pathLst>
                <a:path w="225425" h="195579">
                  <a:moveTo>
                    <a:pt x="112649" y="0"/>
                  </a:moveTo>
                  <a:lnTo>
                    <a:pt x="68794" y="7687"/>
                  </a:lnTo>
                  <a:lnTo>
                    <a:pt x="32988" y="28638"/>
                  </a:lnTo>
                  <a:lnTo>
                    <a:pt x="8850" y="59686"/>
                  </a:lnTo>
                  <a:lnTo>
                    <a:pt x="0" y="97662"/>
                  </a:lnTo>
                  <a:lnTo>
                    <a:pt x="8850" y="135693"/>
                  </a:lnTo>
                  <a:lnTo>
                    <a:pt x="32988" y="166735"/>
                  </a:lnTo>
                  <a:lnTo>
                    <a:pt x="68794" y="187656"/>
                  </a:lnTo>
                  <a:lnTo>
                    <a:pt x="112649" y="195325"/>
                  </a:lnTo>
                  <a:lnTo>
                    <a:pt x="156523" y="187656"/>
                  </a:lnTo>
                  <a:lnTo>
                    <a:pt x="192373" y="166735"/>
                  </a:lnTo>
                  <a:lnTo>
                    <a:pt x="216554" y="135693"/>
                  </a:lnTo>
                  <a:lnTo>
                    <a:pt x="225425" y="97662"/>
                  </a:lnTo>
                  <a:lnTo>
                    <a:pt x="216554" y="59686"/>
                  </a:lnTo>
                  <a:lnTo>
                    <a:pt x="192373" y="28638"/>
                  </a:lnTo>
                  <a:lnTo>
                    <a:pt x="156523" y="7687"/>
                  </a:lnTo>
                  <a:lnTo>
                    <a:pt x="112649" y="0"/>
                  </a:lnTo>
                  <a:close/>
                </a:path>
              </a:pathLst>
            </a:custGeom>
            <a:solidFill>
              <a:srgbClr val="99FF33"/>
            </a:solidFill>
          </p:spPr>
          <p:txBody>
            <a:bodyPr wrap="square" lIns="0" tIns="0" rIns="0" bIns="0" rtlCol="0"/>
            <a:lstStyle/>
            <a:p>
              <a:endParaRPr/>
            </a:p>
          </p:txBody>
        </p:sp>
        <p:sp>
          <p:nvSpPr>
            <p:cNvPr id="205" name="object 205"/>
            <p:cNvSpPr/>
            <p:nvPr/>
          </p:nvSpPr>
          <p:spPr>
            <a:xfrm>
              <a:off x="3948175" y="5157723"/>
              <a:ext cx="225425" cy="195580"/>
            </a:xfrm>
            <a:custGeom>
              <a:avLst/>
              <a:gdLst/>
              <a:ahLst/>
              <a:cxnLst/>
              <a:rect l="l" t="t" r="r" b="b"/>
              <a:pathLst>
                <a:path w="225425" h="195579">
                  <a:moveTo>
                    <a:pt x="0" y="97662"/>
                  </a:moveTo>
                  <a:lnTo>
                    <a:pt x="8850" y="59686"/>
                  </a:lnTo>
                  <a:lnTo>
                    <a:pt x="32988" y="28638"/>
                  </a:lnTo>
                  <a:lnTo>
                    <a:pt x="68794" y="7687"/>
                  </a:lnTo>
                  <a:lnTo>
                    <a:pt x="112649" y="0"/>
                  </a:lnTo>
                  <a:lnTo>
                    <a:pt x="156523" y="7687"/>
                  </a:lnTo>
                  <a:lnTo>
                    <a:pt x="192373" y="28638"/>
                  </a:lnTo>
                  <a:lnTo>
                    <a:pt x="216554" y="59686"/>
                  </a:lnTo>
                  <a:lnTo>
                    <a:pt x="225425" y="97662"/>
                  </a:lnTo>
                  <a:lnTo>
                    <a:pt x="216554" y="135693"/>
                  </a:lnTo>
                  <a:lnTo>
                    <a:pt x="192373" y="166735"/>
                  </a:lnTo>
                  <a:lnTo>
                    <a:pt x="156523" y="187656"/>
                  </a:lnTo>
                  <a:lnTo>
                    <a:pt x="112649" y="195325"/>
                  </a:lnTo>
                  <a:lnTo>
                    <a:pt x="68794" y="187656"/>
                  </a:lnTo>
                  <a:lnTo>
                    <a:pt x="32988" y="166735"/>
                  </a:lnTo>
                  <a:lnTo>
                    <a:pt x="8850" y="135693"/>
                  </a:lnTo>
                  <a:lnTo>
                    <a:pt x="0" y="97662"/>
                  </a:lnTo>
                  <a:close/>
                </a:path>
              </a:pathLst>
            </a:custGeom>
            <a:ln w="25399">
              <a:solidFill>
                <a:srgbClr val="88A3A7"/>
              </a:solidFill>
            </a:ln>
          </p:spPr>
          <p:txBody>
            <a:bodyPr wrap="square" lIns="0" tIns="0" rIns="0" bIns="0" rtlCol="0"/>
            <a:lstStyle/>
            <a:p>
              <a:endParaRPr/>
            </a:p>
          </p:txBody>
        </p:sp>
      </p:grpSp>
      <p:sp>
        <p:nvSpPr>
          <p:cNvPr id="206" name="object 206"/>
          <p:cNvSpPr txBox="1"/>
          <p:nvPr/>
        </p:nvSpPr>
        <p:spPr>
          <a:xfrm>
            <a:off x="3717925" y="4752594"/>
            <a:ext cx="434975" cy="743585"/>
          </a:xfrm>
          <a:prstGeom prst="rect">
            <a:avLst/>
          </a:prstGeom>
        </p:spPr>
        <p:txBody>
          <a:bodyPr vert="horz" wrap="square" lIns="0" tIns="12700" rIns="0" bIns="0" rtlCol="0">
            <a:spAutoFit/>
          </a:bodyPr>
          <a:lstStyle/>
          <a:p>
            <a:pPr marR="104775" algn="r">
              <a:lnSpc>
                <a:spcPct val="100000"/>
              </a:lnSpc>
              <a:spcBef>
                <a:spcPts val="100"/>
              </a:spcBef>
              <a:tabLst>
                <a:tab pos="220345" algn="l"/>
              </a:tabLst>
            </a:pPr>
            <a:r>
              <a:rPr sz="800" b="1" spc="-50" dirty="0">
                <a:latin typeface="Comic Sans MS"/>
                <a:cs typeface="Comic Sans MS"/>
              </a:rPr>
              <a:t>1</a:t>
            </a:r>
            <a:r>
              <a:rPr sz="800" b="1" dirty="0">
                <a:latin typeface="Comic Sans MS"/>
                <a:cs typeface="Comic Sans MS"/>
              </a:rPr>
              <a:t>	</a:t>
            </a:r>
            <a:r>
              <a:rPr sz="800" b="1" spc="-50" dirty="0">
                <a:latin typeface="Comic Sans MS"/>
                <a:cs typeface="Comic Sans MS"/>
              </a:rPr>
              <a:t>1</a:t>
            </a:r>
            <a:endParaRPr sz="800">
              <a:latin typeface="Comic Sans MS"/>
              <a:cs typeface="Comic Sans MS"/>
            </a:endParaRPr>
          </a:p>
          <a:p>
            <a:pPr marR="116205" algn="r">
              <a:lnSpc>
                <a:spcPct val="100000"/>
              </a:lnSpc>
              <a:spcBef>
                <a:spcPts val="755"/>
              </a:spcBef>
              <a:tabLst>
                <a:tab pos="199390" algn="l"/>
              </a:tabLst>
            </a:pPr>
            <a:r>
              <a:rPr sz="800" b="1" spc="-50" dirty="0">
                <a:latin typeface="Comic Sans MS"/>
                <a:cs typeface="Comic Sans MS"/>
              </a:rPr>
              <a:t>1</a:t>
            </a:r>
            <a:r>
              <a:rPr sz="800" b="1" dirty="0">
                <a:latin typeface="Comic Sans MS"/>
                <a:cs typeface="Comic Sans MS"/>
              </a:rPr>
              <a:t>	</a:t>
            </a:r>
            <a:r>
              <a:rPr sz="800" b="1" spc="-50" dirty="0">
                <a:latin typeface="Comic Sans MS"/>
                <a:cs typeface="Comic Sans MS"/>
              </a:rPr>
              <a:t>1</a:t>
            </a:r>
            <a:endParaRPr sz="800">
              <a:latin typeface="Comic Sans MS"/>
              <a:cs typeface="Comic Sans MS"/>
            </a:endParaRPr>
          </a:p>
          <a:p>
            <a:pPr marR="44450" algn="r">
              <a:lnSpc>
                <a:spcPct val="100000"/>
              </a:lnSpc>
              <a:spcBef>
                <a:spcPts val="740"/>
              </a:spcBef>
              <a:tabLst>
                <a:tab pos="204470" algn="l"/>
              </a:tabLst>
            </a:pPr>
            <a:r>
              <a:rPr sz="800" b="1" spc="-50" dirty="0">
                <a:latin typeface="Comic Sans MS"/>
                <a:cs typeface="Comic Sans MS"/>
              </a:rPr>
              <a:t>1</a:t>
            </a:r>
            <a:r>
              <a:rPr sz="800" b="1" dirty="0">
                <a:latin typeface="Comic Sans MS"/>
                <a:cs typeface="Comic Sans MS"/>
              </a:rPr>
              <a:t>	</a:t>
            </a:r>
            <a:r>
              <a:rPr sz="800" b="1" spc="-50" dirty="0">
                <a:latin typeface="Comic Sans MS"/>
                <a:cs typeface="Comic Sans MS"/>
              </a:rPr>
              <a:t>1</a:t>
            </a:r>
            <a:endParaRPr sz="800">
              <a:latin typeface="Comic Sans MS"/>
              <a:cs typeface="Comic Sans MS"/>
            </a:endParaRPr>
          </a:p>
          <a:p>
            <a:pPr marL="60325">
              <a:lnSpc>
                <a:spcPct val="100000"/>
              </a:lnSpc>
              <a:spcBef>
                <a:spcPts val="315"/>
              </a:spcBef>
              <a:tabLst>
                <a:tab pos="333375" algn="l"/>
              </a:tabLst>
            </a:pPr>
            <a:r>
              <a:rPr sz="1200" b="1" spc="-75" baseline="-31250" dirty="0">
                <a:latin typeface="Comic Sans MS"/>
                <a:cs typeface="Comic Sans MS"/>
              </a:rPr>
              <a:t>1</a:t>
            </a:r>
            <a:r>
              <a:rPr sz="1200" b="1" baseline="-31250" dirty="0">
                <a:latin typeface="Comic Sans MS"/>
                <a:cs typeface="Comic Sans MS"/>
              </a:rPr>
              <a:t>	</a:t>
            </a:r>
            <a:r>
              <a:rPr sz="800" b="1" spc="-50" dirty="0">
                <a:latin typeface="Comic Sans MS"/>
                <a:cs typeface="Comic Sans MS"/>
              </a:rPr>
              <a:t>1</a:t>
            </a:r>
            <a:endParaRPr sz="800">
              <a:latin typeface="Comic Sans MS"/>
              <a:cs typeface="Comic Sans MS"/>
            </a:endParaRPr>
          </a:p>
        </p:txBody>
      </p:sp>
      <p:sp>
        <p:nvSpPr>
          <p:cNvPr id="221" name="object 221"/>
          <p:cNvSpPr txBox="1"/>
          <p:nvPr/>
        </p:nvSpPr>
        <p:spPr>
          <a:xfrm>
            <a:off x="2805176" y="901954"/>
            <a:ext cx="1010919" cy="330200"/>
          </a:xfrm>
          <a:prstGeom prst="rect">
            <a:avLst/>
          </a:prstGeom>
        </p:spPr>
        <p:txBody>
          <a:bodyPr vert="horz" wrap="square" lIns="0" tIns="12065" rIns="0" bIns="0" rtlCol="0">
            <a:spAutoFit/>
          </a:bodyPr>
          <a:lstStyle/>
          <a:p>
            <a:pPr marL="167640" marR="5080" indent="-155575">
              <a:lnSpc>
                <a:spcPct val="100000"/>
              </a:lnSpc>
              <a:spcBef>
                <a:spcPts val="95"/>
              </a:spcBef>
            </a:pPr>
            <a:r>
              <a:rPr sz="1000" i="1" dirty="0">
                <a:latin typeface="Calibri"/>
                <a:cs typeface="Calibri"/>
              </a:rPr>
              <a:t>Statue</a:t>
            </a:r>
            <a:r>
              <a:rPr sz="1000" i="1" spc="-35" dirty="0">
                <a:latin typeface="Calibri"/>
                <a:cs typeface="Calibri"/>
              </a:rPr>
              <a:t> </a:t>
            </a:r>
            <a:r>
              <a:rPr sz="1000" i="1" dirty="0">
                <a:latin typeface="Calibri"/>
                <a:cs typeface="Calibri"/>
              </a:rPr>
              <a:t>is</a:t>
            </a:r>
            <a:r>
              <a:rPr sz="1000" i="1" spc="-20" dirty="0">
                <a:latin typeface="Calibri"/>
                <a:cs typeface="Calibri"/>
              </a:rPr>
              <a:t> </a:t>
            </a:r>
            <a:r>
              <a:rPr sz="1000" i="1" dirty="0">
                <a:latin typeface="Calibri"/>
                <a:cs typeface="Calibri"/>
              </a:rPr>
              <a:t>3 times</a:t>
            </a:r>
            <a:r>
              <a:rPr sz="1000" i="1" spc="-25" dirty="0">
                <a:latin typeface="Calibri"/>
                <a:cs typeface="Calibri"/>
              </a:rPr>
              <a:t> as </a:t>
            </a:r>
            <a:r>
              <a:rPr sz="1000" i="1" dirty="0">
                <a:latin typeface="Calibri"/>
                <a:cs typeface="Calibri"/>
              </a:rPr>
              <a:t>tall:</a:t>
            </a:r>
            <a:r>
              <a:rPr sz="1000" i="1" spc="-25" dirty="0">
                <a:latin typeface="Calibri"/>
                <a:cs typeface="Calibri"/>
              </a:rPr>
              <a:t> </a:t>
            </a:r>
            <a:r>
              <a:rPr sz="1000" i="1" dirty="0">
                <a:latin typeface="Calibri"/>
                <a:cs typeface="Calibri"/>
              </a:rPr>
              <a:t>3</a:t>
            </a:r>
            <a:r>
              <a:rPr sz="1000" i="1" spc="-15" dirty="0">
                <a:latin typeface="Calibri"/>
                <a:cs typeface="Calibri"/>
              </a:rPr>
              <a:t> </a:t>
            </a:r>
            <a:r>
              <a:rPr sz="1000" i="1" spc="-10" dirty="0">
                <a:latin typeface="Calibri"/>
                <a:cs typeface="Calibri"/>
              </a:rPr>
              <a:t>metres</a:t>
            </a:r>
            <a:endParaRPr sz="1000">
              <a:latin typeface="Calibri"/>
              <a:cs typeface="Calibri"/>
            </a:endParaRPr>
          </a:p>
        </p:txBody>
      </p:sp>
      <p:sp>
        <p:nvSpPr>
          <p:cNvPr id="222" name="object 222"/>
          <p:cNvSpPr txBox="1"/>
          <p:nvPr/>
        </p:nvSpPr>
        <p:spPr>
          <a:xfrm>
            <a:off x="2598547" y="1406779"/>
            <a:ext cx="680085" cy="330200"/>
          </a:xfrm>
          <a:prstGeom prst="rect">
            <a:avLst/>
          </a:prstGeom>
        </p:spPr>
        <p:txBody>
          <a:bodyPr vert="horz" wrap="square" lIns="0" tIns="12065" rIns="0" bIns="0" rtlCol="0">
            <a:spAutoFit/>
          </a:bodyPr>
          <a:lstStyle/>
          <a:p>
            <a:pPr marL="257810" marR="5080" indent="-245745">
              <a:lnSpc>
                <a:spcPct val="100000"/>
              </a:lnSpc>
              <a:spcBef>
                <a:spcPts val="95"/>
              </a:spcBef>
            </a:pPr>
            <a:r>
              <a:rPr sz="1000" i="1" dirty="0">
                <a:latin typeface="Calibri"/>
                <a:cs typeface="Calibri"/>
              </a:rPr>
              <a:t>I</a:t>
            </a:r>
            <a:r>
              <a:rPr sz="1000" i="1" spc="-10" dirty="0">
                <a:latin typeface="Calibri"/>
                <a:cs typeface="Calibri"/>
              </a:rPr>
              <a:t> </a:t>
            </a:r>
            <a:r>
              <a:rPr sz="1000" i="1" dirty="0">
                <a:latin typeface="Calibri"/>
                <a:cs typeface="Calibri"/>
              </a:rPr>
              <a:t>am</a:t>
            </a:r>
            <a:r>
              <a:rPr sz="1000" i="1" spc="-15" dirty="0">
                <a:latin typeface="Calibri"/>
                <a:cs typeface="Calibri"/>
              </a:rPr>
              <a:t> </a:t>
            </a:r>
            <a:r>
              <a:rPr sz="1000" i="1" dirty="0">
                <a:latin typeface="Calibri"/>
                <a:cs typeface="Calibri"/>
              </a:rPr>
              <a:t>1</a:t>
            </a:r>
            <a:r>
              <a:rPr sz="1000" i="1" spc="-15" dirty="0">
                <a:latin typeface="Calibri"/>
                <a:cs typeface="Calibri"/>
              </a:rPr>
              <a:t> </a:t>
            </a:r>
            <a:r>
              <a:rPr sz="1000" i="1" spc="-10" dirty="0">
                <a:latin typeface="Calibri"/>
                <a:cs typeface="Calibri"/>
              </a:rPr>
              <a:t>metre </a:t>
            </a:r>
            <a:r>
              <a:rPr sz="1000" i="1" spc="-20" dirty="0">
                <a:latin typeface="Calibri"/>
                <a:cs typeface="Calibri"/>
              </a:rPr>
              <a:t>tall</a:t>
            </a:r>
            <a:endParaRPr sz="1000">
              <a:latin typeface="Calibri"/>
              <a:cs typeface="Calibri"/>
            </a:endParaRPr>
          </a:p>
        </p:txBody>
      </p:sp>
      <p:sp>
        <p:nvSpPr>
          <p:cNvPr id="223" name="object 223"/>
          <p:cNvSpPr txBox="1"/>
          <p:nvPr/>
        </p:nvSpPr>
        <p:spPr>
          <a:xfrm>
            <a:off x="2191004" y="2645410"/>
            <a:ext cx="69151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flexible</a:t>
            </a:r>
            <a:r>
              <a:rPr sz="1000" i="1" spc="-55" dirty="0">
                <a:latin typeface="Calibri"/>
                <a:cs typeface="Calibri"/>
              </a:rPr>
              <a:t> </a:t>
            </a:r>
            <a:r>
              <a:rPr sz="1000" i="1" spc="-10" dirty="0">
                <a:latin typeface="Calibri"/>
                <a:cs typeface="Calibri"/>
              </a:rPr>
              <a:t>array</a:t>
            </a:r>
            <a:endParaRPr sz="1000">
              <a:latin typeface="Calibri"/>
              <a:cs typeface="Calibri"/>
            </a:endParaRPr>
          </a:p>
        </p:txBody>
      </p:sp>
      <p:sp>
        <p:nvSpPr>
          <p:cNvPr id="224" name="object 224"/>
          <p:cNvSpPr txBox="1"/>
          <p:nvPr/>
        </p:nvSpPr>
        <p:spPr>
          <a:xfrm>
            <a:off x="1890776" y="5017770"/>
            <a:ext cx="601980" cy="330200"/>
          </a:xfrm>
          <a:prstGeom prst="rect">
            <a:avLst/>
          </a:prstGeom>
        </p:spPr>
        <p:txBody>
          <a:bodyPr vert="horz" wrap="square" lIns="0" tIns="12065" rIns="0" bIns="0" rtlCol="0">
            <a:spAutoFit/>
          </a:bodyPr>
          <a:lstStyle/>
          <a:p>
            <a:pPr marL="78105" marR="5080" indent="-66040">
              <a:lnSpc>
                <a:spcPct val="100000"/>
              </a:lnSpc>
              <a:spcBef>
                <a:spcPts val="95"/>
              </a:spcBef>
            </a:pPr>
            <a:r>
              <a:rPr sz="1000" i="1" dirty="0">
                <a:latin typeface="Calibri"/>
                <a:cs typeface="Calibri"/>
              </a:rPr>
              <a:t>place</a:t>
            </a:r>
            <a:r>
              <a:rPr sz="1000" i="1" spc="-40" dirty="0">
                <a:latin typeface="Calibri"/>
                <a:cs typeface="Calibri"/>
              </a:rPr>
              <a:t> </a:t>
            </a:r>
            <a:r>
              <a:rPr sz="1000" i="1" spc="-10" dirty="0">
                <a:latin typeface="Calibri"/>
                <a:cs typeface="Calibri"/>
              </a:rPr>
              <a:t>value counters</a:t>
            </a:r>
            <a:endParaRPr sz="1000">
              <a:latin typeface="Calibri"/>
              <a:cs typeface="Calibri"/>
            </a:endParaRPr>
          </a:p>
        </p:txBody>
      </p:sp>
      <p:pic>
        <p:nvPicPr>
          <p:cNvPr id="1026" name="Picture 2" descr="National Curriculum Resource Tool | NCETM">
            <a:extLst>
              <a:ext uri="{FF2B5EF4-FFF2-40B4-BE49-F238E27FC236}">
                <a16:creationId xmlns:a16="http://schemas.microsoft.com/office/drawing/2014/main" id="{1A87A142-D44D-3D6D-1796-0B42B1C656E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1754" y="2421986"/>
            <a:ext cx="2459694" cy="1844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57250"/>
            <a:ext cx="9144000" cy="6501130"/>
            <a:chOff x="0" y="357250"/>
            <a:chExt cx="9144000" cy="6501130"/>
          </a:xfrm>
        </p:grpSpPr>
        <p:sp>
          <p:nvSpPr>
            <p:cNvPr id="3" name="object 3"/>
            <p:cNvSpPr/>
            <p:nvPr/>
          </p:nvSpPr>
          <p:spPr>
            <a:xfrm>
              <a:off x="4787900" y="357250"/>
              <a:ext cx="0" cy="6453505"/>
            </a:xfrm>
            <a:custGeom>
              <a:avLst/>
              <a:gdLst/>
              <a:ahLst/>
              <a:cxnLst/>
              <a:rect l="l" t="t" r="r" b="b"/>
              <a:pathLst>
                <a:path h="6453505">
                  <a:moveTo>
                    <a:pt x="0" y="0"/>
                  </a:moveTo>
                  <a:lnTo>
                    <a:pt x="0" y="6453122"/>
                  </a:lnTo>
                </a:path>
              </a:pathLst>
            </a:custGeom>
            <a:ln w="38100">
              <a:solidFill>
                <a:srgbClr val="000000"/>
              </a:solidFill>
            </a:ln>
          </p:spPr>
          <p:txBody>
            <a:bodyPr wrap="square" lIns="0" tIns="0" rIns="0" bIns="0" rtlCol="0"/>
            <a:lstStyle/>
            <a:p>
              <a:endParaRPr/>
            </a:p>
          </p:txBody>
        </p:sp>
        <p:sp>
          <p:nvSpPr>
            <p:cNvPr id="4" name="object 4"/>
            <p:cNvSpPr/>
            <p:nvPr/>
          </p:nvSpPr>
          <p:spPr>
            <a:xfrm>
              <a:off x="0" y="836675"/>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5" name="object 5"/>
            <p:cNvSpPr/>
            <p:nvPr/>
          </p:nvSpPr>
          <p:spPr>
            <a:xfrm>
              <a:off x="34925" y="385825"/>
              <a:ext cx="9109075" cy="38100"/>
            </a:xfrm>
            <a:custGeom>
              <a:avLst/>
              <a:gdLst/>
              <a:ahLst/>
              <a:cxnLst/>
              <a:rect l="l" t="t" r="r" b="b"/>
              <a:pathLst>
                <a:path w="9109075" h="38100">
                  <a:moveTo>
                    <a:pt x="0" y="38100"/>
                  </a:moveTo>
                  <a:lnTo>
                    <a:pt x="9109074" y="38100"/>
                  </a:lnTo>
                  <a:lnTo>
                    <a:pt x="9109074" y="0"/>
                  </a:lnTo>
                  <a:lnTo>
                    <a:pt x="0" y="0"/>
                  </a:lnTo>
                  <a:lnTo>
                    <a:pt x="0" y="38100"/>
                  </a:lnTo>
                  <a:close/>
                </a:path>
              </a:pathLst>
            </a:custGeom>
            <a:solidFill>
              <a:srgbClr val="000000"/>
            </a:solidFill>
          </p:spPr>
          <p:txBody>
            <a:bodyPr wrap="square" lIns="0" tIns="0" rIns="0" bIns="0" rtlCol="0"/>
            <a:lstStyle/>
            <a:p>
              <a:endParaRPr/>
            </a:p>
          </p:txBody>
        </p:sp>
        <p:sp>
          <p:nvSpPr>
            <p:cNvPr id="6" name="object 6"/>
            <p:cNvSpPr/>
            <p:nvPr/>
          </p:nvSpPr>
          <p:spPr>
            <a:xfrm>
              <a:off x="77406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8" name="object 8"/>
            <p:cNvSpPr/>
            <p:nvPr/>
          </p:nvSpPr>
          <p:spPr>
            <a:xfrm>
              <a:off x="0" y="4724399"/>
              <a:ext cx="2051050" cy="0"/>
            </a:xfrm>
            <a:custGeom>
              <a:avLst/>
              <a:gdLst/>
              <a:ahLst/>
              <a:cxnLst/>
              <a:rect l="l" t="t" r="r" b="b"/>
              <a:pathLst>
                <a:path w="2051050">
                  <a:moveTo>
                    <a:pt x="0" y="0"/>
                  </a:moveTo>
                  <a:lnTo>
                    <a:pt x="2051050" y="0"/>
                  </a:lnTo>
                </a:path>
              </a:pathLst>
            </a:custGeom>
            <a:ln w="38100">
              <a:solidFill>
                <a:srgbClr val="000000"/>
              </a:solidFill>
            </a:ln>
          </p:spPr>
          <p:txBody>
            <a:bodyPr wrap="square" lIns="0" tIns="0" rIns="0" bIns="0" rtlCol="0"/>
            <a:lstStyle/>
            <a:p>
              <a:endParaRPr/>
            </a:p>
          </p:txBody>
        </p:sp>
      </p:grpSp>
      <p:sp>
        <p:nvSpPr>
          <p:cNvPr id="9" name="object 9"/>
          <p:cNvSpPr txBox="1"/>
          <p:nvPr/>
        </p:nvSpPr>
        <p:spPr>
          <a:xfrm>
            <a:off x="287832" y="514603"/>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10" name="object 10"/>
          <p:cNvSpPr txBox="1"/>
          <p:nvPr/>
        </p:nvSpPr>
        <p:spPr>
          <a:xfrm>
            <a:off x="60325" y="923988"/>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5</a:t>
            </a:r>
            <a:endParaRPr sz="1200">
              <a:latin typeface="Calibri"/>
              <a:cs typeface="Calibri"/>
            </a:endParaRPr>
          </a:p>
        </p:txBody>
      </p:sp>
      <p:sp>
        <p:nvSpPr>
          <p:cNvPr id="11" name="object 11"/>
          <p:cNvSpPr txBox="1"/>
          <p:nvPr/>
        </p:nvSpPr>
        <p:spPr>
          <a:xfrm>
            <a:off x="36512" y="4797488"/>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6</a:t>
            </a:r>
            <a:endParaRPr sz="1200">
              <a:latin typeface="Calibri"/>
              <a:cs typeface="Calibri"/>
            </a:endParaRPr>
          </a:p>
        </p:txBody>
      </p:sp>
      <p:sp>
        <p:nvSpPr>
          <p:cNvPr id="12" name="object 12"/>
          <p:cNvSpPr txBox="1"/>
          <p:nvPr/>
        </p:nvSpPr>
        <p:spPr>
          <a:xfrm>
            <a:off x="7891018" y="1524381"/>
            <a:ext cx="1114425" cy="2038985"/>
          </a:xfrm>
          <a:prstGeom prst="rect">
            <a:avLst/>
          </a:prstGeom>
        </p:spPr>
        <p:txBody>
          <a:bodyPr vert="horz" wrap="square" lIns="0" tIns="13335" rIns="0" bIns="0" rtlCol="0">
            <a:spAutoFit/>
          </a:bodyPr>
          <a:lstStyle/>
          <a:p>
            <a:pPr marL="12065" marR="5080" algn="ctr">
              <a:lnSpc>
                <a:spcPct val="100000"/>
              </a:lnSpc>
              <a:spcBef>
                <a:spcPts val="105"/>
              </a:spcBef>
            </a:pPr>
            <a:r>
              <a:rPr sz="800" dirty="0">
                <a:latin typeface="Calibri"/>
                <a:cs typeface="Calibri"/>
              </a:rPr>
              <a:t>Count</a:t>
            </a:r>
            <a:r>
              <a:rPr sz="800" spc="-25" dirty="0">
                <a:latin typeface="Calibri"/>
                <a:cs typeface="Calibri"/>
              </a:rPr>
              <a:t> </a:t>
            </a:r>
            <a:r>
              <a:rPr sz="800" dirty="0">
                <a:latin typeface="Calibri"/>
                <a:cs typeface="Calibri"/>
              </a:rPr>
              <a:t>forwards</a:t>
            </a:r>
            <a:r>
              <a:rPr sz="800" spc="-15"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steps</a:t>
            </a:r>
            <a:r>
              <a:rPr sz="800" spc="-20" dirty="0">
                <a:latin typeface="Calibri"/>
                <a:cs typeface="Calibri"/>
              </a:rPr>
              <a:t> </a:t>
            </a:r>
            <a:r>
              <a:rPr sz="800" spc="-25" dirty="0">
                <a:latin typeface="Calibri"/>
                <a:cs typeface="Calibri"/>
              </a:rPr>
              <a:t>of</a:t>
            </a:r>
            <a:r>
              <a:rPr sz="800" spc="500" dirty="0">
                <a:latin typeface="Calibri"/>
                <a:cs typeface="Calibri"/>
              </a:rPr>
              <a:t> </a:t>
            </a:r>
            <a:r>
              <a:rPr sz="800" dirty="0">
                <a:latin typeface="Calibri"/>
                <a:cs typeface="Calibri"/>
              </a:rPr>
              <a:t>powers</a:t>
            </a:r>
            <a:r>
              <a:rPr sz="800" spc="-10" dirty="0">
                <a:latin typeface="Calibri"/>
                <a:cs typeface="Calibri"/>
              </a:rPr>
              <a:t> </a:t>
            </a:r>
            <a:r>
              <a:rPr sz="800" dirty="0">
                <a:latin typeface="Calibri"/>
                <a:cs typeface="Calibri"/>
              </a:rPr>
              <a:t>of</a:t>
            </a:r>
            <a:r>
              <a:rPr sz="800" spc="-15" dirty="0">
                <a:latin typeface="Calibri"/>
                <a:cs typeface="Calibri"/>
              </a:rPr>
              <a:t> </a:t>
            </a:r>
            <a:r>
              <a:rPr sz="800" dirty="0">
                <a:latin typeface="Calibri"/>
                <a:cs typeface="Calibri"/>
              </a:rPr>
              <a:t>10</a:t>
            </a:r>
            <a:r>
              <a:rPr sz="800" spc="-25" dirty="0">
                <a:latin typeface="Calibri"/>
                <a:cs typeface="Calibri"/>
              </a:rPr>
              <a:t> </a:t>
            </a:r>
            <a:r>
              <a:rPr sz="800" dirty="0">
                <a:latin typeface="Calibri"/>
                <a:cs typeface="Calibri"/>
              </a:rPr>
              <a:t>from</a:t>
            </a:r>
            <a:r>
              <a:rPr sz="800" spc="-5" dirty="0">
                <a:latin typeface="Calibri"/>
                <a:cs typeface="Calibri"/>
              </a:rPr>
              <a:t> </a:t>
            </a:r>
            <a:r>
              <a:rPr sz="800" spc="-25" dirty="0">
                <a:latin typeface="Calibri"/>
                <a:cs typeface="Calibri"/>
              </a:rPr>
              <a:t>any</a:t>
            </a:r>
            <a:r>
              <a:rPr sz="800" spc="500" dirty="0">
                <a:latin typeface="Calibri"/>
                <a:cs typeface="Calibri"/>
              </a:rPr>
              <a:t> </a:t>
            </a:r>
            <a:r>
              <a:rPr sz="800" dirty="0">
                <a:latin typeface="Calibri"/>
                <a:cs typeface="Calibri"/>
              </a:rPr>
              <a:t>given</a:t>
            </a:r>
            <a:r>
              <a:rPr sz="800" spc="-20" dirty="0">
                <a:latin typeface="Calibri"/>
                <a:cs typeface="Calibri"/>
              </a:rPr>
              <a:t> </a:t>
            </a:r>
            <a:r>
              <a:rPr sz="800" dirty="0">
                <a:latin typeface="Calibri"/>
                <a:cs typeface="Calibri"/>
              </a:rPr>
              <a:t>number</a:t>
            </a:r>
            <a:r>
              <a:rPr sz="800" spc="-5" dirty="0">
                <a:latin typeface="Calibri"/>
                <a:cs typeface="Calibri"/>
              </a:rPr>
              <a:t> </a:t>
            </a:r>
            <a:r>
              <a:rPr sz="800" dirty="0">
                <a:latin typeface="Calibri"/>
                <a:cs typeface="Calibri"/>
              </a:rPr>
              <a:t>up</a:t>
            </a:r>
            <a:r>
              <a:rPr sz="800" spc="-15" dirty="0">
                <a:latin typeface="Calibri"/>
                <a:cs typeface="Calibri"/>
              </a:rPr>
              <a:t> </a:t>
            </a:r>
            <a:r>
              <a:rPr sz="800" spc="-25" dirty="0">
                <a:latin typeface="Calibri"/>
                <a:cs typeface="Calibri"/>
              </a:rPr>
              <a:t>to</a:t>
            </a:r>
            <a:endParaRPr sz="800">
              <a:latin typeface="Calibri"/>
              <a:cs typeface="Calibri"/>
            </a:endParaRPr>
          </a:p>
          <a:p>
            <a:pPr algn="ctr">
              <a:lnSpc>
                <a:spcPct val="100000"/>
              </a:lnSpc>
            </a:pPr>
            <a:r>
              <a:rPr sz="800" dirty="0">
                <a:latin typeface="Calibri"/>
                <a:cs typeface="Calibri"/>
              </a:rPr>
              <a:t>1</a:t>
            </a:r>
            <a:r>
              <a:rPr sz="800" spc="-15" dirty="0">
                <a:latin typeface="Calibri"/>
                <a:cs typeface="Calibri"/>
              </a:rPr>
              <a:t> </a:t>
            </a:r>
            <a:r>
              <a:rPr sz="800" dirty="0">
                <a:latin typeface="Calibri"/>
                <a:cs typeface="Calibri"/>
              </a:rPr>
              <a:t>000</a:t>
            </a:r>
            <a:r>
              <a:rPr sz="800" spc="-40" dirty="0">
                <a:latin typeface="Calibri"/>
                <a:cs typeface="Calibri"/>
              </a:rPr>
              <a:t> </a:t>
            </a:r>
            <a:r>
              <a:rPr sz="800" spc="-25" dirty="0">
                <a:latin typeface="Calibri"/>
                <a:cs typeface="Calibri"/>
              </a:rPr>
              <a:t>000</a:t>
            </a:r>
            <a:endParaRPr sz="800">
              <a:latin typeface="Calibri"/>
              <a:cs typeface="Calibri"/>
            </a:endParaRPr>
          </a:p>
          <a:p>
            <a:pPr marL="12700" marR="5080" algn="ctr">
              <a:lnSpc>
                <a:spcPct val="100000"/>
              </a:lnSpc>
              <a:spcBef>
                <a:spcPts val="475"/>
              </a:spcBef>
            </a:pPr>
            <a:r>
              <a:rPr sz="800" dirty="0">
                <a:latin typeface="Calibri"/>
                <a:cs typeface="Calibri"/>
              </a:rPr>
              <a:t>Practise</a:t>
            </a:r>
            <a:r>
              <a:rPr sz="800" spc="-3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extend</a:t>
            </a:r>
            <a:r>
              <a:rPr sz="800" spc="-15" dirty="0">
                <a:latin typeface="Calibri"/>
                <a:cs typeface="Calibri"/>
              </a:rPr>
              <a:t> </a:t>
            </a:r>
            <a:r>
              <a:rPr sz="800" dirty="0">
                <a:latin typeface="Calibri"/>
                <a:cs typeface="Calibri"/>
              </a:rPr>
              <a:t>use</a:t>
            </a:r>
            <a:r>
              <a:rPr sz="800" spc="-25" dirty="0">
                <a:latin typeface="Calibri"/>
                <a:cs typeface="Calibri"/>
              </a:rPr>
              <a:t> of</a:t>
            </a:r>
            <a:r>
              <a:rPr sz="800" spc="500" dirty="0">
                <a:latin typeface="Calibri"/>
                <a:cs typeface="Calibri"/>
              </a:rPr>
              <a:t> </a:t>
            </a:r>
            <a:r>
              <a:rPr sz="800" dirty="0">
                <a:latin typeface="Calibri"/>
                <a:cs typeface="Calibri"/>
              </a:rPr>
              <a:t>formal</a:t>
            </a:r>
            <a:r>
              <a:rPr sz="800" spc="-15" dirty="0">
                <a:latin typeface="Calibri"/>
                <a:cs typeface="Calibri"/>
              </a:rPr>
              <a:t> </a:t>
            </a:r>
            <a:r>
              <a:rPr sz="800" spc="-10" dirty="0">
                <a:latin typeface="Calibri"/>
                <a:cs typeface="Calibri"/>
              </a:rPr>
              <a:t>written</a:t>
            </a:r>
            <a:r>
              <a:rPr sz="800" spc="-20" dirty="0">
                <a:latin typeface="Calibri"/>
                <a:cs typeface="Calibri"/>
              </a:rPr>
              <a:t> </a:t>
            </a:r>
            <a:r>
              <a:rPr sz="800" dirty="0">
                <a:latin typeface="Calibri"/>
                <a:cs typeface="Calibri"/>
              </a:rPr>
              <a:t>method</a:t>
            </a:r>
            <a:r>
              <a:rPr sz="800" spc="-15" dirty="0">
                <a:latin typeface="Calibri"/>
                <a:cs typeface="Calibri"/>
              </a:rPr>
              <a:t> </a:t>
            </a:r>
            <a:r>
              <a:rPr sz="800" spc="-25" dirty="0">
                <a:latin typeface="Calibri"/>
                <a:cs typeface="Calibri"/>
              </a:rPr>
              <a:t>of</a:t>
            </a:r>
            <a:r>
              <a:rPr sz="800" spc="500" dirty="0">
                <a:latin typeface="Calibri"/>
                <a:cs typeface="Calibri"/>
              </a:rPr>
              <a:t> </a:t>
            </a:r>
            <a:r>
              <a:rPr sz="800" dirty="0">
                <a:latin typeface="Calibri"/>
                <a:cs typeface="Calibri"/>
              </a:rPr>
              <a:t>short</a:t>
            </a:r>
            <a:r>
              <a:rPr sz="800" spc="-35" dirty="0">
                <a:latin typeface="Calibri"/>
                <a:cs typeface="Calibri"/>
              </a:rPr>
              <a:t> </a:t>
            </a:r>
            <a:r>
              <a:rPr sz="800" spc="-10" dirty="0">
                <a:latin typeface="Calibri"/>
                <a:cs typeface="Calibri"/>
              </a:rPr>
              <a:t>multiplication</a:t>
            </a:r>
            <a:endParaRPr sz="800">
              <a:latin typeface="Calibri"/>
              <a:cs typeface="Calibri"/>
            </a:endParaRPr>
          </a:p>
          <a:p>
            <a:pPr marL="15240" marR="6350" indent="-635" algn="ctr">
              <a:lnSpc>
                <a:spcPct val="100000"/>
              </a:lnSpc>
              <a:spcBef>
                <a:spcPts val="484"/>
              </a:spcBef>
            </a:pPr>
            <a:r>
              <a:rPr sz="800" dirty="0">
                <a:latin typeface="Calibri"/>
                <a:cs typeface="Calibri"/>
              </a:rPr>
              <a:t>Apply</a:t>
            </a:r>
            <a:r>
              <a:rPr sz="800" spc="-10" dirty="0">
                <a:latin typeface="Calibri"/>
                <a:cs typeface="Calibri"/>
              </a:rPr>
              <a:t> </a:t>
            </a:r>
            <a:r>
              <a:rPr sz="800" dirty="0">
                <a:latin typeface="Calibri"/>
                <a:cs typeface="Calibri"/>
              </a:rPr>
              <a:t>all</a:t>
            </a:r>
            <a:r>
              <a:rPr sz="800" spc="-5" dirty="0">
                <a:latin typeface="Calibri"/>
                <a:cs typeface="Calibri"/>
              </a:rPr>
              <a:t> </a:t>
            </a:r>
            <a:r>
              <a:rPr sz="800" spc="-10" dirty="0">
                <a:latin typeface="Calibri"/>
                <a:cs typeface="Calibri"/>
              </a:rPr>
              <a:t>multiplication</a:t>
            </a:r>
            <a:r>
              <a:rPr sz="800" spc="500" dirty="0">
                <a:latin typeface="Calibri"/>
                <a:cs typeface="Calibri"/>
              </a:rPr>
              <a:t> </a:t>
            </a:r>
            <a:r>
              <a:rPr sz="800" dirty="0">
                <a:latin typeface="Calibri"/>
                <a:cs typeface="Calibri"/>
              </a:rPr>
              <a:t>tables</a:t>
            </a:r>
            <a:r>
              <a:rPr sz="800" spc="-35" dirty="0">
                <a:latin typeface="Calibri"/>
                <a:cs typeface="Calibri"/>
              </a:rPr>
              <a:t> </a:t>
            </a:r>
            <a:r>
              <a:rPr sz="800" dirty="0">
                <a:latin typeface="Calibri"/>
                <a:cs typeface="Calibri"/>
              </a:rPr>
              <a:t>frequently.</a:t>
            </a:r>
            <a:r>
              <a:rPr sz="800" spc="-10" dirty="0">
                <a:latin typeface="Calibri"/>
                <a:cs typeface="Calibri"/>
              </a:rPr>
              <a:t> Commit</a:t>
            </a:r>
            <a:r>
              <a:rPr sz="800" spc="500" dirty="0">
                <a:latin typeface="Calibri"/>
                <a:cs typeface="Calibri"/>
              </a:rPr>
              <a:t> </a:t>
            </a:r>
            <a:r>
              <a:rPr sz="800" dirty="0">
                <a:latin typeface="Calibri"/>
                <a:cs typeface="Calibri"/>
              </a:rPr>
              <a:t>them</a:t>
            </a:r>
            <a:r>
              <a:rPr sz="800" spc="-35"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memory</a:t>
            </a:r>
            <a:r>
              <a:rPr sz="800" spc="-35" dirty="0">
                <a:latin typeface="Calibri"/>
                <a:cs typeface="Calibri"/>
              </a:rPr>
              <a:t> </a:t>
            </a:r>
            <a:r>
              <a:rPr sz="800" dirty="0">
                <a:latin typeface="Calibri"/>
                <a:cs typeface="Calibri"/>
              </a:rPr>
              <a:t>and</a:t>
            </a:r>
            <a:r>
              <a:rPr sz="800" spc="-5" dirty="0">
                <a:latin typeface="Calibri"/>
                <a:cs typeface="Calibri"/>
              </a:rPr>
              <a:t> </a:t>
            </a:r>
            <a:r>
              <a:rPr sz="800" spc="-25" dirty="0">
                <a:latin typeface="Calibri"/>
                <a:cs typeface="Calibri"/>
              </a:rPr>
              <a:t>use</a:t>
            </a:r>
            <a:r>
              <a:rPr sz="800" spc="500" dirty="0">
                <a:latin typeface="Calibri"/>
                <a:cs typeface="Calibri"/>
              </a:rPr>
              <a:t> </a:t>
            </a:r>
            <a:r>
              <a:rPr sz="800" dirty="0">
                <a:latin typeface="Calibri"/>
                <a:cs typeface="Calibri"/>
              </a:rPr>
              <a:t>them</a:t>
            </a:r>
            <a:r>
              <a:rPr sz="800" spc="-55" dirty="0">
                <a:latin typeface="Calibri"/>
                <a:cs typeface="Calibri"/>
              </a:rPr>
              <a:t> </a:t>
            </a:r>
            <a:r>
              <a:rPr sz="800" dirty="0">
                <a:latin typeface="Calibri"/>
                <a:cs typeface="Calibri"/>
              </a:rPr>
              <a:t>confidently</a:t>
            </a:r>
            <a:r>
              <a:rPr sz="800" spc="5" dirty="0">
                <a:latin typeface="Calibri"/>
                <a:cs typeface="Calibri"/>
              </a:rPr>
              <a:t> </a:t>
            </a:r>
            <a:r>
              <a:rPr sz="800" dirty="0">
                <a:latin typeface="Calibri"/>
                <a:cs typeface="Calibri"/>
              </a:rPr>
              <a:t>to</a:t>
            </a:r>
            <a:r>
              <a:rPr sz="800" spc="-35" dirty="0">
                <a:latin typeface="Calibri"/>
                <a:cs typeface="Calibri"/>
              </a:rPr>
              <a:t> </a:t>
            </a:r>
            <a:r>
              <a:rPr sz="800" spc="-20" dirty="0">
                <a:latin typeface="Calibri"/>
                <a:cs typeface="Calibri"/>
              </a:rPr>
              <a:t>make</a:t>
            </a:r>
            <a:r>
              <a:rPr sz="800" spc="500" dirty="0">
                <a:latin typeface="Calibri"/>
                <a:cs typeface="Calibri"/>
              </a:rPr>
              <a:t> </a:t>
            </a:r>
            <a:r>
              <a:rPr sz="800" dirty="0">
                <a:latin typeface="Calibri"/>
                <a:cs typeface="Calibri"/>
              </a:rPr>
              <a:t>larger</a:t>
            </a:r>
            <a:r>
              <a:rPr sz="800" spc="-20" dirty="0">
                <a:latin typeface="Calibri"/>
                <a:cs typeface="Calibri"/>
              </a:rPr>
              <a:t> </a:t>
            </a:r>
            <a:r>
              <a:rPr sz="800" spc="-10" dirty="0">
                <a:latin typeface="Calibri"/>
                <a:cs typeface="Calibri"/>
              </a:rPr>
              <a:t>calculations</a:t>
            </a:r>
            <a:endParaRPr sz="800">
              <a:latin typeface="Calibri"/>
              <a:cs typeface="Calibri"/>
            </a:endParaRPr>
          </a:p>
          <a:p>
            <a:pPr marL="79375" marR="71120" algn="ctr">
              <a:lnSpc>
                <a:spcPct val="100000"/>
              </a:lnSpc>
              <a:spcBef>
                <a:spcPts val="480"/>
              </a:spcBef>
            </a:pPr>
            <a:r>
              <a:rPr sz="800" dirty="0">
                <a:latin typeface="Calibri"/>
                <a:cs typeface="Calibri"/>
              </a:rPr>
              <a:t>Multiply</a:t>
            </a:r>
            <a:r>
              <a:rPr sz="800" spc="-20" dirty="0">
                <a:latin typeface="Calibri"/>
                <a:cs typeface="Calibri"/>
              </a:rPr>
              <a:t> </a:t>
            </a:r>
            <a:r>
              <a:rPr sz="800" spc="-10" dirty="0">
                <a:latin typeface="Calibri"/>
                <a:cs typeface="Calibri"/>
              </a:rPr>
              <a:t>numbers</a:t>
            </a:r>
            <a:r>
              <a:rPr sz="800" spc="500" dirty="0">
                <a:latin typeface="Calibri"/>
                <a:cs typeface="Calibri"/>
              </a:rPr>
              <a:t> </a:t>
            </a:r>
            <a:r>
              <a:rPr sz="800" dirty="0">
                <a:latin typeface="Calibri"/>
                <a:cs typeface="Calibri"/>
              </a:rPr>
              <a:t>mentally</a:t>
            </a:r>
            <a:r>
              <a:rPr sz="800" spc="-35" dirty="0">
                <a:latin typeface="Calibri"/>
                <a:cs typeface="Calibri"/>
              </a:rPr>
              <a:t> </a:t>
            </a:r>
            <a:r>
              <a:rPr sz="800" dirty="0">
                <a:latin typeface="Calibri"/>
                <a:cs typeface="Calibri"/>
              </a:rPr>
              <a:t>drawing</a:t>
            </a:r>
            <a:r>
              <a:rPr sz="800" spc="-25" dirty="0">
                <a:latin typeface="Calibri"/>
                <a:cs typeface="Calibri"/>
              </a:rPr>
              <a:t> </a:t>
            </a:r>
            <a:r>
              <a:rPr sz="800" spc="-20" dirty="0">
                <a:latin typeface="Calibri"/>
                <a:cs typeface="Calibri"/>
              </a:rPr>
              <a:t>upon</a:t>
            </a:r>
            <a:r>
              <a:rPr sz="800" spc="500" dirty="0">
                <a:latin typeface="Calibri"/>
                <a:cs typeface="Calibri"/>
              </a:rPr>
              <a:t> </a:t>
            </a:r>
            <a:r>
              <a:rPr sz="800" dirty="0">
                <a:latin typeface="Calibri"/>
                <a:cs typeface="Calibri"/>
              </a:rPr>
              <a:t>known</a:t>
            </a:r>
            <a:r>
              <a:rPr sz="800" spc="-20" dirty="0">
                <a:latin typeface="Calibri"/>
                <a:cs typeface="Calibri"/>
              </a:rPr>
              <a:t> </a:t>
            </a:r>
            <a:r>
              <a:rPr sz="800" spc="-10" dirty="0">
                <a:latin typeface="Calibri"/>
                <a:cs typeface="Calibri"/>
              </a:rPr>
              <a:t>facts</a:t>
            </a:r>
            <a:endParaRPr sz="800">
              <a:latin typeface="Calibri"/>
              <a:cs typeface="Calibri"/>
            </a:endParaRPr>
          </a:p>
        </p:txBody>
      </p:sp>
      <p:sp>
        <p:nvSpPr>
          <p:cNvPr id="13" name="object 13"/>
          <p:cNvSpPr txBox="1"/>
          <p:nvPr/>
        </p:nvSpPr>
        <p:spPr>
          <a:xfrm>
            <a:off x="7960232" y="5109717"/>
            <a:ext cx="987425" cy="1184910"/>
          </a:xfrm>
          <a:prstGeom prst="rect">
            <a:avLst/>
          </a:prstGeom>
        </p:spPr>
        <p:txBody>
          <a:bodyPr vert="horz" wrap="square" lIns="0" tIns="12700" rIns="0" bIns="0" rtlCol="0">
            <a:spAutoFit/>
          </a:bodyPr>
          <a:lstStyle/>
          <a:p>
            <a:pPr marL="117475" marR="109220" algn="ctr">
              <a:lnSpc>
                <a:spcPct val="100000"/>
              </a:lnSpc>
              <a:spcBef>
                <a:spcPts val="100"/>
              </a:spcBef>
            </a:pPr>
            <a:r>
              <a:rPr sz="800" dirty="0">
                <a:latin typeface="Calibri"/>
                <a:cs typeface="Calibri"/>
              </a:rPr>
              <a:t>Undertake</a:t>
            </a:r>
            <a:r>
              <a:rPr sz="800" spc="-40" dirty="0">
                <a:latin typeface="Calibri"/>
                <a:cs typeface="Calibri"/>
              </a:rPr>
              <a:t> </a:t>
            </a:r>
            <a:r>
              <a:rPr sz="800" spc="-10" dirty="0">
                <a:latin typeface="Calibri"/>
                <a:cs typeface="Calibri"/>
              </a:rPr>
              <a:t>mental</a:t>
            </a:r>
            <a:r>
              <a:rPr sz="800" spc="500" dirty="0">
                <a:latin typeface="Calibri"/>
                <a:cs typeface="Calibri"/>
              </a:rPr>
              <a:t> </a:t>
            </a:r>
            <a:r>
              <a:rPr sz="800" dirty="0">
                <a:latin typeface="Calibri"/>
                <a:cs typeface="Calibri"/>
              </a:rPr>
              <a:t>calculations</a:t>
            </a:r>
            <a:r>
              <a:rPr sz="800" spc="-45" dirty="0">
                <a:latin typeface="Calibri"/>
                <a:cs typeface="Calibri"/>
              </a:rPr>
              <a:t> </a:t>
            </a:r>
            <a:r>
              <a:rPr sz="800" spc="-20" dirty="0">
                <a:latin typeface="Calibri"/>
                <a:cs typeface="Calibri"/>
              </a:rPr>
              <a:t>with</a:t>
            </a:r>
            <a:r>
              <a:rPr sz="800" spc="500" dirty="0">
                <a:latin typeface="Calibri"/>
                <a:cs typeface="Calibri"/>
              </a:rPr>
              <a:t> </a:t>
            </a:r>
            <a:r>
              <a:rPr sz="800" spc="-10" dirty="0">
                <a:latin typeface="Calibri"/>
                <a:cs typeface="Calibri"/>
              </a:rPr>
              <a:t>increasingly</a:t>
            </a:r>
            <a:r>
              <a:rPr sz="800" spc="50" dirty="0">
                <a:latin typeface="Calibri"/>
                <a:cs typeface="Calibri"/>
              </a:rPr>
              <a:t> </a:t>
            </a:r>
            <a:r>
              <a:rPr sz="800" spc="-10" dirty="0">
                <a:latin typeface="Calibri"/>
                <a:cs typeface="Calibri"/>
              </a:rPr>
              <a:t>large</a:t>
            </a:r>
            <a:r>
              <a:rPr sz="800" spc="500" dirty="0">
                <a:latin typeface="Calibri"/>
                <a:cs typeface="Calibri"/>
              </a:rPr>
              <a:t> </a:t>
            </a:r>
            <a:r>
              <a:rPr sz="800" spc="-10" dirty="0">
                <a:latin typeface="Calibri"/>
                <a:cs typeface="Calibri"/>
              </a:rPr>
              <a:t>numbers</a:t>
            </a:r>
            <a:endParaRPr sz="800">
              <a:latin typeface="Calibri"/>
              <a:cs typeface="Calibri"/>
            </a:endParaRPr>
          </a:p>
          <a:p>
            <a:pPr marL="12065" marR="5080" indent="1270" algn="ctr">
              <a:lnSpc>
                <a:spcPct val="100000"/>
              </a:lnSpc>
              <a:spcBef>
                <a:spcPts val="484"/>
              </a:spcBef>
            </a:pPr>
            <a:r>
              <a:rPr sz="800" dirty="0">
                <a:latin typeface="Calibri"/>
                <a:cs typeface="Calibri"/>
              </a:rPr>
              <a:t>Continue</a:t>
            </a:r>
            <a:r>
              <a:rPr sz="800" spc="-1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use</a:t>
            </a:r>
            <a:r>
              <a:rPr sz="800" spc="-15" dirty="0">
                <a:latin typeface="Calibri"/>
                <a:cs typeface="Calibri"/>
              </a:rPr>
              <a:t> </a:t>
            </a:r>
            <a:r>
              <a:rPr sz="800" spc="-25" dirty="0">
                <a:latin typeface="Calibri"/>
                <a:cs typeface="Calibri"/>
              </a:rPr>
              <a:t>all</a:t>
            </a:r>
            <a:r>
              <a:rPr sz="800" spc="500" dirty="0">
                <a:latin typeface="Calibri"/>
                <a:cs typeface="Calibri"/>
              </a:rPr>
              <a:t> </a:t>
            </a:r>
            <a:r>
              <a:rPr sz="800" dirty="0">
                <a:latin typeface="Calibri"/>
                <a:cs typeface="Calibri"/>
              </a:rPr>
              <a:t>multiplication</a:t>
            </a:r>
            <a:r>
              <a:rPr sz="800" spc="-25" dirty="0">
                <a:latin typeface="Calibri"/>
                <a:cs typeface="Calibri"/>
              </a:rPr>
              <a:t> </a:t>
            </a:r>
            <a:r>
              <a:rPr sz="800" dirty="0">
                <a:latin typeface="Calibri"/>
                <a:cs typeface="Calibri"/>
              </a:rPr>
              <a:t>tables</a:t>
            </a:r>
            <a:r>
              <a:rPr sz="800" spc="-35"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calculate</a:t>
            </a:r>
            <a:r>
              <a:rPr sz="800" spc="-40" dirty="0">
                <a:latin typeface="Calibri"/>
                <a:cs typeface="Calibri"/>
              </a:rPr>
              <a:t> </a:t>
            </a:r>
            <a:r>
              <a:rPr sz="800" spc="-10" dirty="0">
                <a:latin typeface="Calibri"/>
                <a:cs typeface="Calibri"/>
              </a:rPr>
              <a:t>mathematical</a:t>
            </a:r>
            <a:r>
              <a:rPr sz="800" spc="500" dirty="0">
                <a:latin typeface="Calibri"/>
                <a:cs typeface="Calibri"/>
              </a:rPr>
              <a:t> </a:t>
            </a:r>
            <a:r>
              <a:rPr sz="800" spc="-10" dirty="0">
                <a:latin typeface="Calibri"/>
                <a:cs typeface="Calibri"/>
              </a:rPr>
              <a:t>statements</a:t>
            </a:r>
            <a:r>
              <a:rPr sz="800" dirty="0">
                <a:latin typeface="Calibri"/>
                <a:cs typeface="Calibri"/>
              </a:rPr>
              <a:t> in</a:t>
            </a:r>
            <a:r>
              <a:rPr sz="800" spc="5" dirty="0">
                <a:latin typeface="Calibri"/>
                <a:cs typeface="Calibri"/>
              </a:rPr>
              <a:t> </a:t>
            </a:r>
            <a:r>
              <a:rPr sz="800" dirty="0">
                <a:latin typeface="Calibri"/>
                <a:cs typeface="Calibri"/>
              </a:rPr>
              <a:t>order</a:t>
            </a:r>
            <a:r>
              <a:rPr sz="800" spc="15"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maintain</a:t>
            </a:r>
            <a:r>
              <a:rPr sz="800" spc="-25" dirty="0">
                <a:latin typeface="Calibri"/>
                <a:cs typeface="Calibri"/>
              </a:rPr>
              <a:t> </a:t>
            </a:r>
            <a:r>
              <a:rPr sz="800" spc="-10" dirty="0">
                <a:latin typeface="Calibri"/>
                <a:cs typeface="Calibri"/>
              </a:rPr>
              <a:t>fluency</a:t>
            </a:r>
            <a:endParaRPr sz="800">
              <a:latin typeface="Calibri"/>
              <a:cs typeface="Calibri"/>
            </a:endParaRPr>
          </a:p>
        </p:txBody>
      </p:sp>
      <p:sp>
        <p:nvSpPr>
          <p:cNvPr id="14" name="object 14"/>
          <p:cNvSpPr txBox="1"/>
          <p:nvPr/>
        </p:nvSpPr>
        <p:spPr>
          <a:xfrm>
            <a:off x="159512" y="5776671"/>
            <a:ext cx="1725930" cy="880110"/>
          </a:xfrm>
          <a:prstGeom prst="rect">
            <a:avLst/>
          </a:prstGeom>
        </p:spPr>
        <p:txBody>
          <a:bodyPr vert="horz" wrap="square" lIns="0" tIns="12700" rIns="0" bIns="0" rtlCol="0">
            <a:spAutoFit/>
          </a:bodyPr>
          <a:lstStyle/>
          <a:p>
            <a:pPr marL="34925" marR="27305" algn="ctr">
              <a:lnSpc>
                <a:spcPct val="100000"/>
              </a:lnSpc>
              <a:spcBef>
                <a:spcPts val="100"/>
              </a:spcBef>
            </a:pPr>
            <a:r>
              <a:rPr sz="800" dirty="0">
                <a:latin typeface="Calibri"/>
                <a:cs typeface="Calibri"/>
              </a:rPr>
              <a:t>Multiply</a:t>
            </a:r>
            <a:r>
              <a:rPr sz="800" spc="15" dirty="0">
                <a:latin typeface="Calibri"/>
                <a:cs typeface="Calibri"/>
              </a:rPr>
              <a:t> </a:t>
            </a:r>
            <a:r>
              <a:rPr sz="800" spc="-10" dirty="0">
                <a:latin typeface="Calibri"/>
                <a:cs typeface="Calibri"/>
              </a:rPr>
              <a:t>multi-</a:t>
            </a:r>
            <a:r>
              <a:rPr sz="800" dirty="0">
                <a:latin typeface="Calibri"/>
                <a:cs typeface="Calibri"/>
              </a:rPr>
              <a:t>digit</a:t>
            </a:r>
            <a:r>
              <a:rPr sz="800" spc="-15" dirty="0">
                <a:latin typeface="Calibri"/>
                <a:cs typeface="Calibri"/>
              </a:rPr>
              <a:t> </a:t>
            </a:r>
            <a:r>
              <a:rPr sz="800" dirty="0">
                <a:latin typeface="Calibri"/>
                <a:cs typeface="Calibri"/>
              </a:rPr>
              <a:t>numbers</a:t>
            </a:r>
            <a:r>
              <a:rPr sz="800" spc="-15" dirty="0">
                <a:latin typeface="Calibri"/>
                <a:cs typeface="Calibri"/>
              </a:rPr>
              <a:t> </a:t>
            </a:r>
            <a:r>
              <a:rPr sz="800" dirty="0">
                <a:latin typeface="Calibri"/>
                <a:cs typeface="Calibri"/>
              </a:rPr>
              <a:t>up</a:t>
            </a:r>
            <a:r>
              <a:rPr sz="800" spc="-15" dirty="0">
                <a:latin typeface="Calibri"/>
                <a:cs typeface="Calibri"/>
              </a:rPr>
              <a:t> </a:t>
            </a:r>
            <a:r>
              <a:rPr sz="800" dirty="0">
                <a:latin typeface="Calibri"/>
                <a:cs typeface="Calibri"/>
              </a:rPr>
              <a:t>to</a:t>
            </a:r>
            <a:r>
              <a:rPr sz="800" spc="-15" dirty="0">
                <a:latin typeface="Calibri"/>
                <a:cs typeface="Calibri"/>
              </a:rPr>
              <a:t> </a:t>
            </a:r>
            <a:r>
              <a:rPr sz="800" spc="-10" dirty="0">
                <a:latin typeface="Calibri"/>
                <a:cs typeface="Calibri"/>
              </a:rPr>
              <a:t>four-</a:t>
            </a:r>
            <a:r>
              <a:rPr sz="800" spc="500" dirty="0">
                <a:latin typeface="Calibri"/>
                <a:cs typeface="Calibri"/>
              </a:rPr>
              <a:t> </a:t>
            </a:r>
            <a:r>
              <a:rPr sz="800" dirty="0">
                <a:latin typeface="Calibri"/>
                <a:cs typeface="Calibri"/>
              </a:rPr>
              <a:t>digits</a:t>
            </a:r>
            <a:r>
              <a:rPr sz="800" spc="-10" dirty="0">
                <a:latin typeface="Calibri"/>
                <a:cs typeface="Calibri"/>
              </a:rPr>
              <a:t> </a:t>
            </a:r>
            <a:r>
              <a:rPr sz="800" dirty="0">
                <a:latin typeface="Calibri"/>
                <a:cs typeface="Calibri"/>
              </a:rPr>
              <a:t>by</a:t>
            </a:r>
            <a:r>
              <a:rPr sz="800" spc="-5" dirty="0">
                <a:latin typeface="Calibri"/>
                <a:cs typeface="Calibri"/>
              </a:rPr>
              <a:t> </a:t>
            </a:r>
            <a:r>
              <a:rPr sz="800" dirty="0">
                <a:latin typeface="Calibri"/>
                <a:cs typeface="Calibri"/>
              </a:rPr>
              <a:t>a</a:t>
            </a:r>
            <a:r>
              <a:rPr sz="800" spc="-20" dirty="0">
                <a:latin typeface="Calibri"/>
                <a:cs typeface="Calibri"/>
              </a:rPr>
              <a:t> </a:t>
            </a:r>
            <a:r>
              <a:rPr sz="800" spc="-10" dirty="0">
                <a:latin typeface="Calibri"/>
                <a:cs typeface="Calibri"/>
              </a:rPr>
              <a:t>two-</a:t>
            </a:r>
            <a:r>
              <a:rPr sz="800" dirty="0">
                <a:latin typeface="Calibri"/>
                <a:cs typeface="Calibri"/>
              </a:rPr>
              <a:t>digit</a:t>
            </a:r>
            <a:r>
              <a:rPr sz="800" spc="-5" dirty="0">
                <a:latin typeface="Calibri"/>
                <a:cs typeface="Calibri"/>
              </a:rPr>
              <a:t> </a:t>
            </a:r>
            <a:r>
              <a:rPr sz="800" dirty="0">
                <a:latin typeface="Calibri"/>
                <a:cs typeface="Calibri"/>
              </a:rPr>
              <a:t>whole</a:t>
            </a:r>
            <a:r>
              <a:rPr sz="800" spc="5" dirty="0">
                <a:latin typeface="Calibri"/>
                <a:cs typeface="Calibri"/>
              </a:rPr>
              <a:t> </a:t>
            </a:r>
            <a:r>
              <a:rPr sz="800" spc="-10" dirty="0">
                <a:latin typeface="Calibri"/>
                <a:cs typeface="Calibri"/>
              </a:rPr>
              <a:t>number</a:t>
            </a:r>
            <a:endParaRPr sz="800">
              <a:latin typeface="Calibri"/>
              <a:cs typeface="Calibri"/>
            </a:endParaRPr>
          </a:p>
          <a:p>
            <a:pPr algn="ctr">
              <a:lnSpc>
                <a:spcPct val="100000"/>
              </a:lnSpc>
              <a:spcBef>
                <a:spcPts val="484"/>
              </a:spcBef>
            </a:pPr>
            <a:r>
              <a:rPr sz="800" dirty="0">
                <a:latin typeface="Calibri"/>
                <a:cs typeface="Calibri"/>
              </a:rPr>
              <a:t>Multiply</a:t>
            </a:r>
            <a:r>
              <a:rPr sz="800" spc="-15" dirty="0">
                <a:latin typeface="Calibri"/>
                <a:cs typeface="Calibri"/>
              </a:rPr>
              <a:t> </a:t>
            </a:r>
            <a:r>
              <a:rPr sz="800" dirty="0">
                <a:latin typeface="Calibri"/>
                <a:cs typeface="Calibri"/>
              </a:rPr>
              <a:t>single</a:t>
            </a:r>
            <a:r>
              <a:rPr sz="800" spc="-20" dirty="0">
                <a:latin typeface="Calibri"/>
                <a:cs typeface="Calibri"/>
              </a:rPr>
              <a:t> </a:t>
            </a:r>
            <a:r>
              <a:rPr sz="800" dirty="0">
                <a:latin typeface="Calibri"/>
                <a:cs typeface="Calibri"/>
              </a:rPr>
              <a:t>–digit</a:t>
            </a:r>
            <a:r>
              <a:rPr sz="800" spc="-40" dirty="0">
                <a:latin typeface="Calibri"/>
                <a:cs typeface="Calibri"/>
              </a:rPr>
              <a:t> </a:t>
            </a:r>
            <a:r>
              <a:rPr sz="800" dirty="0">
                <a:latin typeface="Calibri"/>
                <a:cs typeface="Calibri"/>
              </a:rPr>
              <a:t>numbers</a:t>
            </a:r>
            <a:r>
              <a:rPr sz="800" spc="-35" dirty="0">
                <a:latin typeface="Calibri"/>
                <a:cs typeface="Calibri"/>
              </a:rPr>
              <a:t> </a:t>
            </a:r>
            <a:r>
              <a:rPr sz="800" dirty="0">
                <a:latin typeface="Calibri"/>
                <a:cs typeface="Calibri"/>
              </a:rPr>
              <a:t>with</a:t>
            </a:r>
            <a:r>
              <a:rPr sz="800" spc="-25" dirty="0">
                <a:latin typeface="Calibri"/>
                <a:cs typeface="Calibri"/>
              </a:rPr>
              <a:t> </a:t>
            </a:r>
            <a:r>
              <a:rPr sz="800" dirty="0">
                <a:latin typeface="Calibri"/>
                <a:cs typeface="Calibri"/>
              </a:rPr>
              <a:t>up</a:t>
            </a:r>
            <a:r>
              <a:rPr sz="800" spc="-35" dirty="0">
                <a:latin typeface="Calibri"/>
                <a:cs typeface="Calibri"/>
              </a:rPr>
              <a:t> to</a:t>
            </a:r>
            <a:endParaRPr sz="800">
              <a:latin typeface="Calibri"/>
              <a:cs typeface="Calibri"/>
            </a:endParaRPr>
          </a:p>
          <a:p>
            <a:pPr algn="ctr">
              <a:lnSpc>
                <a:spcPct val="100000"/>
              </a:lnSpc>
            </a:pPr>
            <a:r>
              <a:rPr sz="800" spc="-10" dirty="0">
                <a:latin typeface="Calibri"/>
                <a:cs typeface="Calibri"/>
              </a:rPr>
              <a:t>two-</a:t>
            </a:r>
            <a:r>
              <a:rPr sz="800" dirty="0">
                <a:latin typeface="Calibri"/>
                <a:cs typeface="Calibri"/>
              </a:rPr>
              <a:t>decimal</a:t>
            </a:r>
            <a:r>
              <a:rPr sz="800" spc="-10" dirty="0">
                <a:latin typeface="Calibri"/>
                <a:cs typeface="Calibri"/>
              </a:rPr>
              <a:t> </a:t>
            </a:r>
            <a:r>
              <a:rPr sz="800" dirty="0">
                <a:latin typeface="Calibri"/>
                <a:cs typeface="Calibri"/>
              </a:rPr>
              <a:t>places</a:t>
            </a:r>
            <a:r>
              <a:rPr sz="800" spc="10" dirty="0">
                <a:latin typeface="Calibri"/>
                <a:cs typeface="Calibri"/>
              </a:rPr>
              <a:t> </a:t>
            </a:r>
            <a:r>
              <a:rPr sz="800" dirty="0">
                <a:latin typeface="Calibri"/>
                <a:cs typeface="Calibri"/>
              </a:rPr>
              <a:t>by</a:t>
            </a:r>
            <a:r>
              <a:rPr sz="800" spc="-20" dirty="0">
                <a:latin typeface="Calibri"/>
                <a:cs typeface="Calibri"/>
              </a:rPr>
              <a:t> </a:t>
            </a:r>
            <a:r>
              <a:rPr sz="800" dirty="0">
                <a:latin typeface="Calibri"/>
                <a:cs typeface="Calibri"/>
              </a:rPr>
              <a:t>whole </a:t>
            </a:r>
            <a:r>
              <a:rPr sz="800" spc="-10" dirty="0">
                <a:latin typeface="Calibri"/>
                <a:cs typeface="Calibri"/>
              </a:rPr>
              <a:t>numbers</a:t>
            </a:r>
            <a:endParaRPr sz="800">
              <a:latin typeface="Calibri"/>
              <a:cs typeface="Calibri"/>
            </a:endParaRPr>
          </a:p>
          <a:p>
            <a:pPr marL="190500" marR="182245" algn="ctr">
              <a:lnSpc>
                <a:spcPct val="100000"/>
              </a:lnSpc>
              <a:spcBef>
                <a:spcPts val="480"/>
              </a:spcBef>
            </a:pPr>
            <a:r>
              <a:rPr sz="800" dirty="0">
                <a:latin typeface="Calibri"/>
                <a:cs typeface="Calibri"/>
              </a:rPr>
              <a:t>Solve</a:t>
            </a:r>
            <a:r>
              <a:rPr sz="800" spc="-30" dirty="0">
                <a:latin typeface="Calibri"/>
                <a:cs typeface="Calibri"/>
              </a:rPr>
              <a:t> </a:t>
            </a:r>
            <a:r>
              <a:rPr sz="800" dirty="0">
                <a:latin typeface="Calibri"/>
                <a:cs typeface="Calibri"/>
              </a:rPr>
              <a:t>problems</a:t>
            </a:r>
            <a:r>
              <a:rPr sz="800" spc="-20" dirty="0">
                <a:latin typeface="Calibri"/>
                <a:cs typeface="Calibri"/>
              </a:rPr>
              <a:t> </a:t>
            </a:r>
            <a:r>
              <a:rPr sz="800" dirty="0">
                <a:latin typeface="Calibri"/>
                <a:cs typeface="Calibri"/>
              </a:rPr>
              <a:t>involving</a:t>
            </a:r>
            <a:r>
              <a:rPr sz="800" spc="5" dirty="0">
                <a:latin typeface="Calibri"/>
                <a:cs typeface="Calibri"/>
              </a:rPr>
              <a:t> </a:t>
            </a:r>
            <a:r>
              <a:rPr sz="800" dirty="0">
                <a:latin typeface="Calibri"/>
                <a:cs typeface="Calibri"/>
              </a:rPr>
              <a:t>all</a:t>
            </a:r>
            <a:r>
              <a:rPr sz="800" spc="-15" dirty="0">
                <a:latin typeface="Calibri"/>
                <a:cs typeface="Calibri"/>
              </a:rPr>
              <a:t> </a:t>
            </a:r>
            <a:r>
              <a:rPr sz="800" spc="-20" dirty="0">
                <a:latin typeface="Calibri"/>
                <a:cs typeface="Calibri"/>
              </a:rPr>
              <a:t>four</a:t>
            </a:r>
            <a:r>
              <a:rPr sz="800" spc="500" dirty="0">
                <a:latin typeface="Calibri"/>
                <a:cs typeface="Calibri"/>
              </a:rPr>
              <a:t> </a:t>
            </a:r>
            <a:r>
              <a:rPr sz="800" spc="-10" dirty="0">
                <a:latin typeface="Calibri"/>
                <a:cs typeface="Calibri"/>
              </a:rPr>
              <a:t>operations</a:t>
            </a:r>
            <a:endParaRPr sz="800">
              <a:latin typeface="Calibri"/>
              <a:cs typeface="Calibri"/>
            </a:endParaRPr>
          </a:p>
        </p:txBody>
      </p:sp>
      <p:sp>
        <p:nvSpPr>
          <p:cNvPr id="16" name="object 16"/>
          <p:cNvSpPr txBox="1"/>
          <p:nvPr/>
        </p:nvSpPr>
        <p:spPr>
          <a:xfrm>
            <a:off x="668527" y="82676"/>
            <a:ext cx="7845425" cy="228268"/>
          </a:xfrm>
          <a:prstGeom prst="rect">
            <a:avLst/>
          </a:prstGeom>
        </p:spPr>
        <p:txBody>
          <a:bodyPr vert="horz" wrap="square" lIns="0" tIns="12700" rIns="0" bIns="0" rtlCol="0">
            <a:spAutoFit/>
          </a:bodyPr>
          <a:lstStyle/>
          <a:p>
            <a:pPr marL="12700" algn="ctr">
              <a:lnSpc>
                <a:spcPct val="100000"/>
              </a:lnSpc>
              <a:spcBef>
                <a:spcPts val="100"/>
              </a:spcBef>
            </a:pPr>
            <a:r>
              <a:rPr sz="1400" b="1" dirty="0">
                <a:latin typeface="Calibri"/>
                <a:cs typeface="Calibri"/>
              </a:rPr>
              <a:t>Multiplication</a:t>
            </a:r>
            <a:r>
              <a:rPr sz="1400" b="1" spc="-40" dirty="0">
                <a:latin typeface="Calibri"/>
                <a:cs typeface="Calibri"/>
              </a:rPr>
              <a:t> </a:t>
            </a:r>
            <a:r>
              <a:rPr sz="1400" b="1" dirty="0">
                <a:latin typeface="Calibri"/>
                <a:cs typeface="Calibri"/>
              </a:rPr>
              <a:t>-</a:t>
            </a:r>
            <a:r>
              <a:rPr sz="1400" b="1" spc="-30" dirty="0">
                <a:latin typeface="Calibri"/>
                <a:cs typeface="Calibri"/>
              </a:rPr>
              <a:t> </a:t>
            </a:r>
            <a:r>
              <a:rPr sz="1400" b="1" dirty="0">
                <a:latin typeface="Calibri"/>
                <a:cs typeface="Calibri"/>
              </a:rPr>
              <a:t>multiplication</a:t>
            </a:r>
            <a:r>
              <a:rPr sz="1400" b="1" spc="-35" dirty="0">
                <a:latin typeface="Calibri"/>
                <a:cs typeface="Calibri"/>
              </a:rPr>
              <a:t> </a:t>
            </a:r>
            <a:r>
              <a:rPr sz="1400" b="1" dirty="0">
                <a:latin typeface="Calibri"/>
                <a:cs typeface="Calibri"/>
              </a:rPr>
              <a:t>and</a:t>
            </a:r>
            <a:r>
              <a:rPr sz="1400" b="1" spc="-40" dirty="0">
                <a:latin typeface="Calibri"/>
                <a:cs typeface="Calibri"/>
              </a:rPr>
              <a:t> </a:t>
            </a:r>
            <a:r>
              <a:rPr sz="1400" b="1" dirty="0">
                <a:latin typeface="Calibri"/>
                <a:cs typeface="Calibri"/>
              </a:rPr>
              <a:t>division</a:t>
            </a:r>
            <a:r>
              <a:rPr sz="1400" b="1" spc="-25" dirty="0">
                <a:latin typeface="Calibri"/>
                <a:cs typeface="Calibri"/>
              </a:rPr>
              <a:t> </a:t>
            </a:r>
            <a:r>
              <a:rPr sz="1400" b="1" dirty="0">
                <a:latin typeface="Calibri"/>
                <a:cs typeface="Calibri"/>
              </a:rPr>
              <a:t>should</a:t>
            </a:r>
            <a:r>
              <a:rPr sz="1400" b="1" spc="-40" dirty="0">
                <a:latin typeface="Calibri"/>
                <a:cs typeface="Calibri"/>
              </a:rPr>
              <a:t> </a:t>
            </a:r>
            <a:r>
              <a:rPr sz="1400" b="1" dirty="0">
                <a:latin typeface="Calibri"/>
                <a:cs typeface="Calibri"/>
              </a:rPr>
              <a:t>be</a:t>
            </a:r>
            <a:r>
              <a:rPr sz="1400" b="1" spc="-30" dirty="0">
                <a:latin typeface="Calibri"/>
                <a:cs typeface="Calibri"/>
              </a:rPr>
              <a:t> </a:t>
            </a:r>
            <a:r>
              <a:rPr sz="1400" b="1" dirty="0">
                <a:latin typeface="Calibri"/>
                <a:cs typeface="Calibri"/>
              </a:rPr>
              <a:t>taught</a:t>
            </a:r>
            <a:r>
              <a:rPr sz="1400" b="1" spc="-40" dirty="0">
                <a:latin typeface="Calibri"/>
                <a:cs typeface="Calibri"/>
              </a:rPr>
              <a:t> </a:t>
            </a:r>
            <a:r>
              <a:rPr sz="1400" b="1" dirty="0">
                <a:latin typeface="Calibri"/>
                <a:cs typeface="Calibri"/>
              </a:rPr>
              <a:t>together</a:t>
            </a:r>
            <a:endParaRPr sz="1400" dirty="0">
              <a:latin typeface="Calibri"/>
              <a:cs typeface="Calibri"/>
            </a:endParaRPr>
          </a:p>
        </p:txBody>
      </p:sp>
      <p:sp>
        <p:nvSpPr>
          <p:cNvPr id="18" name="object 18"/>
          <p:cNvSpPr/>
          <p:nvPr/>
        </p:nvSpPr>
        <p:spPr>
          <a:xfrm>
            <a:off x="7740650" y="4652899"/>
            <a:ext cx="1403350" cy="12700"/>
          </a:xfrm>
          <a:custGeom>
            <a:avLst/>
            <a:gdLst/>
            <a:ahLst/>
            <a:cxnLst/>
            <a:rect l="l" t="t" r="r" b="b"/>
            <a:pathLst>
              <a:path w="1403350" h="12700">
                <a:moveTo>
                  <a:pt x="0" y="0"/>
                </a:moveTo>
                <a:lnTo>
                  <a:pt x="1403350" y="12700"/>
                </a:lnTo>
              </a:path>
            </a:pathLst>
          </a:custGeom>
          <a:ln w="38100">
            <a:solidFill>
              <a:srgbClr val="000000"/>
            </a:solidFill>
          </a:ln>
        </p:spPr>
        <p:txBody>
          <a:bodyPr wrap="square" lIns="0" tIns="0" rIns="0" bIns="0" rtlCol="0"/>
          <a:lstStyle/>
          <a:p>
            <a:endParaRPr/>
          </a:p>
        </p:txBody>
      </p:sp>
      <p:sp>
        <p:nvSpPr>
          <p:cNvPr id="20" name="object 20"/>
          <p:cNvSpPr txBox="1"/>
          <p:nvPr/>
        </p:nvSpPr>
        <p:spPr>
          <a:xfrm>
            <a:off x="107695" y="1734057"/>
            <a:ext cx="1845945" cy="2708910"/>
          </a:xfrm>
          <a:prstGeom prst="rect">
            <a:avLst/>
          </a:prstGeom>
        </p:spPr>
        <p:txBody>
          <a:bodyPr vert="horz" wrap="square" lIns="0" tIns="13335" rIns="0" bIns="0" rtlCol="0">
            <a:spAutoFit/>
          </a:bodyPr>
          <a:lstStyle/>
          <a:p>
            <a:pPr marL="106680" marR="97155" indent="-2540" algn="ctr">
              <a:lnSpc>
                <a:spcPct val="100000"/>
              </a:lnSpc>
              <a:spcBef>
                <a:spcPts val="105"/>
              </a:spcBef>
            </a:pPr>
            <a:r>
              <a:rPr sz="800" dirty="0">
                <a:latin typeface="Calibri"/>
                <a:cs typeface="Calibri"/>
              </a:rPr>
              <a:t>Identify</a:t>
            </a:r>
            <a:r>
              <a:rPr sz="800" spc="-15" dirty="0">
                <a:latin typeface="Calibri"/>
                <a:cs typeface="Calibri"/>
              </a:rPr>
              <a:t> </a:t>
            </a:r>
            <a:r>
              <a:rPr sz="800" dirty="0">
                <a:latin typeface="Calibri"/>
                <a:cs typeface="Calibri"/>
              </a:rPr>
              <a:t>multiples</a:t>
            </a:r>
            <a:r>
              <a:rPr sz="800" spc="-10" dirty="0">
                <a:latin typeface="Calibri"/>
                <a:cs typeface="Calibri"/>
              </a:rPr>
              <a:t> </a:t>
            </a:r>
            <a:r>
              <a:rPr sz="800" dirty="0">
                <a:latin typeface="Calibri"/>
                <a:cs typeface="Calibri"/>
              </a:rPr>
              <a:t>and</a:t>
            </a:r>
            <a:r>
              <a:rPr sz="800" spc="-30" dirty="0">
                <a:latin typeface="Calibri"/>
                <a:cs typeface="Calibri"/>
              </a:rPr>
              <a:t> </a:t>
            </a:r>
            <a:r>
              <a:rPr sz="800" dirty="0">
                <a:latin typeface="Calibri"/>
                <a:cs typeface="Calibri"/>
              </a:rPr>
              <a:t>factors</a:t>
            </a:r>
            <a:r>
              <a:rPr sz="800" spc="-20" dirty="0">
                <a:latin typeface="Calibri"/>
                <a:cs typeface="Calibri"/>
              </a:rPr>
              <a:t> </a:t>
            </a:r>
            <a:r>
              <a:rPr sz="800" spc="-10" dirty="0">
                <a:latin typeface="Calibri"/>
                <a:cs typeface="Calibri"/>
              </a:rPr>
              <a:t>including</a:t>
            </a:r>
            <a:r>
              <a:rPr sz="800" spc="500" dirty="0">
                <a:latin typeface="Calibri"/>
                <a:cs typeface="Calibri"/>
              </a:rPr>
              <a:t> </a:t>
            </a:r>
            <a:r>
              <a:rPr sz="800" dirty="0">
                <a:latin typeface="Calibri"/>
                <a:cs typeface="Calibri"/>
              </a:rPr>
              <a:t>finding all</a:t>
            </a:r>
            <a:r>
              <a:rPr sz="800" spc="-10" dirty="0">
                <a:latin typeface="Calibri"/>
                <a:cs typeface="Calibri"/>
              </a:rPr>
              <a:t> </a:t>
            </a:r>
            <a:r>
              <a:rPr sz="800" dirty="0">
                <a:latin typeface="Calibri"/>
                <a:cs typeface="Calibri"/>
              </a:rPr>
              <a:t>factor</a:t>
            </a:r>
            <a:r>
              <a:rPr sz="800" spc="-15" dirty="0">
                <a:latin typeface="Calibri"/>
                <a:cs typeface="Calibri"/>
              </a:rPr>
              <a:t> </a:t>
            </a:r>
            <a:r>
              <a:rPr sz="800" dirty="0">
                <a:latin typeface="Calibri"/>
                <a:cs typeface="Calibri"/>
              </a:rPr>
              <a:t>pairs</a:t>
            </a:r>
            <a:r>
              <a:rPr sz="800" spc="-10"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a</a:t>
            </a:r>
            <a:r>
              <a:rPr sz="800" spc="-20" dirty="0">
                <a:latin typeface="Calibri"/>
                <a:cs typeface="Calibri"/>
              </a:rPr>
              <a:t> </a:t>
            </a:r>
            <a:r>
              <a:rPr sz="800" dirty="0">
                <a:latin typeface="Calibri"/>
                <a:cs typeface="Calibri"/>
              </a:rPr>
              <a:t>number,</a:t>
            </a:r>
            <a:r>
              <a:rPr sz="800" spc="-15"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common</a:t>
            </a:r>
            <a:r>
              <a:rPr sz="800" spc="-35" dirty="0">
                <a:latin typeface="Calibri"/>
                <a:cs typeface="Calibri"/>
              </a:rPr>
              <a:t> </a:t>
            </a:r>
            <a:r>
              <a:rPr sz="800" dirty="0">
                <a:latin typeface="Calibri"/>
                <a:cs typeface="Calibri"/>
              </a:rPr>
              <a:t>factors</a:t>
            </a:r>
            <a:r>
              <a:rPr sz="800" spc="-5"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two</a:t>
            </a:r>
            <a:r>
              <a:rPr sz="800" spc="-15" dirty="0">
                <a:latin typeface="Calibri"/>
                <a:cs typeface="Calibri"/>
              </a:rPr>
              <a:t> </a:t>
            </a:r>
            <a:r>
              <a:rPr sz="800" spc="-10" dirty="0">
                <a:latin typeface="Calibri"/>
                <a:cs typeface="Calibri"/>
              </a:rPr>
              <a:t>numbers</a:t>
            </a:r>
            <a:endParaRPr sz="800">
              <a:latin typeface="Calibri"/>
              <a:cs typeface="Calibri"/>
            </a:endParaRPr>
          </a:p>
          <a:p>
            <a:pPr marL="41275" marR="33020" indent="1905" algn="ctr">
              <a:lnSpc>
                <a:spcPct val="100000"/>
              </a:lnSpc>
              <a:spcBef>
                <a:spcPts val="480"/>
              </a:spcBef>
            </a:pPr>
            <a:r>
              <a:rPr sz="800" dirty="0">
                <a:latin typeface="Calibri"/>
                <a:cs typeface="Calibri"/>
              </a:rPr>
              <a:t>Solve</a:t>
            </a:r>
            <a:r>
              <a:rPr sz="800" spc="-30" dirty="0">
                <a:latin typeface="Calibri"/>
                <a:cs typeface="Calibri"/>
              </a:rPr>
              <a:t> </a:t>
            </a:r>
            <a:r>
              <a:rPr sz="800" dirty="0">
                <a:latin typeface="Calibri"/>
                <a:cs typeface="Calibri"/>
              </a:rPr>
              <a:t>problems</a:t>
            </a:r>
            <a:r>
              <a:rPr sz="800" spc="-20" dirty="0">
                <a:latin typeface="Calibri"/>
                <a:cs typeface="Calibri"/>
              </a:rPr>
              <a:t> </a:t>
            </a:r>
            <a:r>
              <a:rPr sz="800" dirty="0">
                <a:latin typeface="Calibri"/>
                <a:cs typeface="Calibri"/>
              </a:rPr>
              <a:t>involving</a:t>
            </a:r>
            <a:r>
              <a:rPr sz="800" spc="5" dirty="0">
                <a:latin typeface="Calibri"/>
                <a:cs typeface="Calibri"/>
              </a:rPr>
              <a:t> </a:t>
            </a:r>
            <a:r>
              <a:rPr sz="800" dirty="0">
                <a:latin typeface="Calibri"/>
                <a:cs typeface="Calibri"/>
              </a:rPr>
              <a:t>all</a:t>
            </a:r>
            <a:r>
              <a:rPr sz="800" spc="-15" dirty="0">
                <a:latin typeface="Calibri"/>
                <a:cs typeface="Calibri"/>
              </a:rPr>
              <a:t> </a:t>
            </a:r>
            <a:r>
              <a:rPr sz="800" spc="-20" dirty="0">
                <a:latin typeface="Calibri"/>
                <a:cs typeface="Calibri"/>
              </a:rPr>
              <a:t>four</a:t>
            </a:r>
            <a:r>
              <a:rPr sz="800" spc="500" dirty="0">
                <a:latin typeface="Calibri"/>
                <a:cs typeface="Calibri"/>
              </a:rPr>
              <a:t> </a:t>
            </a:r>
            <a:r>
              <a:rPr sz="800" dirty="0">
                <a:latin typeface="Calibri"/>
                <a:cs typeface="Calibri"/>
              </a:rPr>
              <a:t>operations</a:t>
            </a:r>
            <a:r>
              <a:rPr sz="800" spc="-15" dirty="0">
                <a:latin typeface="Calibri"/>
                <a:cs typeface="Calibri"/>
              </a:rPr>
              <a:t> </a:t>
            </a:r>
            <a:r>
              <a:rPr sz="800" dirty="0">
                <a:latin typeface="Calibri"/>
                <a:cs typeface="Calibri"/>
              </a:rPr>
              <a:t>where</a:t>
            </a:r>
            <a:r>
              <a:rPr sz="800" spc="-20" dirty="0">
                <a:latin typeface="Calibri"/>
                <a:cs typeface="Calibri"/>
              </a:rPr>
              <a:t> </a:t>
            </a:r>
            <a:r>
              <a:rPr sz="800" dirty="0">
                <a:latin typeface="Calibri"/>
                <a:cs typeface="Calibri"/>
              </a:rPr>
              <a:t>larger</a:t>
            </a:r>
            <a:r>
              <a:rPr sz="800" spc="-25"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are</a:t>
            </a:r>
            <a:r>
              <a:rPr sz="800" spc="-25" dirty="0">
                <a:latin typeface="Calibri"/>
                <a:cs typeface="Calibri"/>
              </a:rPr>
              <a:t> </a:t>
            </a:r>
            <a:r>
              <a:rPr sz="800" spc="-20" dirty="0">
                <a:latin typeface="Calibri"/>
                <a:cs typeface="Calibri"/>
              </a:rPr>
              <a:t>used</a:t>
            </a:r>
            <a:r>
              <a:rPr sz="800" spc="500" dirty="0">
                <a:latin typeface="Calibri"/>
                <a:cs typeface="Calibri"/>
              </a:rPr>
              <a:t> </a:t>
            </a:r>
            <a:r>
              <a:rPr sz="800" dirty="0">
                <a:latin typeface="Calibri"/>
                <a:cs typeface="Calibri"/>
              </a:rPr>
              <a:t>by</a:t>
            </a:r>
            <a:r>
              <a:rPr sz="800" spc="-40" dirty="0">
                <a:latin typeface="Calibri"/>
                <a:cs typeface="Calibri"/>
              </a:rPr>
              <a:t> </a:t>
            </a:r>
            <a:r>
              <a:rPr sz="800" dirty="0">
                <a:latin typeface="Calibri"/>
                <a:cs typeface="Calibri"/>
              </a:rPr>
              <a:t>decomposing</a:t>
            </a:r>
            <a:r>
              <a:rPr sz="800" spc="-15" dirty="0">
                <a:latin typeface="Calibri"/>
                <a:cs typeface="Calibri"/>
              </a:rPr>
              <a:t> </a:t>
            </a:r>
            <a:r>
              <a:rPr sz="800" dirty="0">
                <a:latin typeface="Calibri"/>
                <a:cs typeface="Calibri"/>
              </a:rPr>
              <a:t>them</a:t>
            </a:r>
            <a:r>
              <a:rPr sz="800" spc="-25" dirty="0">
                <a:latin typeface="Calibri"/>
                <a:cs typeface="Calibri"/>
              </a:rPr>
              <a:t> </a:t>
            </a:r>
            <a:r>
              <a:rPr sz="800" dirty="0">
                <a:latin typeface="Calibri"/>
                <a:cs typeface="Calibri"/>
              </a:rPr>
              <a:t>into</a:t>
            </a:r>
            <a:r>
              <a:rPr sz="800" spc="-20" dirty="0">
                <a:latin typeface="Calibri"/>
                <a:cs typeface="Calibri"/>
              </a:rPr>
              <a:t> </a:t>
            </a:r>
            <a:r>
              <a:rPr sz="800" dirty="0">
                <a:latin typeface="Calibri"/>
                <a:cs typeface="Calibri"/>
              </a:rPr>
              <a:t>their</a:t>
            </a:r>
            <a:r>
              <a:rPr sz="800" spc="-30" dirty="0">
                <a:latin typeface="Calibri"/>
                <a:cs typeface="Calibri"/>
              </a:rPr>
              <a:t> </a:t>
            </a:r>
            <a:r>
              <a:rPr sz="800" spc="-10" dirty="0">
                <a:latin typeface="Calibri"/>
                <a:cs typeface="Calibri"/>
              </a:rPr>
              <a:t>factors</a:t>
            </a:r>
            <a:endParaRPr sz="800">
              <a:latin typeface="Calibri"/>
              <a:cs typeface="Calibri"/>
            </a:endParaRPr>
          </a:p>
          <a:p>
            <a:pPr marL="158750" marR="151130" indent="635" algn="ctr">
              <a:lnSpc>
                <a:spcPct val="100000"/>
              </a:lnSpc>
              <a:spcBef>
                <a:spcPts val="480"/>
              </a:spcBef>
            </a:pPr>
            <a:r>
              <a:rPr sz="800" dirty="0">
                <a:latin typeface="Calibri"/>
                <a:cs typeface="Calibri"/>
              </a:rPr>
              <a:t>Multiply</a:t>
            </a:r>
            <a:r>
              <a:rPr sz="800" spc="5" dirty="0">
                <a:latin typeface="Calibri"/>
                <a:cs typeface="Calibri"/>
              </a:rPr>
              <a:t> </a:t>
            </a:r>
            <a:r>
              <a:rPr sz="800" dirty="0">
                <a:latin typeface="Calibri"/>
                <a:cs typeface="Calibri"/>
              </a:rPr>
              <a:t>whole</a:t>
            </a:r>
            <a:r>
              <a:rPr sz="800" spc="-20"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and</a:t>
            </a:r>
            <a:r>
              <a:rPr sz="800" spc="-15" dirty="0">
                <a:latin typeface="Calibri"/>
                <a:cs typeface="Calibri"/>
              </a:rPr>
              <a:t> </a:t>
            </a:r>
            <a:r>
              <a:rPr sz="800" spc="-20" dirty="0">
                <a:latin typeface="Calibri"/>
                <a:cs typeface="Calibri"/>
              </a:rPr>
              <a:t>those</a:t>
            </a:r>
            <a:r>
              <a:rPr sz="800" spc="500" dirty="0">
                <a:latin typeface="Calibri"/>
                <a:cs typeface="Calibri"/>
              </a:rPr>
              <a:t> </a:t>
            </a:r>
            <a:r>
              <a:rPr sz="800" dirty="0">
                <a:latin typeface="Calibri"/>
                <a:cs typeface="Calibri"/>
              </a:rPr>
              <a:t>involving</a:t>
            </a:r>
            <a:r>
              <a:rPr sz="800" spc="-5" dirty="0">
                <a:latin typeface="Calibri"/>
                <a:cs typeface="Calibri"/>
              </a:rPr>
              <a:t> </a:t>
            </a:r>
            <a:r>
              <a:rPr sz="800" dirty="0">
                <a:latin typeface="Calibri"/>
                <a:cs typeface="Calibri"/>
              </a:rPr>
              <a:t>decimals</a:t>
            </a:r>
            <a:r>
              <a:rPr sz="800" spc="5" dirty="0">
                <a:latin typeface="Calibri"/>
                <a:cs typeface="Calibri"/>
              </a:rPr>
              <a:t> </a:t>
            </a:r>
            <a:r>
              <a:rPr sz="800" dirty="0">
                <a:latin typeface="Calibri"/>
                <a:cs typeface="Calibri"/>
              </a:rPr>
              <a:t>by</a:t>
            </a:r>
            <a:r>
              <a:rPr sz="800" spc="-20" dirty="0">
                <a:latin typeface="Calibri"/>
                <a:cs typeface="Calibri"/>
              </a:rPr>
              <a:t> </a:t>
            </a:r>
            <a:r>
              <a:rPr sz="800" dirty="0">
                <a:latin typeface="Calibri"/>
                <a:cs typeface="Calibri"/>
              </a:rPr>
              <a:t>10,</a:t>
            </a:r>
            <a:r>
              <a:rPr sz="800" spc="-40" dirty="0">
                <a:latin typeface="Calibri"/>
                <a:cs typeface="Calibri"/>
              </a:rPr>
              <a:t> </a:t>
            </a:r>
            <a:r>
              <a:rPr sz="800" dirty="0">
                <a:latin typeface="Calibri"/>
                <a:cs typeface="Calibri"/>
              </a:rPr>
              <a:t>100</a:t>
            </a:r>
            <a:r>
              <a:rPr sz="800" spc="-45" dirty="0">
                <a:latin typeface="Calibri"/>
                <a:cs typeface="Calibri"/>
              </a:rPr>
              <a:t> </a:t>
            </a:r>
            <a:r>
              <a:rPr sz="800" dirty="0">
                <a:latin typeface="Calibri"/>
                <a:cs typeface="Calibri"/>
              </a:rPr>
              <a:t>&amp;</a:t>
            </a:r>
            <a:r>
              <a:rPr sz="800" spc="-10" dirty="0">
                <a:latin typeface="Calibri"/>
                <a:cs typeface="Calibri"/>
              </a:rPr>
              <a:t> </a:t>
            </a:r>
            <a:r>
              <a:rPr sz="800" spc="-20" dirty="0">
                <a:latin typeface="Calibri"/>
                <a:cs typeface="Calibri"/>
              </a:rPr>
              <a:t>1000</a:t>
            </a:r>
            <a:endParaRPr sz="800">
              <a:latin typeface="Calibri"/>
              <a:cs typeface="Calibri"/>
            </a:endParaRPr>
          </a:p>
          <a:p>
            <a:pPr marL="71755" marR="62230" indent="635" algn="ctr">
              <a:lnSpc>
                <a:spcPct val="100000"/>
              </a:lnSpc>
              <a:spcBef>
                <a:spcPts val="480"/>
              </a:spcBef>
            </a:pPr>
            <a:r>
              <a:rPr sz="800" spc="-10" dirty="0">
                <a:latin typeface="Calibri"/>
                <a:cs typeface="Calibri"/>
              </a:rPr>
              <a:t>Understand</a:t>
            </a:r>
            <a:r>
              <a:rPr sz="800" spc="20" dirty="0">
                <a:latin typeface="Calibri"/>
                <a:cs typeface="Calibri"/>
              </a:rPr>
              <a:t> </a:t>
            </a:r>
            <a:r>
              <a:rPr sz="800" dirty="0">
                <a:latin typeface="Calibri"/>
                <a:cs typeface="Calibri"/>
              </a:rPr>
              <a:t>and</a:t>
            </a:r>
            <a:r>
              <a:rPr sz="800" spc="25" dirty="0">
                <a:latin typeface="Calibri"/>
                <a:cs typeface="Calibri"/>
              </a:rPr>
              <a:t> </a:t>
            </a:r>
            <a:r>
              <a:rPr sz="800" dirty="0">
                <a:latin typeface="Calibri"/>
                <a:cs typeface="Calibri"/>
              </a:rPr>
              <a:t>use</a:t>
            </a:r>
            <a:r>
              <a:rPr sz="800" spc="10" dirty="0">
                <a:latin typeface="Calibri"/>
                <a:cs typeface="Calibri"/>
              </a:rPr>
              <a:t> </a:t>
            </a:r>
            <a:r>
              <a:rPr sz="800" spc="-10" dirty="0">
                <a:latin typeface="Calibri"/>
                <a:cs typeface="Calibri"/>
              </a:rPr>
              <a:t>multiplication</a:t>
            </a:r>
            <a:r>
              <a:rPr sz="800" spc="65"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division</a:t>
            </a:r>
            <a:r>
              <a:rPr sz="800" spc="-5" dirty="0">
                <a:latin typeface="Calibri"/>
                <a:cs typeface="Calibri"/>
              </a:rPr>
              <a:t> </a:t>
            </a:r>
            <a:r>
              <a:rPr sz="800" dirty="0">
                <a:latin typeface="Calibri"/>
                <a:cs typeface="Calibri"/>
              </a:rPr>
              <a:t>as</a:t>
            </a:r>
            <a:r>
              <a:rPr sz="800" spc="-30" dirty="0">
                <a:latin typeface="Calibri"/>
                <a:cs typeface="Calibri"/>
              </a:rPr>
              <a:t> </a:t>
            </a:r>
            <a:r>
              <a:rPr sz="800" dirty="0">
                <a:latin typeface="Calibri"/>
                <a:cs typeface="Calibri"/>
              </a:rPr>
              <a:t>inverses</a:t>
            </a:r>
            <a:r>
              <a:rPr sz="800" spc="-25" dirty="0">
                <a:latin typeface="Calibri"/>
                <a:cs typeface="Calibri"/>
              </a:rPr>
              <a:t> </a:t>
            </a:r>
            <a:r>
              <a:rPr sz="800" dirty="0">
                <a:latin typeface="Calibri"/>
                <a:cs typeface="Calibri"/>
              </a:rPr>
              <a:t>including</a:t>
            </a:r>
            <a:r>
              <a:rPr sz="800" spc="5" dirty="0">
                <a:latin typeface="Calibri"/>
                <a:cs typeface="Calibri"/>
              </a:rPr>
              <a:t> </a:t>
            </a:r>
            <a:r>
              <a:rPr sz="800" dirty="0">
                <a:latin typeface="Calibri"/>
                <a:cs typeface="Calibri"/>
              </a:rPr>
              <a:t>in</a:t>
            </a:r>
            <a:r>
              <a:rPr sz="800" spc="-30" dirty="0">
                <a:latin typeface="Calibri"/>
                <a:cs typeface="Calibri"/>
              </a:rPr>
              <a:t> </a:t>
            </a:r>
            <a:r>
              <a:rPr sz="800" spc="-10" dirty="0">
                <a:latin typeface="Calibri"/>
                <a:cs typeface="Calibri"/>
              </a:rPr>
              <a:t>problems</a:t>
            </a:r>
            <a:r>
              <a:rPr sz="800" spc="500" dirty="0">
                <a:latin typeface="Calibri"/>
                <a:cs typeface="Calibri"/>
              </a:rPr>
              <a:t> </a:t>
            </a:r>
            <a:r>
              <a:rPr sz="800" dirty="0">
                <a:latin typeface="Calibri"/>
                <a:cs typeface="Calibri"/>
              </a:rPr>
              <a:t>involving</a:t>
            </a:r>
            <a:r>
              <a:rPr sz="800" spc="-10" dirty="0">
                <a:latin typeface="Calibri"/>
                <a:cs typeface="Calibri"/>
              </a:rPr>
              <a:t> </a:t>
            </a:r>
            <a:r>
              <a:rPr sz="800" dirty="0">
                <a:latin typeface="Calibri"/>
                <a:cs typeface="Calibri"/>
              </a:rPr>
              <a:t>missing</a:t>
            </a:r>
            <a:r>
              <a:rPr sz="800" spc="-25"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and</a:t>
            </a:r>
            <a:r>
              <a:rPr sz="800" spc="-20" dirty="0">
                <a:latin typeface="Calibri"/>
                <a:cs typeface="Calibri"/>
              </a:rPr>
              <a:t> </a:t>
            </a:r>
            <a:r>
              <a:rPr sz="800" spc="-10" dirty="0">
                <a:latin typeface="Calibri"/>
                <a:cs typeface="Calibri"/>
              </a:rPr>
              <a:t>balancing</a:t>
            </a:r>
            <a:r>
              <a:rPr sz="800" spc="500" dirty="0">
                <a:latin typeface="Calibri"/>
                <a:cs typeface="Calibri"/>
              </a:rPr>
              <a:t> </a:t>
            </a:r>
            <a:r>
              <a:rPr sz="800" spc="-10" dirty="0">
                <a:latin typeface="Calibri"/>
                <a:cs typeface="Calibri"/>
              </a:rPr>
              <a:t>equations</a:t>
            </a:r>
            <a:endParaRPr sz="800">
              <a:latin typeface="Calibri"/>
              <a:cs typeface="Calibri"/>
            </a:endParaRPr>
          </a:p>
          <a:p>
            <a:pPr marL="12065" marR="5080" indent="1270" algn="ctr">
              <a:lnSpc>
                <a:spcPct val="100000"/>
              </a:lnSpc>
              <a:spcBef>
                <a:spcPts val="480"/>
              </a:spcBef>
            </a:pPr>
            <a:r>
              <a:rPr sz="800" dirty="0">
                <a:latin typeface="Calibri"/>
                <a:cs typeface="Calibri"/>
              </a:rPr>
              <a:t>Solve</a:t>
            </a:r>
            <a:r>
              <a:rPr sz="800" spc="-45" dirty="0">
                <a:latin typeface="Calibri"/>
                <a:cs typeface="Calibri"/>
              </a:rPr>
              <a:t> </a:t>
            </a:r>
            <a:r>
              <a:rPr sz="800" dirty="0">
                <a:latin typeface="Calibri"/>
                <a:cs typeface="Calibri"/>
              </a:rPr>
              <a:t>problems</a:t>
            </a:r>
            <a:r>
              <a:rPr sz="800" spc="-30" dirty="0">
                <a:latin typeface="Calibri"/>
                <a:cs typeface="Calibri"/>
              </a:rPr>
              <a:t> </a:t>
            </a:r>
            <a:r>
              <a:rPr sz="800" dirty="0">
                <a:latin typeface="Calibri"/>
                <a:cs typeface="Calibri"/>
              </a:rPr>
              <a:t>involving</a:t>
            </a:r>
            <a:r>
              <a:rPr sz="800" spc="-10" dirty="0">
                <a:latin typeface="Calibri"/>
                <a:cs typeface="Calibri"/>
              </a:rPr>
              <a:t> </a:t>
            </a:r>
            <a:r>
              <a:rPr sz="800" dirty="0">
                <a:latin typeface="Calibri"/>
                <a:cs typeface="Calibri"/>
              </a:rPr>
              <a:t>multiplication</a:t>
            </a:r>
            <a:r>
              <a:rPr sz="800" spc="-1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division</a:t>
            </a:r>
            <a:r>
              <a:rPr sz="800" spc="-5" dirty="0">
                <a:latin typeface="Calibri"/>
                <a:cs typeface="Calibri"/>
              </a:rPr>
              <a:t> </a:t>
            </a:r>
            <a:r>
              <a:rPr sz="800" dirty="0">
                <a:latin typeface="Calibri"/>
                <a:cs typeface="Calibri"/>
              </a:rPr>
              <a:t>including</a:t>
            </a:r>
            <a:r>
              <a:rPr sz="800" spc="-15" dirty="0">
                <a:latin typeface="Calibri"/>
                <a:cs typeface="Calibri"/>
              </a:rPr>
              <a:t> </a:t>
            </a:r>
            <a:r>
              <a:rPr sz="800" dirty="0">
                <a:latin typeface="Calibri"/>
                <a:cs typeface="Calibri"/>
              </a:rPr>
              <a:t>scaling</a:t>
            </a:r>
            <a:r>
              <a:rPr sz="800" spc="-20" dirty="0">
                <a:latin typeface="Calibri"/>
                <a:cs typeface="Calibri"/>
              </a:rPr>
              <a:t> </a:t>
            </a:r>
            <a:r>
              <a:rPr sz="800" dirty="0">
                <a:latin typeface="Calibri"/>
                <a:cs typeface="Calibri"/>
              </a:rPr>
              <a:t>by</a:t>
            </a:r>
            <a:r>
              <a:rPr sz="800" spc="-30" dirty="0">
                <a:latin typeface="Calibri"/>
                <a:cs typeface="Calibri"/>
              </a:rPr>
              <a:t> </a:t>
            </a:r>
            <a:r>
              <a:rPr sz="800" dirty="0">
                <a:latin typeface="Calibri"/>
                <a:cs typeface="Calibri"/>
              </a:rPr>
              <a:t>simple</a:t>
            </a:r>
            <a:r>
              <a:rPr sz="800" spc="-30" dirty="0">
                <a:latin typeface="Calibri"/>
                <a:cs typeface="Calibri"/>
              </a:rPr>
              <a:t> </a:t>
            </a:r>
            <a:r>
              <a:rPr sz="800" spc="-10" dirty="0">
                <a:latin typeface="Calibri"/>
                <a:cs typeface="Calibri"/>
              </a:rPr>
              <a:t>fractions</a:t>
            </a:r>
            <a:endParaRPr sz="800">
              <a:latin typeface="Calibri"/>
              <a:cs typeface="Calibri"/>
            </a:endParaRPr>
          </a:p>
          <a:p>
            <a:pPr marL="121920" marR="113664" algn="ctr">
              <a:lnSpc>
                <a:spcPct val="100000"/>
              </a:lnSpc>
              <a:spcBef>
                <a:spcPts val="480"/>
              </a:spcBef>
            </a:pPr>
            <a:r>
              <a:rPr sz="800" dirty="0">
                <a:latin typeface="Calibri"/>
                <a:cs typeface="Calibri"/>
              </a:rPr>
              <a:t>Know</a:t>
            </a:r>
            <a:r>
              <a:rPr sz="800" spc="-15"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use</a:t>
            </a:r>
            <a:r>
              <a:rPr sz="800" spc="-10" dirty="0">
                <a:latin typeface="Calibri"/>
                <a:cs typeface="Calibri"/>
              </a:rPr>
              <a:t> </a:t>
            </a:r>
            <a:r>
              <a:rPr sz="800" dirty="0">
                <a:latin typeface="Calibri"/>
                <a:cs typeface="Calibri"/>
              </a:rPr>
              <a:t>the</a:t>
            </a:r>
            <a:r>
              <a:rPr sz="800" spc="-25" dirty="0">
                <a:latin typeface="Calibri"/>
                <a:cs typeface="Calibri"/>
              </a:rPr>
              <a:t> </a:t>
            </a:r>
            <a:r>
              <a:rPr sz="800" dirty="0">
                <a:latin typeface="Calibri"/>
                <a:cs typeface="Calibri"/>
              </a:rPr>
              <a:t>vocabulary of</a:t>
            </a:r>
            <a:r>
              <a:rPr sz="800" spc="-10" dirty="0">
                <a:latin typeface="Calibri"/>
                <a:cs typeface="Calibri"/>
              </a:rPr>
              <a:t> </a:t>
            </a:r>
            <a:r>
              <a:rPr sz="800" spc="-20" dirty="0">
                <a:latin typeface="Calibri"/>
                <a:cs typeface="Calibri"/>
              </a:rPr>
              <a:t>prime</a:t>
            </a:r>
            <a:r>
              <a:rPr sz="800" spc="500" dirty="0">
                <a:latin typeface="Calibri"/>
                <a:cs typeface="Calibri"/>
              </a:rPr>
              <a:t> </a:t>
            </a:r>
            <a:r>
              <a:rPr sz="800" dirty="0">
                <a:latin typeface="Calibri"/>
                <a:cs typeface="Calibri"/>
              </a:rPr>
              <a:t>numbers,</a:t>
            </a:r>
            <a:r>
              <a:rPr sz="800" spc="-20" dirty="0">
                <a:latin typeface="Calibri"/>
                <a:cs typeface="Calibri"/>
              </a:rPr>
              <a:t> </a:t>
            </a:r>
            <a:r>
              <a:rPr sz="800" dirty="0">
                <a:latin typeface="Calibri"/>
                <a:cs typeface="Calibri"/>
              </a:rPr>
              <a:t>prime</a:t>
            </a:r>
            <a:r>
              <a:rPr sz="800" spc="-25" dirty="0">
                <a:latin typeface="Calibri"/>
                <a:cs typeface="Calibri"/>
              </a:rPr>
              <a:t> </a:t>
            </a:r>
            <a:r>
              <a:rPr sz="800" dirty="0">
                <a:latin typeface="Calibri"/>
                <a:cs typeface="Calibri"/>
              </a:rPr>
              <a:t>factors</a:t>
            </a:r>
            <a:r>
              <a:rPr sz="800" spc="-15" dirty="0">
                <a:latin typeface="Calibri"/>
                <a:cs typeface="Calibri"/>
              </a:rPr>
              <a:t> </a:t>
            </a:r>
            <a:r>
              <a:rPr sz="800" dirty="0">
                <a:latin typeface="Calibri"/>
                <a:cs typeface="Calibri"/>
              </a:rPr>
              <a:t>and</a:t>
            </a:r>
            <a:r>
              <a:rPr sz="800" spc="-15" dirty="0">
                <a:latin typeface="Calibri"/>
                <a:cs typeface="Calibri"/>
              </a:rPr>
              <a:t> </a:t>
            </a:r>
            <a:r>
              <a:rPr sz="800" spc="-10" dirty="0">
                <a:latin typeface="Calibri"/>
                <a:cs typeface="Calibri"/>
              </a:rPr>
              <a:t>composite</a:t>
            </a:r>
            <a:r>
              <a:rPr sz="800" spc="500" dirty="0">
                <a:latin typeface="Calibri"/>
                <a:cs typeface="Calibri"/>
              </a:rPr>
              <a:t> </a:t>
            </a:r>
            <a:r>
              <a:rPr sz="800" spc="-10" dirty="0">
                <a:latin typeface="Calibri"/>
                <a:cs typeface="Calibri"/>
              </a:rPr>
              <a:t>(non-prime)</a:t>
            </a:r>
            <a:endParaRPr sz="800">
              <a:latin typeface="Calibri"/>
              <a:cs typeface="Calibri"/>
            </a:endParaRPr>
          </a:p>
          <a:p>
            <a:pPr marL="74930" marR="66675" algn="ctr">
              <a:lnSpc>
                <a:spcPct val="100000"/>
              </a:lnSpc>
              <a:spcBef>
                <a:spcPts val="484"/>
              </a:spcBef>
            </a:pPr>
            <a:r>
              <a:rPr sz="800" dirty="0">
                <a:latin typeface="Calibri"/>
                <a:cs typeface="Calibri"/>
              </a:rPr>
              <a:t>Recognise</a:t>
            </a:r>
            <a:r>
              <a:rPr sz="800" spc="-5"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square</a:t>
            </a:r>
            <a:r>
              <a:rPr sz="800" spc="-15" dirty="0">
                <a:latin typeface="Calibri"/>
                <a:cs typeface="Calibri"/>
              </a:rPr>
              <a:t> </a:t>
            </a:r>
            <a:r>
              <a:rPr sz="800" dirty="0">
                <a:latin typeface="Calibri"/>
                <a:cs typeface="Calibri"/>
              </a:rPr>
              <a:t>and</a:t>
            </a:r>
            <a:r>
              <a:rPr sz="800" spc="-10" dirty="0">
                <a:latin typeface="Calibri"/>
                <a:cs typeface="Calibri"/>
              </a:rPr>
              <a:t> </a:t>
            </a:r>
            <a:r>
              <a:rPr sz="800" dirty="0">
                <a:latin typeface="Calibri"/>
                <a:cs typeface="Calibri"/>
              </a:rPr>
              <a:t>cube</a:t>
            </a:r>
            <a:r>
              <a:rPr sz="800" spc="-10" dirty="0">
                <a:latin typeface="Calibri"/>
                <a:cs typeface="Calibri"/>
              </a:rPr>
              <a:t> numbers</a:t>
            </a:r>
            <a:r>
              <a:rPr sz="800" spc="50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associated</a:t>
            </a:r>
            <a:r>
              <a:rPr sz="800" spc="-10" dirty="0">
                <a:latin typeface="Calibri"/>
                <a:cs typeface="Calibri"/>
              </a:rPr>
              <a:t> notation</a:t>
            </a:r>
            <a:endParaRPr sz="800">
              <a:latin typeface="Calibri"/>
              <a:cs typeface="Calibri"/>
            </a:endParaRPr>
          </a:p>
        </p:txBody>
      </p:sp>
      <p:sp>
        <p:nvSpPr>
          <p:cNvPr id="26" name="object 26"/>
          <p:cNvSpPr txBox="1"/>
          <p:nvPr/>
        </p:nvSpPr>
        <p:spPr>
          <a:xfrm>
            <a:off x="4826253" y="514603"/>
            <a:ext cx="3781425" cy="575945"/>
          </a:xfrm>
          <a:prstGeom prst="rect">
            <a:avLst/>
          </a:prstGeom>
        </p:spPr>
        <p:txBody>
          <a:bodyPr vert="horz" wrap="square" lIns="0" tIns="12700" rIns="0" bIns="0" rtlCol="0">
            <a:spAutoFit/>
          </a:bodyPr>
          <a:lstStyle/>
          <a:p>
            <a:pPr marL="45720">
              <a:lnSpc>
                <a:spcPct val="100000"/>
              </a:lnSpc>
              <a:spcBef>
                <a:spcPts val="100"/>
              </a:spcBef>
              <a:tabLst>
                <a:tab pos="3283585" algn="l"/>
              </a:tabLst>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r>
              <a:rPr sz="1200" b="1" dirty="0">
                <a:latin typeface="Calibri"/>
                <a:cs typeface="Calibri"/>
              </a:rPr>
              <a:t>	</a:t>
            </a:r>
            <a:r>
              <a:rPr sz="1200" b="1" spc="-10" dirty="0">
                <a:latin typeface="Calibri"/>
                <a:cs typeface="Calibri"/>
              </a:rPr>
              <a:t>Fluency</a:t>
            </a:r>
            <a:endParaRPr sz="1200">
              <a:latin typeface="Calibri"/>
              <a:cs typeface="Calibri"/>
            </a:endParaRPr>
          </a:p>
          <a:p>
            <a:pPr>
              <a:lnSpc>
                <a:spcPct val="100000"/>
              </a:lnSpc>
              <a:spcBef>
                <a:spcPts val="45"/>
              </a:spcBef>
            </a:pPr>
            <a:endParaRPr sz="1350">
              <a:latin typeface="Calibri"/>
              <a:cs typeface="Calibri"/>
            </a:endParaRPr>
          </a:p>
          <a:p>
            <a:pPr marL="12700">
              <a:lnSpc>
                <a:spcPct val="100000"/>
              </a:lnSpc>
            </a:pPr>
            <a:r>
              <a:rPr sz="1000" b="1" i="1" dirty="0">
                <a:latin typeface="Calibri"/>
                <a:cs typeface="Calibri"/>
              </a:rPr>
              <a:t>Children</a:t>
            </a:r>
            <a:r>
              <a:rPr sz="1000" b="1" i="1" spc="-15" dirty="0">
                <a:latin typeface="Calibri"/>
                <a:cs typeface="Calibri"/>
              </a:rPr>
              <a:t> </a:t>
            </a:r>
            <a:r>
              <a:rPr sz="1000" b="1" i="1" dirty="0">
                <a:latin typeface="Calibri"/>
                <a:cs typeface="Calibri"/>
              </a:rPr>
              <a:t>might</a:t>
            </a:r>
            <a:r>
              <a:rPr sz="1000" b="1" i="1" spc="-15" dirty="0">
                <a:latin typeface="Calibri"/>
                <a:cs typeface="Calibri"/>
              </a:rPr>
              <a:t> </a:t>
            </a:r>
            <a:r>
              <a:rPr sz="1000" b="1" i="1" dirty="0">
                <a:latin typeface="Calibri"/>
                <a:cs typeface="Calibri"/>
              </a:rPr>
              <a:t>use</a:t>
            </a:r>
            <a:r>
              <a:rPr sz="1000" b="1" i="1" spc="-15" dirty="0">
                <a:latin typeface="Calibri"/>
                <a:cs typeface="Calibri"/>
              </a:rPr>
              <a:t> </a:t>
            </a:r>
            <a:r>
              <a:rPr sz="1000" b="1" i="1" spc="-10" dirty="0">
                <a:latin typeface="Calibri"/>
                <a:cs typeface="Calibri"/>
              </a:rPr>
              <a:t>manipulatives</a:t>
            </a:r>
            <a:r>
              <a:rPr sz="1000" b="1" i="1" dirty="0">
                <a:latin typeface="Calibri"/>
                <a:cs typeface="Calibri"/>
              </a:rPr>
              <a:t> alongside</a:t>
            </a:r>
            <a:r>
              <a:rPr sz="1000" b="1" i="1" spc="-15" dirty="0">
                <a:latin typeface="Calibri"/>
                <a:cs typeface="Calibri"/>
              </a:rPr>
              <a:t> </a:t>
            </a:r>
            <a:r>
              <a:rPr sz="1000" b="1" i="1" spc="-10" dirty="0">
                <a:latin typeface="Calibri"/>
                <a:cs typeface="Calibri"/>
              </a:rPr>
              <a:t>algorithms</a:t>
            </a:r>
            <a:endParaRPr sz="1000">
              <a:latin typeface="Calibri"/>
              <a:cs typeface="Calibri"/>
            </a:endParaRPr>
          </a:p>
        </p:txBody>
      </p:sp>
      <p:sp>
        <p:nvSpPr>
          <p:cNvPr id="30" name="object 30"/>
          <p:cNvSpPr txBox="1"/>
          <p:nvPr/>
        </p:nvSpPr>
        <p:spPr>
          <a:xfrm>
            <a:off x="366775" y="1395730"/>
            <a:ext cx="1204595" cy="269875"/>
          </a:xfrm>
          <a:prstGeom prst="rect">
            <a:avLst/>
          </a:prstGeom>
        </p:spPr>
        <p:txBody>
          <a:bodyPr vert="horz" wrap="square" lIns="0" tIns="13335" rIns="0" bIns="0" rtlCol="0">
            <a:spAutoFit/>
          </a:bodyPr>
          <a:lstStyle/>
          <a:p>
            <a:pPr marL="177165" marR="5080" indent="-165100">
              <a:lnSpc>
                <a:spcPct val="100000"/>
              </a:lnSpc>
              <a:spcBef>
                <a:spcPts val="105"/>
              </a:spcBef>
            </a:pPr>
            <a:r>
              <a:rPr sz="800" dirty="0">
                <a:latin typeface="Calibri"/>
                <a:cs typeface="Calibri"/>
              </a:rPr>
              <a:t>Multiply decimals</a:t>
            </a:r>
            <a:r>
              <a:rPr sz="800" spc="-20" dirty="0">
                <a:latin typeface="Calibri"/>
                <a:cs typeface="Calibri"/>
              </a:rPr>
              <a:t> </a:t>
            </a:r>
            <a:r>
              <a:rPr sz="800" dirty="0">
                <a:latin typeface="Calibri"/>
                <a:cs typeface="Calibri"/>
              </a:rPr>
              <a:t>with</a:t>
            </a:r>
            <a:r>
              <a:rPr sz="800" spc="-30" dirty="0">
                <a:latin typeface="Calibri"/>
                <a:cs typeface="Calibri"/>
              </a:rPr>
              <a:t> </a:t>
            </a:r>
            <a:r>
              <a:rPr sz="800" dirty="0">
                <a:latin typeface="Calibri"/>
                <a:cs typeface="Calibri"/>
              </a:rPr>
              <a:t>up</a:t>
            </a:r>
            <a:r>
              <a:rPr sz="800" spc="-15"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three</a:t>
            </a:r>
            <a:r>
              <a:rPr sz="800" spc="-30" dirty="0">
                <a:latin typeface="Calibri"/>
                <a:cs typeface="Calibri"/>
              </a:rPr>
              <a:t> </a:t>
            </a:r>
            <a:r>
              <a:rPr sz="800" dirty="0">
                <a:latin typeface="Calibri"/>
                <a:cs typeface="Calibri"/>
              </a:rPr>
              <a:t>decimal</a:t>
            </a:r>
            <a:r>
              <a:rPr sz="800" spc="-5" dirty="0">
                <a:latin typeface="Calibri"/>
                <a:cs typeface="Calibri"/>
              </a:rPr>
              <a:t> </a:t>
            </a:r>
            <a:r>
              <a:rPr sz="800" spc="-10" dirty="0">
                <a:latin typeface="Calibri"/>
                <a:cs typeface="Calibri"/>
              </a:rPr>
              <a:t>places</a:t>
            </a:r>
            <a:endParaRPr sz="800">
              <a:latin typeface="Calibri"/>
              <a:cs typeface="Calibri"/>
            </a:endParaRPr>
          </a:p>
        </p:txBody>
      </p:sp>
      <p:grpSp>
        <p:nvGrpSpPr>
          <p:cNvPr id="31" name="object 31"/>
          <p:cNvGrpSpPr/>
          <p:nvPr/>
        </p:nvGrpSpPr>
        <p:grpSpPr>
          <a:xfrm>
            <a:off x="2032000" y="385825"/>
            <a:ext cx="2719070" cy="6491605"/>
            <a:chOff x="2032000" y="385825"/>
            <a:chExt cx="2719070" cy="6491605"/>
          </a:xfrm>
        </p:grpSpPr>
        <p:sp>
          <p:nvSpPr>
            <p:cNvPr id="32" name="object 32"/>
            <p:cNvSpPr/>
            <p:nvPr/>
          </p:nvSpPr>
          <p:spPr>
            <a:xfrm>
              <a:off x="20510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33" name="object 33"/>
            <p:cNvSpPr/>
            <p:nvPr/>
          </p:nvSpPr>
          <p:spPr>
            <a:xfrm>
              <a:off x="2749550" y="1233550"/>
              <a:ext cx="95250" cy="895350"/>
            </a:xfrm>
            <a:custGeom>
              <a:avLst/>
              <a:gdLst/>
              <a:ahLst/>
              <a:cxnLst/>
              <a:rect l="l" t="t" r="r" b="b"/>
              <a:pathLst>
                <a:path w="95250" h="895350">
                  <a:moveTo>
                    <a:pt x="95250" y="0"/>
                  </a:moveTo>
                  <a:lnTo>
                    <a:pt x="0" y="0"/>
                  </a:lnTo>
                  <a:lnTo>
                    <a:pt x="0" y="895350"/>
                  </a:lnTo>
                  <a:lnTo>
                    <a:pt x="95250" y="895350"/>
                  </a:lnTo>
                  <a:lnTo>
                    <a:pt x="95250" y="0"/>
                  </a:lnTo>
                  <a:close/>
                </a:path>
              </a:pathLst>
            </a:custGeom>
            <a:solidFill>
              <a:srgbClr val="9D3722"/>
            </a:solidFill>
          </p:spPr>
          <p:txBody>
            <a:bodyPr wrap="square" lIns="0" tIns="0" rIns="0" bIns="0" rtlCol="0"/>
            <a:lstStyle/>
            <a:p>
              <a:endParaRPr/>
            </a:p>
          </p:txBody>
        </p:sp>
        <p:sp>
          <p:nvSpPr>
            <p:cNvPr id="34" name="object 34"/>
            <p:cNvSpPr/>
            <p:nvPr/>
          </p:nvSpPr>
          <p:spPr>
            <a:xfrm>
              <a:off x="2749550" y="1233550"/>
              <a:ext cx="95250" cy="895350"/>
            </a:xfrm>
            <a:custGeom>
              <a:avLst/>
              <a:gdLst/>
              <a:ahLst/>
              <a:cxnLst/>
              <a:rect l="l" t="t" r="r" b="b"/>
              <a:pathLst>
                <a:path w="95250" h="895350">
                  <a:moveTo>
                    <a:pt x="0" y="895350"/>
                  </a:moveTo>
                  <a:lnTo>
                    <a:pt x="95250" y="895350"/>
                  </a:lnTo>
                  <a:lnTo>
                    <a:pt x="95250" y="0"/>
                  </a:lnTo>
                  <a:lnTo>
                    <a:pt x="0" y="0"/>
                  </a:lnTo>
                  <a:lnTo>
                    <a:pt x="0" y="895350"/>
                  </a:lnTo>
                  <a:close/>
                </a:path>
              </a:pathLst>
            </a:custGeom>
            <a:ln w="9525">
              <a:solidFill>
                <a:srgbClr val="000000"/>
              </a:solidFill>
            </a:ln>
          </p:spPr>
          <p:txBody>
            <a:bodyPr wrap="square" lIns="0" tIns="0" rIns="0" bIns="0" rtlCol="0"/>
            <a:lstStyle/>
            <a:p>
              <a:endParaRPr/>
            </a:p>
          </p:txBody>
        </p:sp>
        <p:sp>
          <p:nvSpPr>
            <p:cNvPr id="35" name="object 35"/>
            <p:cNvSpPr/>
            <p:nvPr/>
          </p:nvSpPr>
          <p:spPr>
            <a:xfrm>
              <a:off x="2525776" y="1681162"/>
              <a:ext cx="76200" cy="430530"/>
            </a:xfrm>
            <a:custGeom>
              <a:avLst/>
              <a:gdLst/>
              <a:ahLst/>
              <a:cxnLst/>
              <a:rect l="l" t="t" r="r" b="b"/>
              <a:pathLst>
                <a:path w="76200" h="430530">
                  <a:moveTo>
                    <a:pt x="76200" y="0"/>
                  </a:moveTo>
                  <a:lnTo>
                    <a:pt x="0" y="0"/>
                  </a:lnTo>
                  <a:lnTo>
                    <a:pt x="0" y="430212"/>
                  </a:lnTo>
                  <a:lnTo>
                    <a:pt x="76200" y="430212"/>
                  </a:lnTo>
                  <a:lnTo>
                    <a:pt x="76200" y="0"/>
                  </a:lnTo>
                  <a:close/>
                </a:path>
              </a:pathLst>
            </a:custGeom>
            <a:solidFill>
              <a:srgbClr val="660066"/>
            </a:solidFill>
          </p:spPr>
          <p:txBody>
            <a:bodyPr wrap="square" lIns="0" tIns="0" rIns="0" bIns="0" rtlCol="0"/>
            <a:lstStyle/>
            <a:p>
              <a:endParaRPr/>
            </a:p>
          </p:txBody>
        </p:sp>
        <p:sp>
          <p:nvSpPr>
            <p:cNvPr id="36" name="object 36"/>
            <p:cNvSpPr/>
            <p:nvPr/>
          </p:nvSpPr>
          <p:spPr>
            <a:xfrm>
              <a:off x="2525776" y="1681162"/>
              <a:ext cx="76200" cy="430530"/>
            </a:xfrm>
            <a:custGeom>
              <a:avLst/>
              <a:gdLst/>
              <a:ahLst/>
              <a:cxnLst/>
              <a:rect l="l" t="t" r="r" b="b"/>
              <a:pathLst>
                <a:path w="76200" h="430530">
                  <a:moveTo>
                    <a:pt x="0" y="430212"/>
                  </a:moveTo>
                  <a:lnTo>
                    <a:pt x="76200" y="430212"/>
                  </a:lnTo>
                  <a:lnTo>
                    <a:pt x="76200" y="0"/>
                  </a:lnTo>
                  <a:lnTo>
                    <a:pt x="0" y="0"/>
                  </a:lnTo>
                  <a:lnTo>
                    <a:pt x="0" y="430212"/>
                  </a:lnTo>
                  <a:close/>
                </a:path>
              </a:pathLst>
            </a:custGeom>
            <a:ln w="9525">
              <a:solidFill>
                <a:srgbClr val="000000"/>
              </a:solidFill>
            </a:ln>
          </p:spPr>
          <p:txBody>
            <a:bodyPr wrap="square" lIns="0" tIns="0" rIns="0" bIns="0" rtlCol="0"/>
            <a:lstStyle/>
            <a:p>
              <a:endParaRPr/>
            </a:p>
          </p:txBody>
        </p:sp>
        <p:sp>
          <p:nvSpPr>
            <p:cNvPr id="37" name="object 37"/>
            <p:cNvSpPr/>
            <p:nvPr/>
          </p:nvSpPr>
          <p:spPr>
            <a:xfrm>
              <a:off x="2301875" y="1885886"/>
              <a:ext cx="98425" cy="236854"/>
            </a:xfrm>
            <a:custGeom>
              <a:avLst/>
              <a:gdLst/>
              <a:ahLst/>
              <a:cxnLst/>
              <a:rect l="l" t="t" r="r" b="b"/>
              <a:pathLst>
                <a:path w="98425" h="236855">
                  <a:moveTo>
                    <a:pt x="98425" y="0"/>
                  </a:moveTo>
                  <a:lnTo>
                    <a:pt x="0" y="0"/>
                  </a:lnTo>
                  <a:lnTo>
                    <a:pt x="0" y="236537"/>
                  </a:lnTo>
                  <a:lnTo>
                    <a:pt x="98425" y="236537"/>
                  </a:lnTo>
                  <a:lnTo>
                    <a:pt x="98425" y="0"/>
                  </a:lnTo>
                  <a:close/>
                </a:path>
              </a:pathLst>
            </a:custGeom>
            <a:solidFill>
              <a:srgbClr val="FF0000"/>
            </a:solidFill>
          </p:spPr>
          <p:txBody>
            <a:bodyPr wrap="square" lIns="0" tIns="0" rIns="0" bIns="0" rtlCol="0"/>
            <a:lstStyle/>
            <a:p>
              <a:endParaRPr/>
            </a:p>
          </p:txBody>
        </p:sp>
        <p:sp>
          <p:nvSpPr>
            <p:cNvPr id="38" name="object 38"/>
            <p:cNvSpPr/>
            <p:nvPr/>
          </p:nvSpPr>
          <p:spPr>
            <a:xfrm>
              <a:off x="2301875" y="1885886"/>
              <a:ext cx="98425" cy="236854"/>
            </a:xfrm>
            <a:custGeom>
              <a:avLst/>
              <a:gdLst/>
              <a:ahLst/>
              <a:cxnLst/>
              <a:rect l="l" t="t" r="r" b="b"/>
              <a:pathLst>
                <a:path w="98425" h="236855">
                  <a:moveTo>
                    <a:pt x="0" y="236537"/>
                  </a:moveTo>
                  <a:lnTo>
                    <a:pt x="98425" y="236537"/>
                  </a:lnTo>
                  <a:lnTo>
                    <a:pt x="98425" y="0"/>
                  </a:lnTo>
                  <a:lnTo>
                    <a:pt x="0" y="0"/>
                  </a:lnTo>
                  <a:lnTo>
                    <a:pt x="0" y="236537"/>
                  </a:lnTo>
                  <a:close/>
                </a:path>
              </a:pathLst>
            </a:custGeom>
            <a:ln w="9525">
              <a:solidFill>
                <a:srgbClr val="000000"/>
              </a:solidFill>
            </a:ln>
          </p:spPr>
          <p:txBody>
            <a:bodyPr wrap="square" lIns="0" tIns="0" rIns="0" bIns="0" rtlCol="0"/>
            <a:lstStyle/>
            <a:p>
              <a:endParaRPr/>
            </a:p>
          </p:txBody>
        </p:sp>
        <p:pic>
          <p:nvPicPr>
            <p:cNvPr id="39" name="object 39"/>
            <p:cNvPicPr/>
            <p:nvPr/>
          </p:nvPicPr>
          <p:blipFill>
            <a:blip r:embed="rId2" cstate="print"/>
            <a:stretch>
              <a:fillRect/>
            </a:stretch>
          </p:blipFill>
          <p:spPr>
            <a:xfrm>
              <a:off x="4100659" y="1124136"/>
              <a:ext cx="650109" cy="1000144"/>
            </a:xfrm>
            <a:prstGeom prst="rect">
              <a:avLst/>
            </a:prstGeom>
          </p:spPr>
        </p:pic>
        <p:pic>
          <p:nvPicPr>
            <p:cNvPr id="40" name="object 40"/>
            <p:cNvPicPr/>
            <p:nvPr/>
          </p:nvPicPr>
          <p:blipFill>
            <a:blip r:embed="rId3" cstate="print"/>
            <a:stretch>
              <a:fillRect/>
            </a:stretch>
          </p:blipFill>
          <p:spPr>
            <a:xfrm>
              <a:off x="3369738" y="1472374"/>
              <a:ext cx="489124" cy="642937"/>
            </a:xfrm>
            <a:prstGeom prst="rect">
              <a:avLst/>
            </a:prstGeom>
          </p:spPr>
        </p:pic>
      </p:grpSp>
      <p:sp>
        <p:nvSpPr>
          <p:cNvPr id="41" name="object 41"/>
          <p:cNvSpPr txBox="1"/>
          <p:nvPr/>
        </p:nvSpPr>
        <p:spPr>
          <a:xfrm>
            <a:off x="2677795" y="429005"/>
            <a:ext cx="1395730" cy="391160"/>
          </a:xfrm>
          <a:prstGeom prst="rect">
            <a:avLst/>
          </a:prstGeom>
        </p:spPr>
        <p:txBody>
          <a:bodyPr vert="horz" wrap="square" lIns="0" tIns="12700" rIns="0" bIns="0" rtlCol="0">
            <a:spAutoFit/>
          </a:bodyPr>
          <a:lstStyle/>
          <a:p>
            <a:pPr marL="27940" marR="5080" indent="-15240">
              <a:lnSpc>
                <a:spcPct val="100000"/>
              </a:lnSpc>
              <a:spcBef>
                <a:spcPts val="100"/>
              </a:spcBef>
            </a:pPr>
            <a:r>
              <a:rPr sz="1200" b="1" dirty="0">
                <a:latin typeface="Calibri"/>
                <a:cs typeface="Calibri"/>
              </a:rPr>
              <a:t>Possible</a:t>
            </a:r>
            <a:r>
              <a:rPr sz="1200" b="1" spc="-5" dirty="0">
                <a:latin typeface="Calibri"/>
                <a:cs typeface="Calibri"/>
              </a:rPr>
              <a:t> </a:t>
            </a:r>
            <a:r>
              <a:rPr sz="1200" b="1" spc="-10" dirty="0">
                <a:latin typeface="Calibri"/>
                <a:cs typeface="Calibri"/>
              </a:rPr>
              <a:t>concrete</a:t>
            </a:r>
            <a:r>
              <a:rPr sz="1200" b="1" spc="-20" dirty="0">
                <a:latin typeface="Calibri"/>
                <a:cs typeface="Calibri"/>
              </a:rPr>
              <a:t> </a:t>
            </a:r>
            <a:r>
              <a:rPr sz="1200" b="1" spc="-25" dirty="0">
                <a:latin typeface="Calibri"/>
                <a:cs typeface="Calibri"/>
              </a:rPr>
              <a:t>and </a:t>
            </a:r>
            <a:r>
              <a:rPr sz="1200" b="1" dirty="0">
                <a:latin typeface="Calibri"/>
                <a:cs typeface="Calibri"/>
              </a:rPr>
              <a:t>visual</a:t>
            </a:r>
            <a:r>
              <a:rPr sz="1200" b="1" spc="-25" dirty="0">
                <a:latin typeface="Calibri"/>
                <a:cs typeface="Calibri"/>
              </a:rPr>
              <a:t> </a:t>
            </a:r>
            <a:r>
              <a:rPr sz="1200" b="1" spc="-10" dirty="0">
                <a:latin typeface="Calibri"/>
                <a:cs typeface="Calibri"/>
              </a:rPr>
              <a:t>representation</a:t>
            </a:r>
            <a:endParaRPr sz="1200">
              <a:latin typeface="Calibri"/>
              <a:cs typeface="Calibri"/>
            </a:endParaRPr>
          </a:p>
        </p:txBody>
      </p:sp>
      <p:pic>
        <p:nvPicPr>
          <p:cNvPr id="42" name="object 42"/>
          <p:cNvPicPr/>
          <p:nvPr/>
        </p:nvPicPr>
        <p:blipFill>
          <a:blip r:embed="rId4" cstate="print"/>
          <a:stretch>
            <a:fillRect/>
          </a:stretch>
        </p:blipFill>
        <p:spPr>
          <a:xfrm>
            <a:off x="3098482" y="2625788"/>
            <a:ext cx="238506" cy="221614"/>
          </a:xfrm>
          <a:prstGeom prst="rect">
            <a:avLst/>
          </a:prstGeom>
        </p:spPr>
      </p:pic>
      <p:pic>
        <p:nvPicPr>
          <p:cNvPr id="43" name="object 43"/>
          <p:cNvPicPr/>
          <p:nvPr/>
        </p:nvPicPr>
        <p:blipFill>
          <a:blip r:embed="rId5" cstate="print"/>
          <a:stretch>
            <a:fillRect/>
          </a:stretch>
        </p:blipFill>
        <p:spPr>
          <a:xfrm>
            <a:off x="3098482" y="2851975"/>
            <a:ext cx="238506" cy="201422"/>
          </a:xfrm>
          <a:prstGeom prst="rect">
            <a:avLst/>
          </a:prstGeom>
        </p:spPr>
      </p:pic>
      <p:grpSp>
        <p:nvGrpSpPr>
          <p:cNvPr id="44" name="object 44"/>
          <p:cNvGrpSpPr/>
          <p:nvPr/>
        </p:nvGrpSpPr>
        <p:grpSpPr>
          <a:xfrm>
            <a:off x="2181288" y="2625788"/>
            <a:ext cx="1151255" cy="646430"/>
            <a:chOff x="2181288" y="2625788"/>
            <a:chExt cx="1151255" cy="646430"/>
          </a:xfrm>
        </p:grpSpPr>
        <p:pic>
          <p:nvPicPr>
            <p:cNvPr id="45" name="object 45"/>
            <p:cNvPicPr/>
            <p:nvPr/>
          </p:nvPicPr>
          <p:blipFill>
            <a:blip r:embed="rId6" cstate="print"/>
            <a:stretch>
              <a:fillRect/>
            </a:stretch>
          </p:blipFill>
          <p:spPr>
            <a:xfrm>
              <a:off x="2181288" y="2625788"/>
              <a:ext cx="462508" cy="221614"/>
            </a:xfrm>
            <a:prstGeom prst="rect">
              <a:avLst/>
            </a:prstGeom>
          </p:spPr>
        </p:pic>
        <p:pic>
          <p:nvPicPr>
            <p:cNvPr id="46" name="object 46"/>
            <p:cNvPicPr/>
            <p:nvPr/>
          </p:nvPicPr>
          <p:blipFill>
            <a:blip r:embed="rId7" cstate="print"/>
            <a:stretch>
              <a:fillRect/>
            </a:stretch>
          </p:blipFill>
          <p:spPr>
            <a:xfrm>
              <a:off x="2410142" y="2625788"/>
              <a:ext cx="462508" cy="221614"/>
            </a:xfrm>
            <a:prstGeom prst="rect">
              <a:avLst/>
            </a:prstGeom>
          </p:spPr>
        </p:pic>
        <p:pic>
          <p:nvPicPr>
            <p:cNvPr id="47" name="object 47"/>
            <p:cNvPicPr/>
            <p:nvPr/>
          </p:nvPicPr>
          <p:blipFill>
            <a:blip r:embed="rId8" cstate="print"/>
            <a:stretch>
              <a:fillRect/>
            </a:stretch>
          </p:blipFill>
          <p:spPr>
            <a:xfrm>
              <a:off x="2638996" y="2625788"/>
              <a:ext cx="464286" cy="221614"/>
            </a:xfrm>
            <a:prstGeom prst="rect">
              <a:avLst/>
            </a:prstGeom>
          </p:spPr>
        </p:pic>
        <p:pic>
          <p:nvPicPr>
            <p:cNvPr id="48" name="object 48"/>
            <p:cNvPicPr/>
            <p:nvPr/>
          </p:nvPicPr>
          <p:blipFill>
            <a:blip r:embed="rId7" cstate="print"/>
            <a:stretch>
              <a:fillRect/>
            </a:stretch>
          </p:blipFill>
          <p:spPr>
            <a:xfrm>
              <a:off x="2869628" y="2625788"/>
              <a:ext cx="462508" cy="221614"/>
            </a:xfrm>
            <a:prstGeom prst="rect">
              <a:avLst/>
            </a:prstGeom>
          </p:spPr>
        </p:pic>
        <p:pic>
          <p:nvPicPr>
            <p:cNvPr id="49" name="object 49"/>
            <p:cNvPicPr/>
            <p:nvPr/>
          </p:nvPicPr>
          <p:blipFill>
            <a:blip r:embed="rId9" cstate="print"/>
            <a:stretch>
              <a:fillRect/>
            </a:stretch>
          </p:blipFill>
          <p:spPr>
            <a:xfrm>
              <a:off x="2181288" y="2851975"/>
              <a:ext cx="462508" cy="216979"/>
            </a:xfrm>
            <a:prstGeom prst="rect">
              <a:avLst/>
            </a:prstGeom>
          </p:spPr>
        </p:pic>
        <p:pic>
          <p:nvPicPr>
            <p:cNvPr id="50" name="object 50"/>
            <p:cNvPicPr/>
            <p:nvPr/>
          </p:nvPicPr>
          <p:blipFill>
            <a:blip r:embed="rId10" cstate="print"/>
            <a:stretch>
              <a:fillRect/>
            </a:stretch>
          </p:blipFill>
          <p:spPr>
            <a:xfrm>
              <a:off x="2410142" y="2851975"/>
              <a:ext cx="462508" cy="216979"/>
            </a:xfrm>
            <a:prstGeom prst="rect">
              <a:avLst/>
            </a:prstGeom>
          </p:spPr>
        </p:pic>
        <p:pic>
          <p:nvPicPr>
            <p:cNvPr id="51" name="object 51"/>
            <p:cNvPicPr/>
            <p:nvPr/>
          </p:nvPicPr>
          <p:blipFill>
            <a:blip r:embed="rId11" cstate="print"/>
            <a:stretch>
              <a:fillRect/>
            </a:stretch>
          </p:blipFill>
          <p:spPr>
            <a:xfrm>
              <a:off x="2638996" y="2851975"/>
              <a:ext cx="464286" cy="216979"/>
            </a:xfrm>
            <a:prstGeom prst="rect">
              <a:avLst/>
            </a:prstGeom>
          </p:spPr>
        </p:pic>
        <p:pic>
          <p:nvPicPr>
            <p:cNvPr id="52" name="object 52"/>
            <p:cNvPicPr/>
            <p:nvPr/>
          </p:nvPicPr>
          <p:blipFill>
            <a:blip r:embed="rId10" cstate="print"/>
            <a:stretch>
              <a:fillRect/>
            </a:stretch>
          </p:blipFill>
          <p:spPr>
            <a:xfrm>
              <a:off x="2869628" y="2851975"/>
              <a:ext cx="462508" cy="216979"/>
            </a:xfrm>
            <a:prstGeom prst="rect">
              <a:avLst/>
            </a:prstGeom>
          </p:spPr>
        </p:pic>
        <p:sp>
          <p:nvSpPr>
            <p:cNvPr id="53" name="object 53"/>
            <p:cNvSpPr/>
            <p:nvPr/>
          </p:nvSpPr>
          <p:spPr>
            <a:xfrm>
              <a:off x="2186051" y="3054883"/>
              <a:ext cx="229235" cy="212725"/>
            </a:xfrm>
            <a:custGeom>
              <a:avLst/>
              <a:gdLst/>
              <a:ahLst/>
              <a:cxnLst/>
              <a:rect l="l" t="t" r="r" b="b"/>
              <a:pathLst>
                <a:path w="229235" h="212725">
                  <a:moveTo>
                    <a:pt x="228892" y="0"/>
                  </a:moveTo>
                  <a:lnTo>
                    <a:pt x="0" y="0"/>
                  </a:lnTo>
                  <a:lnTo>
                    <a:pt x="0" y="212191"/>
                  </a:lnTo>
                  <a:lnTo>
                    <a:pt x="228892" y="212191"/>
                  </a:lnTo>
                  <a:lnTo>
                    <a:pt x="228892" y="0"/>
                  </a:lnTo>
                  <a:close/>
                </a:path>
              </a:pathLst>
            </a:custGeom>
            <a:solidFill>
              <a:srgbClr val="FFFFFF"/>
            </a:solidFill>
          </p:spPr>
          <p:txBody>
            <a:bodyPr wrap="square" lIns="0" tIns="0" rIns="0" bIns="0" rtlCol="0"/>
            <a:lstStyle/>
            <a:p>
              <a:endParaRPr/>
            </a:p>
          </p:txBody>
        </p:sp>
        <p:pic>
          <p:nvPicPr>
            <p:cNvPr id="54" name="object 54"/>
            <p:cNvPicPr/>
            <p:nvPr/>
          </p:nvPicPr>
          <p:blipFill>
            <a:blip r:embed="rId12" cstate="print"/>
            <a:stretch>
              <a:fillRect/>
            </a:stretch>
          </p:blipFill>
          <p:spPr>
            <a:xfrm>
              <a:off x="2181288" y="3050095"/>
              <a:ext cx="462508" cy="221741"/>
            </a:xfrm>
            <a:prstGeom prst="rect">
              <a:avLst/>
            </a:prstGeom>
          </p:spPr>
        </p:pic>
        <p:pic>
          <p:nvPicPr>
            <p:cNvPr id="55" name="object 55"/>
            <p:cNvPicPr/>
            <p:nvPr/>
          </p:nvPicPr>
          <p:blipFill>
            <a:blip r:embed="rId13" cstate="print"/>
            <a:stretch>
              <a:fillRect/>
            </a:stretch>
          </p:blipFill>
          <p:spPr>
            <a:xfrm>
              <a:off x="2410142" y="3050095"/>
              <a:ext cx="462508" cy="221741"/>
            </a:xfrm>
            <a:prstGeom prst="rect">
              <a:avLst/>
            </a:prstGeom>
          </p:spPr>
        </p:pic>
        <p:pic>
          <p:nvPicPr>
            <p:cNvPr id="56" name="object 56"/>
            <p:cNvPicPr/>
            <p:nvPr/>
          </p:nvPicPr>
          <p:blipFill>
            <a:blip r:embed="rId14" cstate="print"/>
            <a:stretch>
              <a:fillRect/>
            </a:stretch>
          </p:blipFill>
          <p:spPr>
            <a:xfrm>
              <a:off x="2638996" y="3050095"/>
              <a:ext cx="464286" cy="221741"/>
            </a:xfrm>
            <a:prstGeom prst="rect">
              <a:avLst/>
            </a:prstGeom>
          </p:spPr>
        </p:pic>
        <p:pic>
          <p:nvPicPr>
            <p:cNvPr id="57" name="object 57"/>
            <p:cNvPicPr/>
            <p:nvPr/>
          </p:nvPicPr>
          <p:blipFill>
            <a:blip r:embed="rId13" cstate="print"/>
            <a:stretch>
              <a:fillRect/>
            </a:stretch>
          </p:blipFill>
          <p:spPr>
            <a:xfrm>
              <a:off x="2869628" y="3050095"/>
              <a:ext cx="462508" cy="221741"/>
            </a:xfrm>
            <a:prstGeom prst="rect">
              <a:avLst/>
            </a:prstGeom>
          </p:spPr>
        </p:pic>
      </p:grpSp>
      <p:graphicFrame>
        <p:nvGraphicFramePr>
          <p:cNvPr id="58" name="object 58"/>
          <p:cNvGraphicFramePr>
            <a:graphicFrameLocks noGrp="1"/>
          </p:cNvGraphicFramePr>
          <p:nvPr/>
        </p:nvGraphicFramePr>
        <p:xfrm>
          <a:off x="2171763" y="2616161"/>
          <a:ext cx="1144268" cy="636269"/>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9234">
                  <a:extLst>
                    <a:ext uri="{9D8B030D-6E8A-4147-A177-3AD203B41FA5}">
                      <a16:colId xmlns:a16="http://schemas.microsoft.com/office/drawing/2014/main" val="20002"/>
                    </a:ext>
                  </a:extLst>
                </a:gridCol>
                <a:gridCol w="229234">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tblGrid>
              <a:tr h="219075">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05104">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12090">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pic>
        <p:nvPicPr>
          <p:cNvPr id="59" name="object 59"/>
          <p:cNvPicPr/>
          <p:nvPr/>
        </p:nvPicPr>
        <p:blipFill>
          <a:blip r:embed="rId15" cstate="print"/>
          <a:stretch>
            <a:fillRect/>
          </a:stretch>
        </p:blipFill>
        <p:spPr>
          <a:xfrm>
            <a:off x="3098482" y="3050095"/>
            <a:ext cx="238506" cy="221741"/>
          </a:xfrm>
          <a:prstGeom prst="rect">
            <a:avLst/>
          </a:prstGeom>
        </p:spPr>
      </p:pic>
      <p:sp>
        <p:nvSpPr>
          <p:cNvPr id="60" name="object 60"/>
          <p:cNvSpPr txBox="1"/>
          <p:nvPr/>
        </p:nvSpPr>
        <p:spPr>
          <a:xfrm>
            <a:off x="2310764" y="874903"/>
            <a:ext cx="899160" cy="330200"/>
          </a:xfrm>
          <a:prstGeom prst="rect">
            <a:avLst/>
          </a:prstGeom>
        </p:spPr>
        <p:txBody>
          <a:bodyPr vert="horz" wrap="square" lIns="0" tIns="12065" rIns="0" bIns="0" rtlCol="0">
            <a:spAutoFit/>
          </a:bodyPr>
          <a:lstStyle/>
          <a:p>
            <a:pPr marL="12700" marR="5080" indent="101600">
              <a:lnSpc>
                <a:spcPct val="100000"/>
              </a:lnSpc>
              <a:spcBef>
                <a:spcPts val="95"/>
              </a:spcBef>
            </a:pPr>
            <a:r>
              <a:rPr sz="1000" i="1" spc="-10" dirty="0">
                <a:latin typeface="Calibri"/>
                <a:cs typeface="Calibri"/>
              </a:rPr>
              <a:t>Cuisenaire</a:t>
            </a:r>
            <a:r>
              <a:rPr sz="1000" i="1" spc="25" dirty="0">
                <a:latin typeface="Calibri"/>
                <a:cs typeface="Calibri"/>
              </a:rPr>
              <a:t> </a:t>
            </a:r>
            <a:r>
              <a:rPr sz="1000" i="1" spc="-25" dirty="0">
                <a:latin typeface="Calibri"/>
                <a:cs typeface="Calibri"/>
              </a:rPr>
              <a:t>to </a:t>
            </a:r>
            <a:r>
              <a:rPr sz="1000" i="1" spc="-10" dirty="0">
                <a:latin typeface="Calibri"/>
                <a:cs typeface="Calibri"/>
              </a:rPr>
              <a:t>represent</a:t>
            </a:r>
            <a:r>
              <a:rPr sz="1000" i="1" spc="15" dirty="0">
                <a:latin typeface="Calibri"/>
                <a:cs typeface="Calibri"/>
              </a:rPr>
              <a:t> </a:t>
            </a:r>
            <a:r>
              <a:rPr sz="1000" i="1" spc="-10" dirty="0">
                <a:latin typeface="Calibri"/>
                <a:cs typeface="Calibri"/>
              </a:rPr>
              <a:t>scaling</a:t>
            </a:r>
            <a:endParaRPr sz="1000">
              <a:latin typeface="Calibri"/>
              <a:cs typeface="Calibri"/>
            </a:endParaRPr>
          </a:p>
        </p:txBody>
      </p:sp>
      <p:grpSp>
        <p:nvGrpSpPr>
          <p:cNvPr id="61" name="object 61"/>
          <p:cNvGrpSpPr/>
          <p:nvPr/>
        </p:nvGrpSpPr>
        <p:grpSpPr>
          <a:xfrm>
            <a:off x="2119312" y="3378200"/>
            <a:ext cx="1575435" cy="495934"/>
            <a:chOff x="2119312" y="3378200"/>
            <a:chExt cx="1575435" cy="495934"/>
          </a:xfrm>
        </p:grpSpPr>
        <p:sp>
          <p:nvSpPr>
            <p:cNvPr id="62" name="object 62"/>
            <p:cNvSpPr/>
            <p:nvPr/>
          </p:nvSpPr>
          <p:spPr>
            <a:xfrm>
              <a:off x="2124075" y="3382962"/>
              <a:ext cx="1021080" cy="87630"/>
            </a:xfrm>
            <a:custGeom>
              <a:avLst/>
              <a:gdLst/>
              <a:ahLst/>
              <a:cxnLst/>
              <a:rect l="l" t="t" r="r" b="b"/>
              <a:pathLst>
                <a:path w="1021080" h="87629">
                  <a:moveTo>
                    <a:pt x="1020762" y="0"/>
                  </a:moveTo>
                  <a:lnTo>
                    <a:pt x="0" y="0"/>
                  </a:lnTo>
                  <a:lnTo>
                    <a:pt x="0" y="87312"/>
                  </a:lnTo>
                  <a:lnTo>
                    <a:pt x="1020762" y="87312"/>
                  </a:lnTo>
                  <a:lnTo>
                    <a:pt x="1020762" y="0"/>
                  </a:lnTo>
                  <a:close/>
                </a:path>
              </a:pathLst>
            </a:custGeom>
            <a:solidFill>
              <a:srgbClr val="FFCC00"/>
            </a:solidFill>
          </p:spPr>
          <p:txBody>
            <a:bodyPr wrap="square" lIns="0" tIns="0" rIns="0" bIns="0" rtlCol="0"/>
            <a:lstStyle/>
            <a:p>
              <a:endParaRPr/>
            </a:p>
          </p:txBody>
        </p:sp>
        <p:sp>
          <p:nvSpPr>
            <p:cNvPr id="63" name="object 63"/>
            <p:cNvSpPr/>
            <p:nvPr/>
          </p:nvSpPr>
          <p:spPr>
            <a:xfrm>
              <a:off x="2124075" y="3382962"/>
              <a:ext cx="1021080" cy="87630"/>
            </a:xfrm>
            <a:custGeom>
              <a:avLst/>
              <a:gdLst/>
              <a:ahLst/>
              <a:cxnLst/>
              <a:rect l="l" t="t" r="r" b="b"/>
              <a:pathLst>
                <a:path w="1021080" h="87629">
                  <a:moveTo>
                    <a:pt x="0" y="87312"/>
                  </a:moveTo>
                  <a:lnTo>
                    <a:pt x="1020762" y="87312"/>
                  </a:lnTo>
                  <a:lnTo>
                    <a:pt x="1020762" y="0"/>
                  </a:lnTo>
                  <a:lnTo>
                    <a:pt x="0" y="0"/>
                  </a:lnTo>
                  <a:lnTo>
                    <a:pt x="0" y="87312"/>
                  </a:lnTo>
                  <a:close/>
                </a:path>
              </a:pathLst>
            </a:custGeom>
            <a:ln w="9525">
              <a:solidFill>
                <a:srgbClr val="000000"/>
              </a:solidFill>
            </a:ln>
          </p:spPr>
          <p:txBody>
            <a:bodyPr wrap="square" lIns="0" tIns="0" rIns="0" bIns="0" rtlCol="0"/>
            <a:lstStyle/>
            <a:p>
              <a:endParaRPr/>
            </a:p>
          </p:txBody>
        </p:sp>
        <p:sp>
          <p:nvSpPr>
            <p:cNvPr id="64" name="object 64"/>
            <p:cNvSpPr/>
            <p:nvPr/>
          </p:nvSpPr>
          <p:spPr>
            <a:xfrm>
              <a:off x="2132075" y="3506787"/>
              <a:ext cx="1021080" cy="87630"/>
            </a:xfrm>
            <a:custGeom>
              <a:avLst/>
              <a:gdLst/>
              <a:ahLst/>
              <a:cxnLst/>
              <a:rect l="l" t="t" r="r" b="b"/>
              <a:pathLst>
                <a:path w="1021080" h="87629">
                  <a:moveTo>
                    <a:pt x="1020762" y="0"/>
                  </a:moveTo>
                  <a:lnTo>
                    <a:pt x="0" y="0"/>
                  </a:lnTo>
                  <a:lnTo>
                    <a:pt x="0" y="87312"/>
                  </a:lnTo>
                  <a:lnTo>
                    <a:pt x="1020762" y="87312"/>
                  </a:lnTo>
                  <a:lnTo>
                    <a:pt x="1020762" y="0"/>
                  </a:lnTo>
                  <a:close/>
                </a:path>
              </a:pathLst>
            </a:custGeom>
            <a:solidFill>
              <a:srgbClr val="FFCC00"/>
            </a:solidFill>
          </p:spPr>
          <p:txBody>
            <a:bodyPr wrap="square" lIns="0" tIns="0" rIns="0" bIns="0" rtlCol="0"/>
            <a:lstStyle/>
            <a:p>
              <a:endParaRPr/>
            </a:p>
          </p:txBody>
        </p:sp>
        <p:sp>
          <p:nvSpPr>
            <p:cNvPr id="65" name="object 65"/>
            <p:cNvSpPr/>
            <p:nvPr/>
          </p:nvSpPr>
          <p:spPr>
            <a:xfrm>
              <a:off x="2132075" y="3506787"/>
              <a:ext cx="1021080" cy="87630"/>
            </a:xfrm>
            <a:custGeom>
              <a:avLst/>
              <a:gdLst/>
              <a:ahLst/>
              <a:cxnLst/>
              <a:rect l="l" t="t" r="r" b="b"/>
              <a:pathLst>
                <a:path w="1021080" h="87629">
                  <a:moveTo>
                    <a:pt x="0" y="87312"/>
                  </a:moveTo>
                  <a:lnTo>
                    <a:pt x="1020762" y="87312"/>
                  </a:lnTo>
                  <a:lnTo>
                    <a:pt x="1020762" y="0"/>
                  </a:lnTo>
                  <a:lnTo>
                    <a:pt x="0" y="0"/>
                  </a:lnTo>
                  <a:lnTo>
                    <a:pt x="0" y="87312"/>
                  </a:lnTo>
                  <a:close/>
                </a:path>
              </a:pathLst>
            </a:custGeom>
            <a:ln w="9525">
              <a:solidFill>
                <a:srgbClr val="000000"/>
              </a:solidFill>
            </a:ln>
          </p:spPr>
          <p:txBody>
            <a:bodyPr wrap="square" lIns="0" tIns="0" rIns="0" bIns="0" rtlCol="0"/>
            <a:lstStyle/>
            <a:p>
              <a:endParaRPr/>
            </a:p>
          </p:txBody>
        </p:sp>
        <p:sp>
          <p:nvSpPr>
            <p:cNvPr id="66" name="object 66"/>
            <p:cNvSpPr/>
            <p:nvPr/>
          </p:nvSpPr>
          <p:spPr>
            <a:xfrm>
              <a:off x="2132075" y="3638486"/>
              <a:ext cx="1021080" cy="87630"/>
            </a:xfrm>
            <a:custGeom>
              <a:avLst/>
              <a:gdLst/>
              <a:ahLst/>
              <a:cxnLst/>
              <a:rect l="l" t="t" r="r" b="b"/>
              <a:pathLst>
                <a:path w="1021080" h="87629">
                  <a:moveTo>
                    <a:pt x="1020762" y="0"/>
                  </a:moveTo>
                  <a:lnTo>
                    <a:pt x="0" y="0"/>
                  </a:lnTo>
                  <a:lnTo>
                    <a:pt x="0" y="87312"/>
                  </a:lnTo>
                  <a:lnTo>
                    <a:pt x="1020762" y="87312"/>
                  </a:lnTo>
                  <a:lnTo>
                    <a:pt x="1020762" y="0"/>
                  </a:lnTo>
                  <a:close/>
                </a:path>
              </a:pathLst>
            </a:custGeom>
            <a:solidFill>
              <a:srgbClr val="FFCC00"/>
            </a:solidFill>
          </p:spPr>
          <p:txBody>
            <a:bodyPr wrap="square" lIns="0" tIns="0" rIns="0" bIns="0" rtlCol="0"/>
            <a:lstStyle/>
            <a:p>
              <a:endParaRPr/>
            </a:p>
          </p:txBody>
        </p:sp>
        <p:sp>
          <p:nvSpPr>
            <p:cNvPr id="67" name="object 67"/>
            <p:cNvSpPr/>
            <p:nvPr/>
          </p:nvSpPr>
          <p:spPr>
            <a:xfrm>
              <a:off x="2132075" y="3638486"/>
              <a:ext cx="1021080" cy="87630"/>
            </a:xfrm>
            <a:custGeom>
              <a:avLst/>
              <a:gdLst/>
              <a:ahLst/>
              <a:cxnLst/>
              <a:rect l="l" t="t" r="r" b="b"/>
              <a:pathLst>
                <a:path w="1021080" h="87629">
                  <a:moveTo>
                    <a:pt x="0" y="87312"/>
                  </a:moveTo>
                  <a:lnTo>
                    <a:pt x="1020762" y="87312"/>
                  </a:lnTo>
                  <a:lnTo>
                    <a:pt x="1020762" y="0"/>
                  </a:lnTo>
                  <a:lnTo>
                    <a:pt x="0" y="0"/>
                  </a:lnTo>
                  <a:lnTo>
                    <a:pt x="0" y="87312"/>
                  </a:lnTo>
                  <a:close/>
                </a:path>
              </a:pathLst>
            </a:custGeom>
            <a:ln w="9525">
              <a:solidFill>
                <a:srgbClr val="000000"/>
              </a:solidFill>
            </a:ln>
          </p:spPr>
          <p:txBody>
            <a:bodyPr wrap="square" lIns="0" tIns="0" rIns="0" bIns="0" rtlCol="0"/>
            <a:lstStyle/>
            <a:p>
              <a:endParaRPr/>
            </a:p>
          </p:txBody>
        </p:sp>
        <p:sp>
          <p:nvSpPr>
            <p:cNvPr id="68" name="object 68"/>
            <p:cNvSpPr/>
            <p:nvPr/>
          </p:nvSpPr>
          <p:spPr>
            <a:xfrm>
              <a:off x="2139950" y="3770375"/>
              <a:ext cx="1021080" cy="88900"/>
            </a:xfrm>
            <a:custGeom>
              <a:avLst/>
              <a:gdLst/>
              <a:ahLst/>
              <a:cxnLst/>
              <a:rect l="l" t="t" r="r" b="b"/>
              <a:pathLst>
                <a:path w="1021080" h="88900">
                  <a:moveTo>
                    <a:pt x="1020762" y="0"/>
                  </a:moveTo>
                  <a:lnTo>
                    <a:pt x="0" y="0"/>
                  </a:lnTo>
                  <a:lnTo>
                    <a:pt x="0" y="88900"/>
                  </a:lnTo>
                  <a:lnTo>
                    <a:pt x="1020762" y="88900"/>
                  </a:lnTo>
                  <a:lnTo>
                    <a:pt x="1020762" y="0"/>
                  </a:lnTo>
                  <a:close/>
                </a:path>
              </a:pathLst>
            </a:custGeom>
            <a:solidFill>
              <a:srgbClr val="FFCC00"/>
            </a:solidFill>
          </p:spPr>
          <p:txBody>
            <a:bodyPr wrap="square" lIns="0" tIns="0" rIns="0" bIns="0" rtlCol="0"/>
            <a:lstStyle/>
            <a:p>
              <a:endParaRPr/>
            </a:p>
          </p:txBody>
        </p:sp>
        <p:sp>
          <p:nvSpPr>
            <p:cNvPr id="69" name="object 69"/>
            <p:cNvSpPr/>
            <p:nvPr/>
          </p:nvSpPr>
          <p:spPr>
            <a:xfrm>
              <a:off x="2139950" y="3770375"/>
              <a:ext cx="1021080" cy="88900"/>
            </a:xfrm>
            <a:custGeom>
              <a:avLst/>
              <a:gdLst/>
              <a:ahLst/>
              <a:cxnLst/>
              <a:rect l="l" t="t" r="r" b="b"/>
              <a:pathLst>
                <a:path w="1021080" h="88900">
                  <a:moveTo>
                    <a:pt x="0" y="88900"/>
                  </a:moveTo>
                  <a:lnTo>
                    <a:pt x="1020762" y="88900"/>
                  </a:lnTo>
                  <a:lnTo>
                    <a:pt x="1020762" y="0"/>
                  </a:lnTo>
                  <a:lnTo>
                    <a:pt x="0" y="0"/>
                  </a:lnTo>
                  <a:lnTo>
                    <a:pt x="0" y="88900"/>
                  </a:lnTo>
                  <a:close/>
                </a:path>
              </a:pathLst>
            </a:custGeom>
            <a:ln w="9525">
              <a:solidFill>
                <a:srgbClr val="000000"/>
              </a:solidFill>
            </a:ln>
          </p:spPr>
          <p:txBody>
            <a:bodyPr wrap="square" lIns="0" tIns="0" rIns="0" bIns="0" rtlCol="0"/>
            <a:lstStyle/>
            <a:p>
              <a:endParaRPr/>
            </a:p>
          </p:txBody>
        </p:sp>
        <p:sp>
          <p:nvSpPr>
            <p:cNvPr id="70" name="object 70"/>
            <p:cNvSpPr/>
            <p:nvPr/>
          </p:nvSpPr>
          <p:spPr>
            <a:xfrm>
              <a:off x="3279775" y="3384486"/>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71" name="object 71"/>
            <p:cNvSpPr/>
            <p:nvPr/>
          </p:nvSpPr>
          <p:spPr>
            <a:xfrm>
              <a:off x="3279775" y="3384486"/>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72" name="object 72"/>
            <p:cNvSpPr/>
            <p:nvPr/>
          </p:nvSpPr>
          <p:spPr>
            <a:xfrm>
              <a:off x="3432810" y="3384486"/>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73" name="object 73"/>
            <p:cNvSpPr/>
            <p:nvPr/>
          </p:nvSpPr>
          <p:spPr>
            <a:xfrm>
              <a:off x="3432810" y="3384486"/>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74" name="object 74"/>
            <p:cNvSpPr/>
            <p:nvPr/>
          </p:nvSpPr>
          <p:spPr>
            <a:xfrm>
              <a:off x="3586988" y="3384486"/>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75" name="object 75"/>
            <p:cNvSpPr/>
            <p:nvPr/>
          </p:nvSpPr>
          <p:spPr>
            <a:xfrm>
              <a:off x="3586988" y="3384486"/>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76" name="object 76"/>
            <p:cNvSpPr/>
            <p:nvPr/>
          </p:nvSpPr>
          <p:spPr>
            <a:xfrm>
              <a:off x="3279775" y="3516312"/>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77" name="object 77"/>
            <p:cNvSpPr/>
            <p:nvPr/>
          </p:nvSpPr>
          <p:spPr>
            <a:xfrm>
              <a:off x="3279775" y="3516312"/>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78" name="object 78"/>
            <p:cNvSpPr/>
            <p:nvPr/>
          </p:nvSpPr>
          <p:spPr>
            <a:xfrm>
              <a:off x="3432810" y="3516312"/>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79" name="object 79"/>
            <p:cNvSpPr/>
            <p:nvPr/>
          </p:nvSpPr>
          <p:spPr>
            <a:xfrm>
              <a:off x="3432810" y="3516312"/>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80" name="object 80"/>
            <p:cNvSpPr/>
            <p:nvPr/>
          </p:nvSpPr>
          <p:spPr>
            <a:xfrm>
              <a:off x="3586988" y="3516312"/>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81" name="object 81"/>
            <p:cNvSpPr/>
            <p:nvPr/>
          </p:nvSpPr>
          <p:spPr>
            <a:xfrm>
              <a:off x="3586988" y="3516312"/>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82" name="object 82"/>
            <p:cNvSpPr/>
            <p:nvPr/>
          </p:nvSpPr>
          <p:spPr>
            <a:xfrm>
              <a:off x="3279775" y="3648011"/>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83" name="object 83"/>
            <p:cNvSpPr/>
            <p:nvPr/>
          </p:nvSpPr>
          <p:spPr>
            <a:xfrm>
              <a:off x="3279775" y="3648011"/>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84" name="object 84"/>
            <p:cNvSpPr/>
            <p:nvPr/>
          </p:nvSpPr>
          <p:spPr>
            <a:xfrm>
              <a:off x="3432810" y="3648011"/>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85" name="object 85"/>
            <p:cNvSpPr/>
            <p:nvPr/>
          </p:nvSpPr>
          <p:spPr>
            <a:xfrm>
              <a:off x="3432810" y="3648011"/>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86" name="object 86"/>
            <p:cNvSpPr/>
            <p:nvPr/>
          </p:nvSpPr>
          <p:spPr>
            <a:xfrm>
              <a:off x="3586988" y="3648138"/>
              <a:ext cx="102870" cy="87630"/>
            </a:xfrm>
            <a:custGeom>
              <a:avLst/>
              <a:gdLst/>
              <a:ahLst/>
              <a:cxnLst/>
              <a:rect l="l" t="t" r="r" b="b"/>
              <a:pathLst>
                <a:path w="102870" h="87629">
                  <a:moveTo>
                    <a:pt x="102393" y="0"/>
                  </a:moveTo>
                  <a:lnTo>
                    <a:pt x="0" y="0"/>
                  </a:lnTo>
                  <a:lnTo>
                    <a:pt x="0" y="87312"/>
                  </a:lnTo>
                  <a:lnTo>
                    <a:pt x="102393" y="87312"/>
                  </a:lnTo>
                  <a:lnTo>
                    <a:pt x="102393" y="0"/>
                  </a:lnTo>
                  <a:close/>
                </a:path>
              </a:pathLst>
            </a:custGeom>
            <a:solidFill>
              <a:srgbClr val="FFCC00"/>
            </a:solidFill>
          </p:spPr>
          <p:txBody>
            <a:bodyPr wrap="square" lIns="0" tIns="0" rIns="0" bIns="0" rtlCol="0"/>
            <a:lstStyle/>
            <a:p>
              <a:endParaRPr/>
            </a:p>
          </p:txBody>
        </p:sp>
        <p:sp>
          <p:nvSpPr>
            <p:cNvPr id="87" name="object 87"/>
            <p:cNvSpPr/>
            <p:nvPr/>
          </p:nvSpPr>
          <p:spPr>
            <a:xfrm>
              <a:off x="3586988" y="3648138"/>
              <a:ext cx="102870" cy="87630"/>
            </a:xfrm>
            <a:custGeom>
              <a:avLst/>
              <a:gdLst/>
              <a:ahLst/>
              <a:cxnLst/>
              <a:rect l="l" t="t" r="r" b="b"/>
              <a:pathLst>
                <a:path w="102870" h="87629">
                  <a:moveTo>
                    <a:pt x="0" y="87312"/>
                  </a:moveTo>
                  <a:lnTo>
                    <a:pt x="102393" y="87312"/>
                  </a:lnTo>
                  <a:lnTo>
                    <a:pt x="102393" y="0"/>
                  </a:lnTo>
                  <a:lnTo>
                    <a:pt x="0" y="0"/>
                  </a:lnTo>
                  <a:lnTo>
                    <a:pt x="0" y="87312"/>
                  </a:lnTo>
                  <a:close/>
                </a:path>
              </a:pathLst>
            </a:custGeom>
            <a:ln w="9525">
              <a:solidFill>
                <a:srgbClr val="000000"/>
              </a:solidFill>
            </a:ln>
          </p:spPr>
          <p:txBody>
            <a:bodyPr wrap="square" lIns="0" tIns="0" rIns="0" bIns="0" rtlCol="0"/>
            <a:lstStyle/>
            <a:p>
              <a:endParaRPr/>
            </a:p>
          </p:txBody>
        </p:sp>
        <p:sp>
          <p:nvSpPr>
            <p:cNvPr id="88" name="object 88"/>
            <p:cNvSpPr/>
            <p:nvPr/>
          </p:nvSpPr>
          <p:spPr>
            <a:xfrm>
              <a:off x="3279775" y="3779900"/>
              <a:ext cx="102870" cy="88900"/>
            </a:xfrm>
            <a:custGeom>
              <a:avLst/>
              <a:gdLst/>
              <a:ahLst/>
              <a:cxnLst/>
              <a:rect l="l" t="t" r="r" b="b"/>
              <a:pathLst>
                <a:path w="102870" h="88900">
                  <a:moveTo>
                    <a:pt x="102393" y="0"/>
                  </a:moveTo>
                  <a:lnTo>
                    <a:pt x="0" y="0"/>
                  </a:lnTo>
                  <a:lnTo>
                    <a:pt x="0" y="88900"/>
                  </a:lnTo>
                  <a:lnTo>
                    <a:pt x="102393" y="88900"/>
                  </a:lnTo>
                  <a:lnTo>
                    <a:pt x="102393" y="0"/>
                  </a:lnTo>
                  <a:close/>
                </a:path>
              </a:pathLst>
            </a:custGeom>
            <a:solidFill>
              <a:srgbClr val="FFCC00"/>
            </a:solidFill>
          </p:spPr>
          <p:txBody>
            <a:bodyPr wrap="square" lIns="0" tIns="0" rIns="0" bIns="0" rtlCol="0"/>
            <a:lstStyle/>
            <a:p>
              <a:endParaRPr/>
            </a:p>
          </p:txBody>
        </p:sp>
        <p:sp>
          <p:nvSpPr>
            <p:cNvPr id="89" name="object 89"/>
            <p:cNvSpPr/>
            <p:nvPr/>
          </p:nvSpPr>
          <p:spPr>
            <a:xfrm>
              <a:off x="3279775" y="3779900"/>
              <a:ext cx="102870" cy="88900"/>
            </a:xfrm>
            <a:custGeom>
              <a:avLst/>
              <a:gdLst/>
              <a:ahLst/>
              <a:cxnLst/>
              <a:rect l="l" t="t" r="r" b="b"/>
              <a:pathLst>
                <a:path w="102870" h="88900">
                  <a:moveTo>
                    <a:pt x="0" y="88900"/>
                  </a:moveTo>
                  <a:lnTo>
                    <a:pt x="102393" y="88900"/>
                  </a:lnTo>
                  <a:lnTo>
                    <a:pt x="102393" y="0"/>
                  </a:lnTo>
                  <a:lnTo>
                    <a:pt x="0" y="0"/>
                  </a:lnTo>
                  <a:lnTo>
                    <a:pt x="0" y="88900"/>
                  </a:lnTo>
                  <a:close/>
                </a:path>
              </a:pathLst>
            </a:custGeom>
            <a:ln w="9525">
              <a:solidFill>
                <a:srgbClr val="000000"/>
              </a:solidFill>
            </a:ln>
          </p:spPr>
          <p:txBody>
            <a:bodyPr wrap="square" lIns="0" tIns="0" rIns="0" bIns="0" rtlCol="0"/>
            <a:lstStyle/>
            <a:p>
              <a:endParaRPr/>
            </a:p>
          </p:txBody>
        </p:sp>
        <p:sp>
          <p:nvSpPr>
            <p:cNvPr id="90" name="object 90"/>
            <p:cNvSpPr/>
            <p:nvPr/>
          </p:nvSpPr>
          <p:spPr>
            <a:xfrm>
              <a:off x="3432810" y="3779900"/>
              <a:ext cx="102870" cy="88900"/>
            </a:xfrm>
            <a:custGeom>
              <a:avLst/>
              <a:gdLst/>
              <a:ahLst/>
              <a:cxnLst/>
              <a:rect l="l" t="t" r="r" b="b"/>
              <a:pathLst>
                <a:path w="102870" h="88900">
                  <a:moveTo>
                    <a:pt x="102393" y="0"/>
                  </a:moveTo>
                  <a:lnTo>
                    <a:pt x="0" y="0"/>
                  </a:lnTo>
                  <a:lnTo>
                    <a:pt x="0" y="88900"/>
                  </a:lnTo>
                  <a:lnTo>
                    <a:pt x="102393" y="88900"/>
                  </a:lnTo>
                  <a:lnTo>
                    <a:pt x="102393" y="0"/>
                  </a:lnTo>
                  <a:close/>
                </a:path>
              </a:pathLst>
            </a:custGeom>
            <a:solidFill>
              <a:srgbClr val="FFCC00"/>
            </a:solidFill>
          </p:spPr>
          <p:txBody>
            <a:bodyPr wrap="square" lIns="0" tIns="0" rIns="0" bIns="0" rtlCol="0"/>
            <a:lstStyle/>
            <a:p>
              <a:endParaRPr/>
            </a:p>
          </p:txBody>
        </p:sp>
        <p:sp>
          <p:nvSpPr>
            <p:cNvPr id="91" name="object 91"/>
            <p:cNvSpPr/>
            <p:nvPr/>
          </p:nvSpPr>
          <p:spPr>
            <a:xfrm>
              <a:off x="3432810" y="3779900"/>
              <a:ext cx="102870" cy="88900"/>
            </a:xfrm>
            <a:custGeom>
              <a:avLst/>
              <a:gdLst/>
              <a:ahLst/>
              <a:cxnLst/>
              <a:rect l="l" t="t" r="r" b="b"/>
              <a:pathLst>
                <a:path w="102870" h="88900">
                  <a:moveTo>
                    <a:pt x="0" y="88900"/>
                  </a:moveTo>
                  <a:lnTo>
                    <a:pt x="102393" y="88900"/>
                  </a:lnTo>
                  <a:lnTo>
                    <a:pt x="102393" y="0"/>
                  </a:lnTo>
                  <a:lnTo>
                    <a:pt x="0" y="0"/>
                  </a:lnTo>
                  <a:lnTo>
                    <a:pt x="0" y="88900"/>
                  </a:lnTo>
                  <a:close/>
                </a:path>
              </a:pathLst>
            </a:custGeom>
            <a:ln w="9525">
              <a:solidFill>
                <a:srgbClr val="000000"/>
              </a:solidFill>
            </a:ln>
          </p:spPr>
          <p:txBody>
            <a:bodyPr wrap="square" lIns="0" tIns="0" rIns="0" bIns="0" rtlCol="0"/>
            <a:lstStyle/>
            <a:p>
              <a:endParaRPr/>
            </a:p>
          </p:txBody>
        </p:sp>
        <p:sp>
          <p:nvSpPr>
            <p:cNvPr id="92" name="object 92"/>
            <p:cNvSpPr/>
            <p:nvPr/>
          </p:nvSpPr>
          <p:spPr>
            <a:xfrm>
              <a:off x="3586988" y="3779900"/>
              <a:ext cx="102870" cy="88900"/>
            </a:xfrm>
            <a:custGeom>
              <a:avLst/>
              <a:gdLst/>
              <a:ahLst/>
              <a:cxnLst/>
              <a:rect l="l" t="t" r="r" b="b"/>
              <a:pathLst>
                <a:path w="102870" h="88900">
                  <a:moveTo>
                    <a:pt x="102393" y="0"/>
                  </a:moveTo>
                  <a:lnTo>
                    <a:pt x="0" y="0"/>
                  </a:lnTo>
                  <a:lnTo>
                    <a:pt x="0" y="88900"/>
                  </a:lnTo>
                  <a:lnTo>
                    <a:pt x="102393" y="88900"/>
                  </a:lnTo>
                  <a:lnTo>
                    <a:pt x="102393" y="0"/>
                  </a:lnTo>
                  <a:close/>
                </a:path>
              </a:pathLst>
            </a:custGeom>
            <a:solidFill>
              <a:srgbClr val="FFCC00"/>
            </a:solidFill>
          </p:spPr>
          <p:txBody>
            <a:bodyPr wrap="square" lIns="0" tIns="0" rIns="0" bIns="0" rtlCol="0"/>
            <a:lstStyle/>
            <a:p>
              <a:endParaRPr/>
            </a:p>
          </p:txBody>
        </p:sp>
        <p:sp>
          <p:nvSpPr>
            <p:cNvPr id="93" name="object 93"/>
            <p:cNvSpPr/>
            <p:nvPr/>
          </p:nvSpPr>
          <p:spPr>
            <a:xfrm>
              <a:off x="3586988" y="3779900"/>
              <a:ext cx="102870" cy="88900"/>
            </a:xfrm>
            <a:custGeom>
              <a:avLst/>
              <a:gdLst/>
              <a:ahLst/>
              <a:cxnLst/>
              <a:rect l="l" t="t" r="r" b="b"/>
              <a:pathLst>
                <a:path w="102870" h="88900">
                  <a:moveTo>
                    <a:pt x="0" y="88900"/>
                  </a:moveTo>
                  <a:lnTo>
                    <a:pt x="102393" y="88900"/>
                  </a:lnTo>
                  <a:lnTo>
                    <a:pt x="102393" y="0"/>
                  </a:lnTo>
                  <a:lnTo>
                    <a:pt x="0" y="0"/>
                  </a:lnTo>
                  <a:lnTo>
                    <a:pt x="0" y="88900"/>
                  </a:lnTo>
                  <a:close/>
                </a:path>
              </a:pathLst>
            </a:custGeom>
            <a:ln w="9525">
              <a:solidFill>
                <a:srgbClr val="000000"/>
              </a:solidFill>
            </a:ln>
          </p:spPr>
          <p:txBody>
            <a:bodyPr wrap="square" lIns="0" tIns="0" rIns="0" bIns="0" rtlCol="0"/>
            <a:lstStyle/>
            <a:p>
              <a:endParaRPr/>
            </a:p>
          </p:txBody>
        </p:sp>
      </p:grpSp>
      <p:sp>
        <p:nvSpPr>
          <p:cNvPr id="94" name="object 94"/>
          <p:cNvSpPr txBox="1"/>
          <p:nvPr/>
        </p:nvSpPr>
        <p:spPr>
          <a:xfrm>
            <a:off x="2981960" y="4542790"/>
            <a:ext cx="347345" cy="177800"/>
          </a:xfrm>
          <a:prstGeom prst="rect">
            <a:avLst/>
          </a:prstGeom>
        </p:spPr>
        <p:txBody>
          <a:bodyPr vert="horz" wrap="square" lIns="0" tIns="12065" rIns="0" bIns="0" rtlCol="0">
            <a:spAutoFit/>
          </a:bodyPr>
          <a:lstStyle/>
          <a:p>
            <a:pPr marL="12700">
              <a:lnSpc>
                <a:spcPct val="100000"/>
              </a:lnSpc>
              <a:spcBef>
                <a:spcPts val="95"/>
              </a:spcBef>
            </a:pPr>
            <a:r>
              <a:rPr sz="1000" i="1" spc="-10" dirty="0">
                <a:latin typeface="Calibri"/>
                <a:cs typeface="Calibri"/>
              </a:rPr>
              <a:t>arrays</a:t>
            </a:r>
            <a:endParaRPr sz="1000">
              <a:latin typeface="Calibri"/>
              <a:cs typeface="Calibri"/>
            </a:endParaRPr>
          </a:p>
        </p:txBody>
      </p:sp>
      <p:sp>
        <p:nvSpPr>
          <p:cNvPr id="95" name="object 95"/>
          <p:cNvSpPr txBox="1"/>
          <p:nvPr/>
        </p:nvSpPr>
        <p:spPr>
          <a:xfrm>
            <a:off x="3035300" y="6656323"/>
            <a:ext cx="6007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25" dirty="0">
                <a:latin typeface="Calibri"/>
                <a:cs typeface="Calibri"/>
              </a:rPr>
              <a:t> </a:t>
            </a:r>
            <a:r>
              <a:rPr sz="1000" spc="-10" dirty="0">
                <a:latin typeface="Calibri"/>
                <a:cs typeface="Calibri"/>
              </a:rPr>
              <a:t>models</a:t>
            </a:r>
            <a:endParaRPr sz="1000">
              <a:latin typeface="Calibri"/>
              <a:cs typeface="Calibri"/>
            </a:endParaRPr>
          </a:p>
        </p:txBody>
      </p:sp>
      <p:graphicFrame>
        <p:nvGraphicFramePr>
          <p:cNvPr id="96" name="object 96"/>
          <p:cNvGraphicFramePr>
            <a:graphicFrameLocks noGrp="1"/>
          </p:cNvGraphicFramePr>
          <p:nvPr/>
        </p:nvGraphicFramePr>
        <p:xfrm>
          <a:off x="2368613" y="5728493"/>
          <a:ext cx="1924049" cy="362585"/>
        </p:xfrm>
        <a:graphic>
          <a:graphicData uri="http://schemas.openxmlformats.org/drawingml/2006/table">
            <a:tbl>
              <a:tblPr firstRow="1" bandRow="1">
                <a:tableStyleId>{2D5ABB26-0587-4C30-8999-92F81FD0307C}</a:tableStyleId>
              </a:tblPr>
              <a:tblGrid>
                <a:gridCol w="482600">
                  <a:extLst>
                    <a:ext uri="{9D8B030D-6E8A-4147-A177-3AD203B41FA5}">
                      <a16:colId xmlns:a16="http://schemas.microsoft.com/office/drawing/2014/main" val="20000"/>
                    </a:ext>
                  </a:extLst>
                </a:gridCol>
                <a:gridCol w="483234">
                  <a:extLst>
                    <a:ext uri="{9D8B030D-6E8A-4147-A177-3AD203B41FA5}">
                      <a16:colId xmlns:a16="http://schemas.microsoft.com/office/drawing/2014/main" val="20001"/>
                    </a:ext>
                  </a:extLst>
                </a:gridCol>
                <a:gridCol w="469265">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tblGrid>
              <a:tr h="161925">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200660">
                <a:tc gridSpan="4">
                  <a:txBody>
                    <a:bodyPr/>
                    <a:lstStyle/>
                    <a:p>
                      <a:pPr marL="2540" algn="ctr">
                        <a:lnSpc>
                          <a:spcPct val="100000"/>
                        </a:lnSpc>
                        <a:spcBef>
                          <a:spcPts val="30"/>
                        </a:spcBef>
                      </a:pPr>
                      <a:r>
                        <a:rPr sz="1200" b="1" dirty="0">
                          <a:latin typeface="Comic Sans MS"/>
                          <a:cs typeface="Comic Sans MS"/>
                        </a:rPr>
                        <a:t>?</a:t>
                      </a:r>
                      <a:endParaRPr sz="1200">
                        <a:latin typeface="Comic Sans MS"/>
                        <a:cs typeface="Comic Sans MS"/>
                      </a:endParaRPr>
                    </a:p>
                  </a:txBody>
                  <a:tcPr marL="0" marR="0" marT="3810" marB="0">
                    <a:lnL w="28575">
                      <a:solidFill>
                        <a:srgbClr val="000000"/>
                      </a:solidFill>
                      <a:prstDash val="solid"/>
                    </a:lnL>
                    <a:lnR w="28575">
                      <a:solidFill>
                        <a:srgbClr val="000000"/>
                      </a:solidFill>
                      <a:prstDash val="solid"/>
                    </a:lnR>
                    <a:lnT w="28575" cap="flat" cmpd="sng" algn="ctr">
                      <a:solidFill>
                        <a:srgbClr val="000000"/>
                      </a:solidFill>
                      <a:prstDash val="solid"/>
                      <a:round/>
                      <a:headEnd type="none" w="med" len="med"/>
                      <a:tailEnd type="none" w="med" len="me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7" name="object 97"/>
          <p:cNvSpPr/>
          <p:nvPr/>
        </p:nvSpPr>
        <p:spPr>
          <a:xfrm>
            <a:off x="2887726" y="6243637"/>
            <a:ext cx="1352550" cy="161925"/>
          </a:xfrm>
          <a:custGeom>
            <a:avLst/>
            <a:gdLst/>
            <a:ahLst/>
            <a:cxnLst/>
            <a:rect l="l" t="t" r="r" b="b"/>
            <a:pathLst>
              <a:path w="1352550" h="161925">
                <a:moveTo>
                  <a:pt x="1352486" y="0"/>
                </a:moveTo>
                <a:lnTo>
                  <a:pt x="1352486" y="0"/>
                </a:lnTo>
                <a:lnTo>
                  <a:pt x="0" y="0"/>
                </a:lnTo>
                <a:lnTo>
                  <a:pt x="0" y="161925"/>
                </a:lnTo>
                <a:lnTo>
                  <a:pt x="1352486" y="161925"/>
                </a:lnTo>
                <a:lnTo>
                  <a:pt x="1352486" y="0"/>
                </a:lnTo>
                <a:close/>
              </a:path>
            </a:pathLst>
          </a:custGeom>
          <a:solidFill>
            <a:srgbClr val="FFFFFF"/>
          </a:solidFill>
        </p:spPr>
        <p:txBody>
          <a:bodyPr wrap="square" lIns="0" tIns="0" rIns="0" bIns="0" rtlCol="0"/>
          <a:lstStyle/>
          <a:p>
            <a:endParaRPr/>
          </a:p>
        </p:txBody>
      </p:sp>
      <p:graphicFrame>
        <p:nvGraphicFramePr>
          <p:cNvPr id="98" name="object 98"/>
          <p:cNvGraphicFramePr>
            <a:graphicFrameLocks noGrp="1"/>
          </p:cNvGraphicFramePr>
          <p:nvPr/>
        </p:nvGraphicFramePr>
        <p:xfrm>
          <a:off x="2427287" y="6230937"/>
          <a:ext cx="1804668" cy="362585"/>
        </p:xfrm>
        <a:graphic>
          <a:graphicData uri="http://schemas.openxmlformats.org/drawingml/2006/table">
            <a:tbl>
              <a:tblPr firstRow="1" bandRow="1">
                <a:tableStyleId>{2D5ABB26-0587-4C30-8999-92F81FD0307C}</a:tableStyleId>
              </a:tblPr>
              <a:tblGrid>
                <a:gridCol w="450850">
                  <a:extLst>
                    <a:ext uri="{9D8B030D-6E8A-4147-A177-3AD203B41FA5}">
                      <a16:colId xmlns:a16="http://schemas.microsoft.com/office/drawing/2014/main" val="20000"/>
                    </a:ext>
                  </a:extLst>
                </a:gridCol>
                <a:gridCol w="451484">
                  <a:extLst>
                    <a:ext uri="{9D8B030D-6E8A-4147-A177-3AD203B41FA5}">
                      <a16:colId xmlns:a16="http://schemas.microsoft.com/office/drawing/2014/main" val="20001"/>
                    </a:ext>
                  </a:extLst>
                </a:gridCol>
                <a:gridCol w="438784">
                  <a:extLst>
                    <a:ext uri="{9D8B030D-6E8A-4147-A177-3AD203B41FA5}">
                      <a16:colId xmlns:a16="http://schemas.microsoft.com/office/drawing/2014/main" val="20002"/>
                    </a:ext>
                  </a:extLst>
                </a:gridCol>
                <a:gridCol w="463550">
                  <a:extLst>
                    <a:ext uri="{9D8B030D-6E8A-4147-A177-3AD203B41FA5}">
                      <a16:colId xmlns:a16="http://schemas.microsoft.com/office/drawing/2014/main" val="20003"/>
                    </a:ext>
                  </a:extLst>
                </a:gridCol>
              </a:tblGrid>
              <a:tr h="163830">
                <a:tc>
                  <a:txBody>
                    <a:bodyPr/>
                    <a:lstStyle/>
                    <a:p>
                      <a:pPr marL="119380">
                        <a:lnSpc>
                          <a:spcPts val="1185"/>
                        </a:lnSpc>
                        <a:spcBef>
                          <a:spcPts val="10"/>
                        </a:spcBef>
                      </a:pPr>
                      <a:r>
                        <a:rPr sz="1000" b="1" spc="-25" dirty="0">
                          <a:latin typeface="Comic Sans MS"/>
                          <a:cs typeface="Comic Sans MS"/>
                        </a:rPr>
                        <a:t>0.2</a:t>
                      </a:r>
                      <a:endParaRPr sz="1000">
                        <a:latin typeface="Comic Sans MS"/>
                        <a:cs typeface="Comic Sans MS"/>
                      </a:endParaRPr>
                    </a:p>
                  </a:txBody>
                  <a:tcPr marL="0" marR="0" marT="127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120650">
                        <a:lnSpc>
                          <a:spcPts val="1195"/>
                        </a:lnSpc>
                      </a:pPr>
                      <a:r>
                        <a:rPr sz="1000" b="1" spc="-25" dirty="0">
                          <a:latin typeface="Comic Sans MS"/>
                          <a:cs typeface="Comic Sans MS"/>
                        </a:rPr>
                        <a:t>0.2</a:t>
                      </a:r>
                      <a:endParaRPr sz="1000">
                        <a:latin typeface="Comic Sans MS"/>
                        <a:cs typeface="Comic Sans MS"/>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tcPr>
                </a:tc>
                <a:tc>
                  <a:txBody>
                    <a:bodyPr/>
                    <a:lstStyle/>
                    <a:p>
                      <a:pPr marL="120014">
                        <a:lnSpc>
                          <a:spcPts val="1195"/>
                        </a:lnSpc>
                      </a:pPr>
                      <a:r>
                        <a:rPr sz="1000" b="1" spc="-25" dirty="0">
                          <a:latin typeface="Comic Sans MS"/>
                          <a:cs typeface="Comic Sans MS"/>
                        </a:rPr>
                        <a:t>0.2</a:t>
                      </a:r>
                      <a:endParaRPr sz="1000">
                        <a:latin typeface="Comic Sans MS"/>
                        <a:cs typeface="Comic Sans MS"/>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a:txBody>
                    <a:bodyPr/>
                    <a:lstStyle/>
                    <a:p>
                      <a:pPr marL="124460">
                        <a:lnSpc>
                          <a:spcPts val="1195"/>
                        </a:lnSpc>
                      </a:pPr>
                      <a:r>
                        <a:rPr sz="1000" b="1" spc="-25" dirty="0">
                          <a:latin typeface="Comic Sans MS"/>
                          <a:cs typeface="Comic Sans MS"/>
                        </a:rPr>
                        <a:t>0.2</a:t>
                      </a:r>
                      <a:endParaRPr sz="1000">
                        <a:latin typeface="Comic Sans MS"/>
                        <a:cs typeface="Comic Sans MS"/>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r h="198755">
                <a:tc gridSpan="4">
                  <a:txBody>
                    <a:bodyPr/>
                    <a:lstStyle/>
                    <a:p>
                      <a:pPr marL="8255" algn="ctr">
                        <a:lnSpc>
                          <a:spcPct val="100000"/>
                        </a:lnSpc>
                        <a:spcBef>
                          <a:spcPts val="25"/>
                        </a:spcBef>
                      </a:pPr>
                      <a:r>
                        <a:rPr sz="1200" b="1" dirty="0">
                          <a:latin typeface="Comic Sans MS"/>
                          <a:cs typeface="Comic Sans MS"/>
                        </a:rPr>
                        <a:t>?</a:t>
                      </a:r>
                      <a:endParaRPr sz="1200">
                        <a:latin typeface="Comic Sans MS"/>
                        <a:cs typeface="Comic Sans MS"/>
                      </a:endParaRPr>
                    </a:p>
                  </a:txBody>
                  <a:tcPr marL="0" marR="0" marT="3175" marB="0">
                    <a:lnL w="28575">
                      <a:solidFill>
                        <a:srgbClr val="000000"/>
                      </a:solidFill>
                      <a:prstDash val="solid"/>
                    </a:lnL>
                    <a:lnR w="28575">
                      <a:solidFill>
                        <a:srgbClr val="000000"/>
                      </a:solidFill>
                      <a:prstDash val="solid"/>
                    </a:lnR>
                    <a:lnT w="28575" cap="flat" cmpd="sng" algn="ctr">
                      <a:solidFill>
                        <a:srgbClr val="000000"/>
                      </a:solidFill>
                      <a:prstDash val="solid"/>
                      <a:round/>
                      <a:headEnd type="none" w="med" len="med"/>
                      <a:tailEnd type="none" w="med" len="me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grpSp>
        <p:nvGrpSpPr>
          <p:cNvPr id="99" name="object 99"/>
          <p:cNvGrpSpPr/>
          <p:nvPr/>
        </p:nvGrpSpPr>
        <p:grpSpPr>
          <a:xfrm>
            <a:off x="2330450" y="4757801"/>
            <a:ext cx="335280" cy="313055"/>
            <a:chOff x="2330450" y="4757801"/>
            <a:chExt cx="335280" cy="313055"/>
          </a:xfrm>
        </p:grpSpPr>
        <p:sp>
          <p:nvSpPr>
            <p:cNvPr id="100" name="object 100"/>
            <p:cNvSpPr/>
            <p:nvPr/>
          </p:nvSpPr>
          <p:spPr>
            <a:xfrm>
              <a:off x="2343150" y="4770501"/>
              <a:ext cx="309880" cy="287655"/>
            </a:xfrm>
            <a:custGeom>
              <a:avLst/>
              <a:gdLst/>
              <a:ahLst/>
              <a:cxnLst/>
              <a:rect l="l" t="t" r="r" b="b"/>
              <a:pathLst>
                <a:path w="309880" h="287654">
                  <a:moveTo>
                    <a:pt x="154812" y="0"/>
                  </a:moveTo>
                  <a:lnTo>
                    <a:pt x="105891" y="7318"/>
                  </a:lnTo>
                  <a:lnTo>
                    <a:pt x="63395" y="27700"/>
                  </a:lnTo>
                  <a:lnTo>
                    <a:pt x="29878" y="58786"/>
                  </a:lnTo>
                  <a:lnTo>
                    <a:pt x="7895" y="98218"/>
                  </a:lnTo>
                  <a:lnTo>
                    <a:pt x="0" y="143637"/>
                  </a:lnTo>
                  <a:lnTo>
                    <a:pt x="7895" y="189055"/>
                  </a:lnTo>
                  <a:lnTo>
                    <a:pt x="29878" y="228487"/>
                  </a:lnTo>
                  <a:lnTo>
                    <a:pt x="63395" y="259573"/>
                  </a:lnTo>
                  <a:lnTo>
                    <a:pt x="105891" y="279955"/>
                  </a:lnTo>
                  <a:lnTo>
                    <a:pt x="154812" y="287274"/>
                  </a:lnTo>
                  <a:lnTo>
                    <a:pt x="203734" y="279955"/>
                  </a:lnTo>
                  <a:lnTo>
                    <a:pt x="246230" y="259573"/>
                  </a:lnTo>
                  <a:lnTo>
                    <a:pt x="279747" y="228487"/>
                  </a:lnTo>
                  <a:lnTo>
                    <a:pt x="301730" y="189055"/>
                  </a:lnTo>
                  <a:lnTo>
                    <a:pt x="309625" y="143637"/>
                  </a:lnTo>
                  <a:lnTo>
                    <a:pt x="301730" y="98218"/>
                  </a:lnTo>
                  <a:lnTo>
                    <a:pt x="279747" y="58786"/>
                  </a:lnTo>
                  <a:lnTo>
                    <a:pt x="246230" y="27700"/>
                  </a:lnTo>
                  <a:lnTo>
                    <a:pt x="203734" y="7318"/>
                  </a:lnTo>
                  <a:lnTo>
                    <a:pt x="154812" y="0"/>
                  </a:lnTo>
                  <a:close/>
                </a:path>
              </a:pathLst>
            </a:custGeom>
            <a:solidFill>
              <a:srgbClr val="99FF33"/>
            </a:solidFill>
          </p:spPr>
          <p:txBody>
            <a:bodyPr wrap="square" lIns="0" tIns="0" rIns="0" bIns="0" rtlCol="0"/>
            <a:lstStyle/>
            <a:p>
              <a:endParaRPr/>
            </a:p>
          </p:txBody>
        </p:sp>
        <p:sp>
          <p:nvSpPr>
            <p:cNvPr id="101" name="object 101"/>
            <p:cNvSpPr/>
            <p:nvPr/>
          </p:nvSpPr>
          <p:spPr>
            <a:xfrm>
              <a:off x="2343150" y="4770501"/>
              <a:ext cx="309880" cy="287655"/>
            </a:xfrm>
            <a:custGeom>
              <a:avLst/>
              <a:gdLst/>
              <a:ahLst/>
              <a:cxnLst/>
              <a:rect l="l" t="t" r="r" b="b"/>
              <a:pathLst>
                <a:path w="309880" h="287654">
                  <a:moveTo>
                    <a:pt x="0" y="143637"/>
                  </a:moveTo>
                  <a:lnTo>
                    <a:pt x="7895" y="98218"/>
                  </a:lnTo>
                  <a:lnTo>
                    <a:pt x="29878" y="58786"/>
                  </a:lnTo>
                  <a:lnTo>
                    <a:pt x="63395" y="27700"/>
                  </a:lnTo>
                  <a:lnTo>
                    <a:pt x="105891" y="7318"/>
                  </a:lnTo>
                  <a:lnTo>
                    <a:pt x="154812" y="0"/>
                  </a:lnTo>
                  <a:lnTo>
                    <a:pt x="203734" y="7318"/>
                  </a:lnTo>
                  <a:lnTo>
                    <a:pt x="246230" y="27700"/>
                  </a:lnTo>
                  <a:lnTo>
                    <a:pt x="279747" y="58786"/>
                  </a:lnTo>
                  <a:lnTo>
                    <a:pt x="301730" y="98218"/>
                  </a:lnTo>
                  <a:lnTo>
                    <a:pt x="309625" y="143637"/>
                  </a:lnTo>
                  <a:lnTo>
                    <a:pt x="301730" y="189055"/>
                  </a:lnTo>
                  <a:lnTo>
                    <a:pt x="279747" y="228487"/>
                  </a:lnTo>
                  <a:lnTo>
                    <a:pt x="246230" y="259573"/>
                  </a:lnTo>
                  <a:lnTo>
                    <a:pt x="203734" y="279955"/>
                  </a:lnTo>
                  <a:lnTo>
                    <a:pt x="154812" y="287274"/>
                  </a:lnTo>
                  <a:lnTo>
                    <a:pt x="105891" y="279955"/>
                  </a:lnTo>
                  <a:lnTo>
                    <a:pt x="63395" y="259573"/>
                  </a:lnTo>
                  <a:lnTo>
                    <a:pt x="29878" y="228487"/>
                  </a:lnTo>
                  <a:lnTo>
                    <a:pt x="7895" y="189055"/>
                  </a:lnTo>
                  <a:lnTo>
                    <a:pt x="0" y="143637"/>
                  </a:lnTo>
                  <a:close/>
                </a:path>
              </a:pathLst>
            </a:custGeom>
            <a:ln w="25400">
              <a:solidFill>
                <a:srgbClr val="88A3A7"/>
              </a:solidFill>
            </a:ln>
          </p:spPr>
          <p:txBody>
            <a:bodyPr wrap="square" lIns="0" tIns="0" rIns="0" bIns="0" rtlCol="0"/>
            <a:lstStyle/>
            <a:p>
              <a:endParaRPr/>
            </a:p>
          </p:txBody>
        </p:sp>
      </p:grpSp>
      <p:sp>
        <p:nvSpPr>
          <p:cNvPr id="102" name="object 102"/>
          <p:cNvSpPr txBox="1"/>
          <p:nvPr/>
        </p:nvSpPr>
        <p:spPr>
          <a:xfrm>
            <a:off x="2423286" y="4836032"/>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03" name="object 103"/>
          <p:cNvGrpSpPr/>
          <p:nvPr/>
        </p:nvGrpSpPr>
        <p:grpSpPr>
          <a:xfrm>
            <a:off x="2495550" y="4918075"/>
            <a:ext cx="335280" cy="313055"/>
            <a:chOff x="2495550" y="4918075"/>
            <a:chExt cx="335280" cy="313055"/>
          </a:xfrm>
        </p:grpSpPr>
        <p:sp>
          <p:nvSpPr>
            <p:cNvPr id="104" name="object 104"/>
            <p:cNvSpPr/>
            <p:nvPr/>
          </p:nvSpPr>
          <p:spPr>
            <a:xfrm>
              <a:off x="2508250" y="4930775"/>
              <a:ext cx="309880" cy="287655"/>
            </a:xfrm>
            <a:custGeom>
              <a:avLst/>
              <a:gdLst/>
              <a:ahLst/>
              <a:cxnLst/>
              <a:rect l="l" t="t" r="r" b="b"/>
              <a:pathLst>
                <a:path w="309880" h="287654">
                  <a:moveTo>
                    <a:pt x="154812" y="0"/>
                  </a:moveTo>
                  <a:lnTo>
                    <a:pt x="105891" y="7318"/>
                  </a:lnTo>
                  <a:lnTo>
                    <a:pt x="63395" y="27700"/>
                  </a:lnTo>
                  <a:lnTo>
                    <a:pt x="29878" y="58786"/>
                  </a:lnTo>
                  <a:lnTo>
                    <a:pt x="7895" y="98218"/>
                  </a:lnTo>
                  <a:lnTo>
                    <a:pt x="0" y="143637"/>
                  </a:lnTo>
                  <a:lnTo>
                    <a:pt x="7895" y="189068"/>
                  </a:lnTo>
                  <a:lnTo>
                    <a:pt x="29878" y="228531"/>
                  </a:lnTo>
                  <a:lnTo>
                    <a:pt x="63395" y="259656"/>
                  </a:lnTo>
                  <a:lnTo>
                    <a:pt x="105891" y="280069"/>
                  </a:lnTo>
                  <a:lnTo>
                    <a:pt x="154812" y="287400"/>
                  </a:lnTo>
                  <a:lnTo>
                    <a:pt x="203734" y="280069"/>
                  </a:lnTo>
                  <a:lnTo>
                    <a:pt x="246230" y="259656"/>
                  </a:lnTo>
                  <a:lnTo>
                    <a:pt x="279747" y="228531"/>
                  </a:lnTo>
                  <a:lnTo>
                    <a:pt x="301730" y="189068"/>
                  </a:lnTo>
                  <a:lnTo>
                    <a:pt x="309625" y="143637"/>
                  </a:lnTo>
                  <a:lnTo>
                    <a:pt x="301730" y="98218"/>
                  </a:lnTo>
                  <a:lnTo>
                    <a:pt x="279747" y="58786"/>
                  </a:lnTo>
                  <a:lnTo>
                    <a:pt x="246230" y="27700"/>
                  </a:lnTo>
                  <a:lnTo>
                    <a:pt x="203734" y="7318"/>
                  </a:lnTo>
                  <a:lnTo>
                    <a:pt x="154812" y="0"/>
                  </a:lnTo>
                  <a:close/>
                </a:path>
              </a:pathLst>
            </a:custGeom>
            <a:solidFill>
              <a:srgbClr val="99FF33"/>
            </a:solidFill>
          </p:spPr>
          <p:txBody>
            <a:bodyPr wrap="square" lIns="0" tIns="0" rIns="0" bIns="0" rtlCol="0"/>
            <a:lstStyle/>
            <a:p>
              <a:endParaRPr/>
            </a:p>
          </p:txBody>
        </p:sp>
        <p:sp>
          <p:nvSpPr>
            <p:cNvPr id="105" name="object 105"/>
            <p:cNvSpPr/>
            <p:nvPr/>
          </p:nvSpPr>
          <p:spPr>
            <a:xfrm>
              <a:off x="2508250" y="4930775"/>
              <a:ext cx="309880" cy="287655"/>
            </a:xfrm>
            <a:custGeom>
              <a:avLst/>
              <a:gdLst/>
              <a:ahLst/>
              <a:cxnLst/>
              <a:rect l="l" t="t" r="r" b="b"/>
              <a:pathLst>
                <a:path w="309880" h="287654">
                  <a:moveTo>
                    <a:pt x="0" y="143637"/>
                  </a:moveTo>
                  <a:lnTo>
                    <a:pt x="7895" y="98218"/>
                  </a:lnTo>
                  <a:lnTo>
                    <a:pt x="29878" y="58786"/>
                  </a:lnTo>
                  <a:lnTo>
                    <a:pt x="63395" y="27700"/>
                  </a:lnTo>
                  <a:lnTo>
                    <a:pt x="105891" y="7318"/>
                  </a:lnTo>
                  <a:lnTo>
                    <a:pt x="154812" y="0"/>
                  </a:lnTo>
                  <a:lnTo>
                    <a:pt x="203734" y="7318"/>
                  </a:lnTo>
                  <a:lnTo>
                    <a:pt x="246230" y="27700"/>
                  </a:lnTo>
                  <a:lnTo>
                    <a:pt x="279747" y="58786"/>
                  </a:lnTo>
                  <a:lnTo>
                    <a:pt x="301730" y="98218"/>
                  </a:lnTo>
                  <a:lnTo>
                    <a:pt x="309625" y="143637"/>
                  </a:lnTo>
                  <a:lnTo>
                    <a:pt x="301730" y="189068"/>
                  </a:lnTo>
                  <a:lnTo>
                    <a:pt x="279747" y="228531"/>
                  </a:lnTo>
                  <a:lnTo>
                    <a:pt x="246230" y="259656"/>
                  </a:lnTo>
                  <a:lnTo>
                    <a:pt x="203734" y="280069"/>
                  </a:lnTo>
                  <a:lnTo>
                    <a:pt x="154812" y="287400"/>
                  </a:lnTo>
                  <a:lnTo>
                    <a:pt x="105891" y="280069"/>
                  </a:lnTo>
                  <a:lnTo>
                    <a:pt x="63395" y="259656"/>
                  </a:lnTo>
                  <a:lnTo>
                    <a:pt x="29878" y="228531"/>
                  </a:lnTo>
                  <a:lnTo>
                    <a:pt x="7895" y="189068"/>
                  </a:lnTo>
                  <a:lnTo>
                    <a:pt x="0" y="143637"/>
                  </a:lnTo>
                  <a:close/>
                </a:path>
              </a:pathLst>
            </a:custGeom>
            <a:ln w="25400">
              <a:solidFill>
                <a:srgbClr val="88A3A7"/>
              </a:solidFill>
            </a:ln>
          </p:spPr>
          <p:txBody>
            <a:bodyPr wrap="square" lIns="0" tIns="0" rIns="0" bIns="0" rtlCol="0"/>
            <a:lstStyle/>
            <a:p>
              <a:endParaRPr/>
            </a:p>
          </p:txBody>
        </p:sp>
      </p:grpSp>
      <p:sp>
        <p:nvSpPr>
          <p:cNvPr id="106" name="object 106"/>
          <p:cNvSpPr txBox="1"/>
          <p:nvPr/>
        </p:nvSpPr>
        <p:spPr>
          <a:xfrm>
            <a:off x="2588514" y="4996433"/>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07" name="object 107"/>
          <p:cNvGrpSpPr/>
          <p:nvPr/>
        </p:nvGrpSpPr>
        <p:grpSpPr>
          <a:xfrm>
            <a:off x="2662301" y="4752975"/>
            <a:ext cx="335280" cy="313055"/>
            <a:chOff x="2662301" y="4752975"/>
            <a:chExt cx="335280" cy="313055"/>
          </a:xfrm>
        </p:grpSpPr>
        <p:sp>
          <p:nvSpPr>
            <p:cNvPr id="108" name="object 108"/>
            <p:cNvSpPr/>
            <p:nvPr/>
          </p:nvSpPr>
          <p:spPr>
            <a:xfrm>
              <a:off x="2675001" y="4765675"/>
              <a:ext cx="309880" cy="287655"/>
            </a:xfrm>
            <a:custGeom>
              <a:avLst/>
              <a:gdLst/>
              <a:ahLst/>
              <a:cxnLst/>
              <a:rect l="l" t="t" r="r" b="b"/>
              <a:pathLst>
                <a:path w="309880" h="287654">
                  <a:moveTo>
                    <a:pt x="154686" y="0"/>
                  </a:moveTo>
                  <a:lnTo>
                    <a:pt x="105777" y="7318"/>
                  </a:lnTo>
                  <a:lnTo>
                    <a:pt x="63313" y="27700"/>
                  </a:lnTo>
                  <a:lnTo>
                    <a:pt x="29833" y="58786"/>
                  </a:lnTo>
                  <a:lnTo>
                    <a:pt x="7882" y="98218"/>
                  </a:lnTo>
                  <a:lnTo>
                    <a:pt x="0" y="143637"/>
                  </a:lnTo>
                  <a:lnTo>
                    <a:pt x="7882" y="189055"/>
                  </a:lnTo>
                  <a:lnTo>
                    <a:pt x="29833" y="228487"/>
                  </a:lnTo>
                  <a:lnTo>
                    <a:pt x="63313" y="259573"/>
                  </a:lnTo>
                  <a:lnTo>
                    <a:pt x="105777" y="279955"/>
                  </a:lnTo>
                  <a:lnTo>
                    <a:pt x="154686" y="287274"/>
                  </a:lnTo>
                  <a:lnTo>
                    <a:pt x="203607" y="279955"/>
                  </a:lnTo>
                  <a:lnTo>
                    <a:pt x="246103" y="259573"/>
                  </a:lnTo>
                  <a:lnTo>
                    <a:pt x="279620" y="228487"/>
                  </a:lnTo>
                  <a:lnTo>
                    <a:pt x="301603" y="189055"/>
                  </a:lnTo>
                  <a:lnTo>
                    <a:pt x="309499" y="143637"/>
                  </a:lnTo>
                  <a:lnTo>
                    <a:pt x="301603" y="98218"/>
                  </a:lnTo>
                  <a:lnTo>
                    <a:pt x="279620" y="58786"/>
                  </a:lnTo>
                  <a:lnTo>
                    <a:pt x="246103" y="27700"/>
                  </a:lnTo>
                  <a:lnTo>
                    <a:pt x="203607" y="7318"/>
                  </a:lnTo>
                  <a:lnTo>
                    <a:pt x="154686" y="0"/>
                  </a:lnTo>
                  <a:close/>
                </a:path>
              </a:pathLst>
            </a:custGeom>
            <a:solidFill>
              <a:srgbClr val="99FF33"/>
            </a:solidFill>
          </p:spPr>
          <p:txBody>
            <a:bodyPr wrap="square" lIns="0" tIns="0" rIns="0" bIns="0" rtlCol="0"/>
            <a:lstStyle/>
            <a:p>
              <a:endParaRPr/>
            </a:p>
          </p:txBody>
        </p:sp>
        <p:sp>
          <p:nvSpPr>
            <p:cNvPr id="109" name="object 109"/>
            <p:cNvSpPr/>
            <p:nvPr/>
          </p:nvSpPr>
          <p:spPr>
            <a:xfrm>
              <a:off x="2675001" y="4765675"/>
              <a:ext cx="309880" cy="287655"/>
            </a:xfrm>
            <a:custGeom>
              <a:avLst/>
              <a:gdLst/>
              <a:ahLst/>
              <a:cxnLst/>
              <a:rect l="l" t="t" r="r" b="b"/>
              <a:pathLst>
                <a:path w="309880" h="287654">
                  <a:moveTo>
                    <a:pt x="0" y="143637"/>
                  </a:moveTo>
                  <a:lnTo>
                    <a:pt x="7882" y="98218"/>
                  </a:lnTo>
                  <a:lnTo>
                    <a:pt x="29833" y="58786"/>
                  </a:lnTo>
                  <a:lnTo>
                    <a:pt x="63313" y="27700"/>
                  </a:lnTo>
                  <a:lnTo>
                    <a:pt x="105777" y="7318"/>
                  </a:lnTo>
                  <a:lnTo>
                    <a:pt x="154686" y="0"/>
                  </a:lnTo>
                  <a:lnTo>
                    <a:pt x="203607" y="7318"/>
                  </a:lnTo>
                  <a:lnTo>
                    <a:pt x="246103" y="27700"/>
                  </a:lnTo>
                  <a:lnTo>
                    <a:pt x="279620" y="58786"/>
                  </a:lnTo>
                  <a:lnTo>
                    <a:pt x="301603" y="98218"/>
                  </a:lnTo>
                  <a:lnTo>
                    <a:pt x="309499" y="143637"/>
                  </a:lnTo>
                  <a:lnTo>
                    <a:pt x="301603" y="189055"/>
                  </a:lnTo>
                  <a:lnTo>
                    <a:pt x="279620" y="228487"/>
                  </a:lnTo>
                  <a:lnTo>
                    <a:pt x="246103" y="259573"/>
                  </a:lnTo>
                  <a:lnTo>
                    <a:pt x="203607" y="279955"/>
                  </a:lnTo>
                  <a:lnTo>
                    <a:pt x="154686" y="287274"/>
                  </a:lnTo>
                  <a:lnTo>
                    <a:pt x="105777" y="279955"/>
                  </a:lnTo>
                  <a:lnTo>
                    <a:pt x="63313" y="259573"/>
                  </a:lnTo>
                  <a:lnTo>
                    <a:pt x="29833" y="228487"/>
                  </a:lnTo>
                  <a:lnTo>
                    <a:pt x="7882" y="189055"/>
                  </a:lnTo>
                  <a:lnTo>
                    <a:pt x="0" y="143637"/>
                  </a:lnTo>
                  <a:close/>
                </a:path>
              </a:pathLst>
            </a:custGeom>
            <a:ln w="25400">
              <a:solidFill>
                <a:srgbClr val="88A3A7"/>
              </a:solidFill>
            </a:ln>
          </p:spPr>
          <p:txBody>
            <a:bodyPr wrap="square" lIns="0" tIns="0" rIns="0" bIns="0" rtlCol="0"/>
            <a:lstStyle/>
            <a:p>
              <a:endParaRPr/>
            </a:p>
          </p:txBody>
        </p:sp>
      </p:grpSp>
      <p:sp>
        <p:nvSpPr>
          <p:cNvPr id="110" name="object 110"/>
          <p:cNvSpPr txBox="1"/>
          <p:nvPr/>
        </p:nvSpPr>
        <p:spPr>
          <a:xfrm>
            <a:off x="2755138" y="4831460"/>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11" name="object 111"/>
          <p:cNvGrpSpPr/>
          <p:nvPr/>
        </p:nvGrpSpPr>
        <p:grpSpPr>
          <a:xfrm>
            <a:off x="2809875" y="4944998"/>
            <a:ext cx="335280" cy="313055"/>
            <a:chOff x="2809875" y="4944998"/>
            <a:chExt cx="335280" cy="313055"/>
          </a:xfrm>
        </p:grpSpPr>
        <p:sp>
          <p:nvSpPr>
            <p:cNvPr id="112" name="object 112"/>
            <p:cNvSpPr/>
            <p:nvPr/>
          </p:nvSpPr>
          <p:spPr>
            <a:xfrm>
              <a:off x="2822575" y="4957698"/>
              <a:ext cx="309880" cy="287655"/>
            </a:xfrm>
            <a:custGeom>
              <a:avLst/>
              <a:gdLst/>
              <a:ahLst/>
              <a:cxnLst/>
              <a:rect l="l" t="t" r="r" b="b"/>
              <a:pathLst>
                <a:path w="309880" h="287654">
                  <a:moveTo>
                    <a:pt x="154812" y="0"/>
                  </a:moveTo>
                  <a:lnTo>
                    <a:pt x="105891" y="7331"/>
                  </a:lnTo>
                  <a:lnTo>
                    <a:pt x="63395" y="27744"/>
                  </a:lnTo>
                  <a:lnTo>
                    <a:pt x="29878" y="58869"/>
                  </a:lnTo>
                  <a:lnTo>
                    <a:pt x="7895" y="98332"/>
                  </a:lnTo>
                  <a:lnTo>
                    <a:pt x="0" y="143763"/>
                  </a:lnTo>
                  <a:lnTo>
                    <a:pt x="7895" y="189182"/>
                  </a:lnTo>
                  <a:lnTo>
                    <a:pt x="29878" y="228614"/>
                  </a:lnTo>
                  <a:lnTo>
                    <a:pt x="63395" y="259700"/>
                  </a:lnTo>
                  <a:lnTo>
                    <a:pt x="105891" y="280082"/>
                  </a:lnTo>
                  <a:lnTo>
                    <a:pt x="154812" y="287400"/>
                  </a:lnTo>
                  <a:lnTo>
                    <a:pt x="203734" y="280082"/>
                  </a:lnTo>
                  <a:lnTo>
                    <a:pt x="246230" y="259700"/>
                  </a:lnTo>
                  <a:lnTo>
                    <a:pt x="279747" y="228614"/>
                  </a:lnTo>
                  <a:lnTo>
                    <a:pt x="301730" y="189182"/>
                  </a:lnTo>
                  <a:lnTo>
                    <a:pt x="309625" y="143763"/>
                  </a:lnTo>
                  <a:lnTo>
                    <a:pt x="301730" y="98332"/>
                  </a:lnTo>
                  <a:lnTo>
                    <a:pt x="279747" y="58869"/>
                  </a:lnTo>
                  <a:lnTo>
                    <a:pt x="246230" y="27744"/>
                  </a:lnTo>
                  <a:lnTo>
                    <a:pt x="203734" y="7331"/>
                  </a:lnTo>
                  <a:lnTo>
                    <a:pt x="154812" y="0"/>
                  </a:lnTo>
                  <a:close/>
                </a:path>
              </a:pathLst>
            </a:custGeom>
            <a:solidFill>
              <a:srgbClr val="99FF33"/>
            </a:solidFill>
          </p:spPr>
          <p:txBody>
            <a:bodyPr wrap="square" lIns="0" tIns="0" rIns="0" bIns="0" rtlCol="0"/>
            <a:lstStyle/>
            <a:p>
              <a:endParaRPr/>
            </a:p>
          </p:txBody>
        </p:sp>
        <p:sp>
          <p:nvSpPr>
            <p:cNvPr id="113" name="object 113"/>
            <p:cNvSpPr/>
            <p:nvPr/>
          </p:nvSpPr>
          <p:spPr>
            <a:xfrm>
              <a:off x="2822575" y="4957698"/>
              <a:ext cx="309880" cy="287655"/>
            </a:xfrm>
            <a:custGeom>
              <a:avLst/>
              <a:gdLst/>
              <a:ahLst/>
              <a:cxnLst/>
              <a:rect l="l" t="t" r="r" b="b"/>
              <a:pathLst>
                <a:path w="309880" h="287654">
                  <a:moveTo>
                    <a:pt x="0" y="143763"/>
                  </a:moveTo>
                  <a:lnTo>
                    <a:pt x="7895" y="98332"/>
                  </a:lnTo>
                  <a:lnTo>
                    <a:pt x="29878" y="58869"/>
                  </a:lnTo>
                  <a:lnTo>
                    <a:pt x="63395" y="27744"/>
                  </a:lnTo>
                  <a:lnTo>
                    <a:pt x="105891" y="7331"/>
                  </a:lnTo>
                  <a:lnTo>
                    <a:pt x="154812" y="0"/>
                  </a:lnTo>
                  <a:lnTo>
                    <a:pt x="203734" y="7331"/>
                  </a:lnTo>
                  <a:lnTo>
                    <a:pt x="246230" y="27744"/>
                  </a:lnTo>
                  <a:lnTo>
                    <a:pt x="279747" y="58869"/>
                  </a:lnTo>
                  <a:lnTo>
                    <a:pt x="301730" y="98332"/>
                  </a:lnTo>
                  <a:lnTo>
                    <a:pt x="309625" y="143763"/>
                  </a:lnTo>
                  <a:lnTo>
                    <a:pt x="301730" y="189182"/>
                  </a:lnTo>
                  <a:lnTo>
                    <a:pt x="279747" y="228614"/>
                  </a:lnTo>
                  <a:lnTo>
                    <a:pt x="246230" y="259700"/>
                  </a:lnTo>
                  <a:lnTo>
                    <a:pt x="203734" y="280082"/>
                  </a:lnTo>
                  <a:lnTo>
                    <a:pt x="154812" y="287400"/>
                  </a:lnTo>
                  <a:lnTo>
                    <a:pt x="105891" y="280082"/>
                  </a:lnTo>
                  <a:lnTo>
                    <a:pt x="63395" y="259700"/>
                  </a:lnTo>
                  <a:lnTo>
                    <a:pt x="29878" y="228614"/>
                  </a:lnTo>
                  <a:lnTo>
                    <a:pt x="7895" y="189182"/>
                  </a:lnTo>
                  <a:lnTo>
                    <a:pt x="0" y="143763"/>
                  </a:lnTo>
                  <a:close/>
                </a:path>
              </a:pathLst>
            </a:custGeom>
            <a:ln w="25400">
              <a:solidFill>
                <a:srgbClr val="88A3A7"/>
              </a:solidFill>
            </a:ln>
          </p:spPr>
          <p:txBody>
            <a:bodyPr wrap="square" lIns="0" tIns="0" rIns="0" bIns="0" rtlCol="0"/>
            <a:lstStyle/>
            <a:p>
              <a:endParaRPr/>
            </a:p>
          </p:txBody>
        </p:sp>
      </p:grpSp>
      <p:sp>
        <p:nvSpPr>
          <p:cNvPr id="114" name="object 114"/>
          <p:cNvSpPr txBox="1"/>
          <p:nvPr/>
        </p:nvSpPr>
        <p:spPr>
          <a:xfrm>
            <a:off x="2902711" y="5023484"/>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15" name="object 115"/>
          <p:cNvGrpSpPr/>
          <p:nvPr/>
        </p:nvGrpSpPr>
        <p:grpSpPr>
          <a:xfrm>
            <a:off x="3389376" y="4733925"/>
            <a:ext cx="301625" cy="284480"/>
            <a:chOff x="3389376" y="4733925"/>
            <a:chExt cx="301625" cy="284480"/>
          </a:xfrm>
        </p:grpSpPr>
        <p:sp>
          <p:nvSpPr>
            <p:cNvPr id="116" name="object 116"/>
            <p:cNvSpPr/>
            <p:nvPr/>
          </p:nvSpPr>
          <p:spPr>
            <a:xfrm>
              <a:off x="3402076" y="4746625"/>
              <a:ext cx="276225" cy="259079"/>
            </a:xfrm>
            <a:custGeom>
              <a:avLst/>
              <a:gdLst/>
              <a:ahLst/>
              <a:cxnLst/>
              <a:rect l="l" t="t" r="r" b="b"/>
              <a:pathLst>
                <a:path w="276225" h="259079">
                  <a:moveTo>
                    <a:pt x="138049" y="0"/>
                  </a:moveTo>
                  <a:lnTo>
                    <a:pt x="94382" y="6594"/>
                  </a:lnTo>
                  <a:lnTo>
                    <a:pt x="56482" y="24961"/>
                  </a:lnTo>
                  <a:lnTo>
                    <a:pt x="26611" y="52971"/>
                  </a:lnTo>
                  <a:lnTo>
                    <a:pt x="7029" y="88497"/>
                  </a:lnTo>
                  <a:lnTo>
                    <a:pt x="0" y="129412"/>
                  </a:lnTo>
                  <a:lnTo>
                    <a:pt x="7029" y="170279"/>
                  </a:lnTo>
                  <a:lnTo>
                    <a:pt x="26611" y="205799"/>
                  </a:lnTo>
                  <a:lnTo>
                    <a:pt x="56482" y="233828"/>
                  </a:lnTo>
                  <a:lnTo>
                    <a:pt x="94382" y="252218"/>
                  </a:lnTo>
                  <a:lnTo>
                    <a:pt x="138049" y="258825"/>
                  </a:lnTo>
                  <a:lnTo>
                    <a:pt x="181728" y="252218"/>
                  </a:lnTo>
                  <a:lnTo>
                    <a:pt x="219660" y="233828"/>
                  </a:lnTo>
                  <a:lnTo>
                    <a:pt x="249569" y="205799"/>
                  </a:lnTo>
                  <a:lnTo>
                    <a:pt x="269182" y="170279"/>
                  </a:lnTo>
                  <a:lnTo>
                    <a:pt x="276225" y="129412"/>
                  </a:lnTo>
                  <a:lnTo>
                    <a:pt x="269182" y="88497"/>
                  </a:lnTo>
                  <a:lnTo>
                    <a:pt x="249569" y="52971"/>
                  </a:lnTo>
                  <a:lnTo>
                    <a:pt x="219660" y="24961"/>
                  </a:lnTo>
                  <a:lnTo>
                    <a:pt x="181728" y="6594"/>
                  </a:lnTo>
                  <a:lnTo>
                    <a:pt x="138049" y="0"/>
                  </a:lnTo>
                  <a:close/>
                </a:path>
              </a:pathLst>
            </a:custGeom>
            <a:solidFill>
              <a:srgbClr val="99FF33"/>
            </a:solidFill>
          </p:spPr>
          <p:txBody>
            <a:bodyPr wrap="square" lIns="0" tIns="0" rIns="0" bIns="0" rtlCol="0"/>
            <a:lstStyle/>
            <a:p>
              <a:endParaRPr/>
            </a:p>
          </p:txBody>
        </p:sp>
        <p:sp>
          <p:nvSpPr>
            <p:cNvPr id="117" name="object 117"/>
            <p:cNvSpPr/>
            <p:nvPr/>
          </p:nvSpPr>
          <p:spPr>
            <a:xfrm>
              <a:off x="3402076" y="4746625"/>
              <a:ext cx="276225" cy="259079"/>
            </a:xfrm>
            <a:custGeom>
              <a:avLst/>
              <a:gdLst/>
              <a:ahLst/>
              <a:cxnLst/>
              <a:rect l="l" t="t" r="r" b="b"/>
              <a:pathLst>
                <a:path w="276225" h="259079">
                  <a:moveTo>
                    <a:pt x="0" y="129412"/>
                  </a:moveTo>
                  <a:lnTo>
                    <a:pt x="7029" y="88497"/>
                  </a:lnTo>
                  <a:lnTo>
                    <a:pt x="26611" y="52971"/>
                  </a:lnTo>
                  <a:lnTo>
                    <a:pt x="56482" y="24961"/>
                  </a:lnTo>
                  <a:lnTo>
                    <a:pt x="94382" y="6594"/>
                  </a:lnTo>
                  <a:lnTo>
                    <a:pt x="138049" y="0"/>
                  </a:lnTo>
                  <a:lnTo>
                    <a:pt x="181728" y="6594"/>
                  </a:lnTo>
                  <a:lnTo>
                    <a:pt x="219660" y="24961"/>
                  </a:lnTo>
                  <a:lnTo>
                    <a:pt x="249569" y="52971"/>
                  </a:lnTo>
                  <a:lnTo>
                    <a:pt x="269182" y="88497"/>
                  </a:lnTo>
                  <a:lnTo>
                    <a:pt x="276225" y="129412"/>
                  </a:lnTo>
                  <a:lnTo>
                    <a:pt x="269182" y="170279"/>
                  </a:lnTo>
                  <a:lnTo>
                    <a:pt x="249569" y="205799"/>
                  </a:lnTo>
                  <a:lnTo>
                    <a:pt x="219660" y="233828"/>
                  </a:lnTo>
                  <a:lnTo>
                    <a:pt x="181728" y="252218"/>
                  </a:lnTo>
                  <a:lnTo>
                    <a:pt x="138049" y="258825"/>
                  </a:lnTo>
                  <a:lnTo>
                    <a:pt x="94382" y="252218"/>
                  </a:lnTo>
                  <a:lnTo>
                    <a:pt x="56482" y="233828"/>
                  </a:lnTo>
                  <a:lnTo>
                    <a:pt x="26611" y="205799"/>
                  </a:lnTo>
                  <a:lnTo>
                    <a:pt x="7029" y="170279"/>
                  </a:lnTo>
                  <a:lnTo>
                    <a:pt x="0" y="129412"/>
                  </a:lnTo>
                  <a:close/>
                </a:path>
              </a:pathLst>
            </a:custGeom>
            <a:ln w="25400">
              <a:solidFill>
                <a:srgbClr val="88A3A7"/>
              </a:solidFill>
            </a:ln>
          </p:spPr>
          <p:txBody>
            <a:bodyPr wrap="square" lIns="0" tIns="0" rIns="0" bIns="0" rtlCol="0"/>
            <a:lstStyle/>
            <a:p>
              <a:endParaRPr/>
            </a:p>
          </p:txBody>
        </p:sp>
      </p:grpSp>
      <p:sp>
        <p:nvSpPr>
          <p:cNvPr id="118" name="object 118"/>
          <p:cNvSpPr txBox="1"/>
          <p:nvPr/>
        </p:nvSpPr>
        <p:spPr>
          <a:xfrm>
            <a:off x="3437635" y="4807711"/>
            <a:ext cx="200025" cy="116839"/>
          </a:xfrm>
          <a:prstGeom prst="rect">
            <a:avLst/>
          </a:prstGeom>
        </p:spPr>
        <p:txBody>
          <a:bodyPr vert="horz" wrap="square" lIns="0" tIns="12700" rIns="0" bIns="0" rtlCol="0">
            <a:spAutoFit/>
          </a:bodyPr>
          <a:lstStyle/>
          <a:p>
            <a:pPr marL="12700">
              <a:lnSpc>
                <a:spcPct val="100000"/>
              </a:lnSpc>
              <a:spcBef>
                <a:spcPts val="100"/>
              </a:spcBef>
            </a:pPr>
            <a:r>
              <a:rPr sz="600" b="1" spc="-20" dirty="0">
                <a:latin typeface="Comic Sans MS"/>
                <a:cs typeface="Comic Sans MS"/>
              </a:rPr>
              <a:t>0.01</a:t>
            </a:r>
            <a:endParaRPr sz="600">
              <a:latin typeface="Comic Sans MS"/>
              <a:cs typeface="Comic Sans MS"/>
            </a:endParaRPr>
          </a:p>
        </p:txBody>
      </p:sp>
      <p:grpSp>
        <p:nvGrpSpPr>
          <p:cNvPr id="119" name="object 119"/>
          <p:cNvGrpSpPr/>
          <p:nvPr/>
        </p:nvGrpSpPr>
        <p:grpSpPr>
          <a:xfrm>
            <a:off x="2214562" y="2209863"/>
            <a:ext cx="2291080" cy="2783205"/>
            <a:chOff x="2214562" y="2209863"/>
            <a:chExt cx="2291080" cy="2783205"/>
          </a:xfrm>
        </p:grpSpPr>
        <p:sp>
          <p:nvSpPr>
            <p:cNvPr id="120" name="object 120"/>
            <p:cNvSpPr/>
            <p:nvPr/>
          </p:nvSpPr>
          <p:spPr>
            <a:xfrm>
              <a:off x="2354326" y="2282063"/>
              <a:ext cx="2040255" cy="0"/>
            </a:xfrm>
            <a:custGeom>
              <a:avLst/>
              <a:gdLst/>
              <a:ahLst/>
              <a:cxnLst/>
              <a:rect l="l" t="t" r="r" b="b"/>
              <a:pathLst>
                <a:path w="2040254">
                  <a:moveTo>
                    <a:pt x="0" y="0"/>
                  </a:moveTo>
                  <a:lnTo>
                    <a:pt x="2039874" y="0"/>
                  </a:lnTo>
                </a:path>
              </a:pathLst>
            </a:custGeom>
            <a:ln w="19050">
              <a:solidFill>
                <a:srgbClr val="000000"/>
              </a:solidFill>
            </a:ln>
          </p:spPr>
          <p:txBody>
            <a:bodyPr wrap="square" lIns="0" tIns="0" rIns="0" bIns="0" rtlCol="0"/>
            <a:lstStyle/>
            <a:p>
              <a:endParaRPr/>
            </a:p>
          </p:txBody>
        </p:sp>
        <p:sp>
          <p:nvSpPr>
            <p:cNvPr id="121" name="object 121"/>
            <p:cNvSpPr/>
            <p:nvPr/>
          </p:nvSpPr>
          <p:spPr>
            <a:xfrm>
              <a:off x="2444877" y="2214626"/>
              <a:ext cx="1813560" cy="135255"/>
            </a:xfrm>
            <a:custGeom>
              <a:avLst/>
              <a:gdLst/>
              <a:ahLst/>
              <a:cxnLst/>
              <a:rect l="l" t="t" r="r" b="b"/>
              <a:pathLst>
                <a:path w="1813560" h="135255">
                  <a:moveTo>
                    <a:pt x="0" y="0"/>
                  </a:moveTo>
                  <a:lnTo>
                    <a:pt x="0" y="134874"/>
                  </a:lnTo>
                </a:path>
                <a:path w="1813560" h="135255">
                  <a:moveTo>
                    <a:pt x="181356" y="0"/>
                  </a:moveTo>
                  <a:lnTo>
                    <a:pt x="181356" y="134874"/>
                  </a:lnTo>
                </a:path>
                <a:path w="1813560" h="135255">
                  <a:moveTo>
                    <a:pt x="362712" y="0"/>
                  </a:moveTo>
                  <a:lnTo>
                    <a:pt x="362712" y="134874"/>
                  </a:lnTo>
                </a:path>
                <a:path w="1813560" h="135255">
                  <a:moveTo>
                    <a:pt x="725424" y="0"/>
                  </a:moveTo>
                  <a:lnTo>
                    <a:pt x="725424" y="134874"/>
                  </a:lnTo>
                </a:path>
                <a:path w="1813560" h="135255">
                  <a:moveTo>
                    <a:pt x="544068" y="0"/>
                  </a:moveTo>
                  <a:lnTo>
                    <a:pt x="544068" y="134874"/>
                  </a:lnTo>
                </a:path>
                <a:path w="1813560" h="135255">
                  <a:moveTo>
                    <a:pt x="906652" y="0"/>
                  </a:moveTo>
                  <a:lnTo>
                    <a:pt x="906652" y="134874"/>
                  </a:lnTo>
                </a:path>
                <a:path w="1813560" h="135255">
                  <a:moveTo>
                    <a:pt x="1088009" y="0"/>
                  </a:moveTo>
                  <a:lnTo>
                    <a:pt x="1088009" y="134874"/>
                  </a:lnTo>
                </a:path>
                <a:path w="1813560" h="135255">
                  <a:moveTo>
                    <a:pt x="1269364" y="0"/>
                  </a:moveTo>
                  <a:lnTo>
                    <a:pt x="1269364" y="134874"/>
                  </a:lnTo>
                </a:path>
                <a:path w="1813560" h="135255">
                  <a:moveTo>
                    <a:pt x="1450721" y="0"/>
                  </a:moveTo>
                  <a:lnTo>
                    <a:pt x="1450721" y="134874"/>
                  </a:lnTo>
                </a:path>
                <a:path w="1813560" h="135255">
                  <a:moveTo>
                    <a:pt x="1631950" y="0"/>
                  </a:moveTo>
                  <a:lnTo>
                    <a:pt x="1631950" y="134874"/>
                  </a:lnTo>
                </a:path>
                <a:path w="1813560" h="135255">
                  <a:moveTo>
                    <a:pt x="1813306" y="0"/>
                  </a:moveTo>
                  <a:lnTo>
                    <a:pt x="1813306" y="134874"/>
                  </a:lnTo>
                </a:path>
              </a:pathLst>
            </a:custGeom>
            <a:ln w="9525">
              <a:solidFill>
                <a:srgbClr val="000000"/>
              </a:solidFill>
            </a:ln>
          </p:spPr>
          <p:txBody>
            <a:bodyPr wrap="square" lIns="0" tIns="0" rIns="0" bIns="0" rtlCol="0"/>
            <a:lstStyle/>
            <a:p>
              <a:endParaRPr/>
            </a:p>
          </p:txBody>
        </p:sp>
        <p:sp>
          <p:nvSpPr>
            <p:cNvPr id="122" name="object 122"/>
            <p:cNvSpPr/>
            <p:nvPr/>
          </p:nvSpPr>
          <p:spPr>
            <a:xfrm>
              <a:off x="2219325" y="2416238"/>
              <a:ext cx="374015" cy="46355"/>
            </a:xfrm>
            <a:custGeom>
              <a:avLst/>
              <a:gdLst/>
              <a:ahLst/>
              <a:cxnLst/>
              <a:rect l="l" t="t" r="r" b="b"/>
              <a:pathLst>
                <a:path w="374014" h="46355">
                  <a:moveTo>
                    <a:pt x="0" y="46037"/>
                  </a:moveTo>
                  <a:lnTo>
                    <a:pt x="374014" y="46037"/>
                  </a:lnTo>
                  <a:lnTo>
                    <a:pt x="374014" y="0"/>
                  </a:lnTo>
                  <a:lnTo>
                    <a:pt x="0" y="0"/>
                  </a:lnTo>
                  <a:lnTo>
                    <a:pt x="0" y="46037"/>
                  </a:lnTo>
                  <a:close/>
                </a:path>
              </a:pathLst>
            </a:custGeom>
            <a:solidFill>
              <a:srgbClr val="FF0000"/>
            </a:solidFill>
          </p:spPr>
          <p:txBody>
            <a:bodyPr wrap="square" lIns="0" tIns="0" rIns="0" bIns="0" rtlCol="0"/>
            <a:lstStyle/>
            <a:p>
              <a:endParaRPr/>
            </a:p>
          </p:txBody>
        </p:sp>
        <p:sp>
          <p:nvSpPr>
            <p:cNvPr id="123" name="object 123"/>
            <p:cNvSpPr/>
            <p:nvPr/>
          </p:nvSpPr>
          <p:spPr>
            <a:xfrm>
              <a:off x="2219325"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4" name="object 124"/>
            <p:cNvSpPr/>
            <p:nvPr/>
          </p:nvSpPr>
          <p:spPr>
            <a:xfrm>
              <a:off x="2593340" y="2416238"/>
              <a:ext cx="383540" cy="46355"/>
            </a:xfrm>
            <a:custGeom>
              <a:avLst/>
              <a:gdLst/>
              <a:ahLst/>
              <a:cxnLst/>
              <a:rect l="l" t="t" r="r" b="b"/>
              <a:pathLst>
                <a:path w="383539" h="46355">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125" name="object 125"/>
            <p:cNvSpPr/>
            <p:nvPr/>
          </p:nvSpPr>
          <p:spPr>
            <a:xfrm>
              <a:off x="2593340"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6" name="object 126"/>
            <p:cNvSpPr/>
            <p:nvPr/>
          </p:nvSpPr>
          <p:spPr>
            <a:xfrm>
              <a:off x="2976752" y="2416238"/>
              <a:ext cx="374015" cy="46355"/>
            </a:xfrm>
            <a:custGeom>
              <a:avLst/>
              <a:gdLst/>
              <a:ahLst/>
              <a:cxnLst/>
              <a:rect l="l" t="t" r="r" b="b"/>
              <a:pathLst>
                <a:path w="374014" h="46355">
                  <a:moveTo>
                    <a:pt x="0" y="46037"/>
                  </a:moveTo>
                  <a:lnTo>
                    <a:pt x="373634" y="46037"/>
                  </a:lnTo>
                  <a:lnTo>
                    <a:pt x="373634" y="0"/>
                  </a:lnTo>
                  <a:lnTo>
                    <a:pt x="0" y="0"/>
                  </a:lnTo>
                  <a:lnTo>
                    <a:pt x="0" y="46037"/>
                  </a:lnTo>
                  <a:close/>
                </a:path>
              </a:pathLst>
            </a:custGeom>
            <a:solidFill>
              <a:srgbClr val="FF0000"/>
            </a:solidFill>
          </p:spPr>
          <p:txBody>
            <a:bodyPr wrap="square" lIns="0" tIns="0" rIns="0" bIns="0" rtlCol="0"/>
            <a:lstStyle/>
            <a:p>
              <a:endParaRPr/>
            </a:p>
          </p:txBody>
        </p:sp>
        <p:sp>
          <p:nvSpPr>
            <p:cNvPr id="127" name="object 127"/>
            <p:cNvSpPr/>
            <p:nvPr/>
          </p:nvSpPr>
          <p:spPr>
            <a:xfrm>
              <a:off x="2976752"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8" name="object 128"/>
            <p:cNvSpPr/>
            <p:nvPr/>
          </p:nvSpPr>
          <p:spPr>
            <a:xfrm>
              <a:off x="3350386" y="2416238"/>
              <a:ext cx="383540" cy="46355"/>
            </a:xfrm>
            <a:custGeom>
              <a:avLst/>
              <a:gdLst/>
              <a:ahLst/>
              <a:cxnLst/>
              <a:rect l="l" t="t" r="r" b="b"/>
              <a:pathLst>
                <a:path w="383539" h="46355">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129" name="object 129"/>
            <p:cNvSpPr/>
            <p:nvPr/>
          </p:nvSpPr>
          <p:spPr>
            <a:xfrm>
              <a:off x="3350386"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30" name="object 130"/>
            <p:cNvSpPr/>
            <p:nvPr/>
          </p:nvSpPr>
          <p:spPr>
            <a:xfrm>
              <a:off x="3733800" y="2416238"/>
              <a:ext cx="383540" cy="46355"/>
            </a:xfrm>
            <a:custGeom>
              <a:avLst/>
              <a:gdLst/>
              <a:ahLst/>
              <a:cxnLst/>
              <a:rect l="l" t="t" r="r" b="b"/>
              <a:pathLst>
                <a:path w="383539" h="46355">
                  <a:moveTo>
                    <a:pt x="383374" y="0"/>
                  </a:moveTo>
                  <a:lnTo>
                    <a:pt x="0" y="0"/>
                  </a:lnTo>
                  <a:lnTo>
                    <a:pt x="0" y="46037"/>
                  </a:lnTo>
                  <a:lnTo>
                    <a:pt x="383374" y="46037"/>
                  </a:lnTo>
                  <a:lnTo>
                    <a:pt x="383374" y="0"/>
                  </a:lnTo>
                  <a:close/>
                </a:path>
              </a:pathLst>
            </a:custGeom>
            <a:solidFill>
              <a:srgbClr val="FF0000"/>
            </a:solidFill>
          </p:spPr>
          <p:txBody>
            <a:bodyPr wrap="square" lIns="0" tIns="0" rIns="0" bIns="0" rtlCol="0"/>
            <a:lstStyle/>
            <a:p>
              <a:endParaRPr/>
            </a:p>
          </p:txBody>
        </p:sp>
        <p:sp>
          <p:nvSpPr>
            <p:cNvPr id="131" name="object 131"/>
            <p:cNvSpPr/>
            <p:nvPr/>
          </p:nvSpPr>
          <p:spPr>
            <a:xfrm>
              <a:off x="3733800" y="2416238"/>
              <a:ext cx="767080" cy="46355"/>
            </a:xfrm>
            <a:custGeom>
              <a:avLst/>
              <a:gdLst/>
              <a:ahLst/>
              <a:cxnLst/>
              <a:rect l="l" t="t" r="r" b="b"/>
              <a:pathLst>
                <a:path w="767079" h="46355">
                  <a:moveTo>
                    <a:pt x="0" y="46037"/>
                  </a:moveTo>
                  <a:lnTo>
                    <a:pt x="383374" y="46037"/>
                  </a:lnTo>
                  <a:lnTo>
                    <a:pt x="383374" y="0"/>
                  </a:lnTo>
                  <a:lnTo>
                    <a:pt x="0" y="0"/>
                  </a:lnTo>
                  <a:lnTo>
                    <a:pt x="0" y="46037"/>
                  </a:lnTo>
                  <a:close/>
                </a:path>
                <a:path w="767079" h="46355">
                  <a:moveTo>
                    <a:pt x="383413" y="46037"/>
                  </a:moveTo>
                  <a:lnTo>
                    <a:pt x="766787" y="46037"/>
                  </a:lnTo>
                  <a:lnTo>
                    <a:pt x="766787" y="0"/>
                  </a:lnTo>
                  <a:lnTo>
                    <a:pt x="383413" y="0"/>
                  </a:lnTo>
                  <a:lnTo>
                    <a:pt x="383413" y="46037"/>
                  </a:lnTo>
                  <a:close/>
                </a:path>
              </a:pathLst>
            </a:custGeom>
            <a:ln w="9525">
              <a:solidFill>
                <a:srgbClr val="000000"/>
              </a:solidFill>
            </a:ln>
          </p:spPr>
          <p:txBody>
            <a:bodyPr wrap="square" lIns="0" tIns="0" rIns="0" bIns="0" rtlCol="0"/>
            <a:lstStyle/>
            <a:p>
              <a:endParaRPr/>
            </a:p>
          </p:txBody>
        </p:sp>
        <p:sp>
          <p:nvSpPr>
            <p:cNvPr id="132" name="object 132"/>
            <p:cNvSpPr/>
            <p:nvPr/>
          </p:nvSpPr>
          <p:spPr>
            <a:xfrm>
              <a:off x="3692525" y="4719574"/>
              <a:ext cx="276225" cy="260350"/>
            </a:xfrm>
            <a:custGeom>
              <a:avLst/>
              <a:gdLst/>
              <a:ahLst/>
              <a:cxnLst/>
              <a:rect l="l" t="t" r="r" b="b"/>
              <a:pathLst>
                <a:path w="276225" h="260350">
                  <a:moveTo>
                    <a:pt x="138175" y="0"/>
                  </a:moveTo>
                  <a:lnTo>
                    <a:pt x="94496" y="6637"/>
                  </a:lnTo>
                  <a:lnTo>
                    <a:pt x="56564" y="25119"/>
                  </a:lnTo>
                  <a:lnTo>
                    <a:pt x="26655" y="53300"/>
                  </a:lnTo>
                  <a:lnTo>
                    <a:pt x="7042" y="89034"/>
                  </a:lnTo>
                  <a:lnTo>
                    <a:pt x="0" y="130175"/>
                  </a:lnTo>
                  <a:lnTo>
                    <a:pt x="7042" y="171364"/>
                  </a:lnTo>
                  <a:lnTo>
                    <a:pt x="26655" y="207104"/>
                  </a:lnTo>
                  <a:lnTo>
                    <a:pt x="56564" y="235266"/>
                  </a:lnTo>
                  <a:lnTo>
                    <a:pt x="94496" y="253724"/>
                  </a:lnTo>
                  <a:lnTo>
                    <a:pt x="138175" y="260350"/>
                  </a:lnTo>
                  <a:lnTo>
                    <a:pt x="181793" y="253724"/>
                  </a:lnTo>
                  <a:lnTo>
                    <a:pt x="219687" y="235266"/>
                  </a:lnTo>
                  <a:lnTo>
                    <a:pt x="249577" y="207104"/>
                  </a:lnTo>
                  <a:lnTo>
                    <a:pt x="269183" y="171364"/>
                  </a:lnTo>
                  <a:lnTo>
                    <a:pt x="276225" y="130175"/>
                  </a:lnTo>
                  <a:lnTo>
                    <a:pt x="269183" y="89034"/>
                  </a:lnTo>
                  <a:lnTo>
                    <a:pt x="249577" y="53300"/>
                  </a:lnTo>
                  <a:lnTo>
                    <a:pt x="219687" y="25119"/>
                  </a:lnTo>
                  <a:lnTo>
                    <a:pt x="181793" y="6637"/>
                  </a:lnTo>
                  <a:lnTo>
                    <a:pt x="138175" y="0"/>
                  </a:lnTo>
                  <a:close/>
                </a:path>
              </a:pathLst>
            </a:custGeom>
            <a:solidFill>
              <a:srgbClr val="99FF33"/>
            </a:solidFill>
          </p:spPr>
          <p:txBody>
            <a:bodyPr wrap="square" lIns="0" tIns="0" rIns="0" bIns="0" rtlCol="0"/>
            <a:lstStyle/>
            <a:p>
              <a:endParaRPr/>
            </a:p>
          </p:txBody>
        </p:sp>
        <p:sp>
          <p:nvSpPr>
            <p:cNvPr id="133" name="object 133"/>
            <p:cNvSpPr/>
            <p:nvPr/>
          </p:nvSpPr>
          <p:spPr>
            <a:xfrm>
              <a:off x="3692525" y="4719574"/>
              <a:ext cx="276225" cy="260350"/>
            </a:xfrm>
            <a:custGeom>
              <a:avLst/>
              <a:gdLst/>
              <a:ahLst/>
              <a:cxnLst/>
              <a:rect l="l" t="t" r="r" b="b"/>
              <a:pathLst>
                <a:path w="276225" h="260350">
                  <a:moveTo>
                    <a:pt x="0" y="130175"/>
                  </a:moveTo>
                  <a:lnTo>
                    <a:pt x="7042" y="89034"/>
                  </a:lnTo>
                  <a:lnTo>
                    <a:pt x="26655" y="53300"/>
                  </a:lnTo>
                  <a:lnTo>
                    <a:pt x="56564" y="25119"/>
                  </a:lnTo>
                  <a:lnTo>
                    <a:pt x="94496" y="6637"/>
                  </a:lnTo>
                  <a:lnTo>
                    <a:pt x="138175" y="0"/>
                  </a:lnTo>
                  <a:lnTo>
                    <a:pt x="181793" y="6637"/>
                  </a:lnTo>
                  <a:lnTo>
                    <a:pt x="219687" y="25119"/>
                  </a:lnTo>
                  <a:lnTo>
                    <a:pt x="249577" y="53300"/>
                  </a:lnTo>
                  <a:lnTo>
                    <a:pt x="269183" y="89034"/>
                  </a:lnTo>
                  <a:lnTo>
                    <a:pt x="276225" y="130175"/>
                  </a:lnTo>
                  <a:lnTo>
                    <a:pt x="269183" y="171364"/>
                  </a:lnTo>
                  <a:lnTo>
                    <a:pt x="249577" y="207104"/>
                  </a:lnTo>
                  <a:lnTo>
                    <a:pt x="219687" y="235266"/>
                  </a:lnTo>
                  <a:lnTo>
                    <a:pt x="181793" y="253724"/>
                  </a:lnTo>
                  <a:lnTo>
                    <a:pt x="138175" y="260350"/>
                  </a:lnTo>
                  <a:lnTo>
                    <a:pt x="94496" y="253724"/>
                  </a:lnTo>
                  <a:lnTo>
                    <a:pt x="56564" y="235266"/>
                  </a:lnTo>
                  <a:lnTo>
                    <a:pt x="26655" y="207104"/>
                  </a:lnTo>
                  <a:lnTo>
                    <a:pt x="7042" y="171364"/>
                  </a:lnTo>
                  <a:lnTo>
                    <a:pt x="0" y="130175"/>
                  </a:lnTo>
                  <a:close/>
                </a:path>
              </a:pathLst>
            </a:custGeom>
            <a:ln w="25400">
              <a:solidFill>
                <a:srgbClr val="88A3A7"/>
              </a:solidFill>
            </a:ln>
          </p:spPr>
          <p:txBody>
            <a:bodyPr wrap="square" lIns="0" tIns="0" rIns="0" bIns="0" rtlCol="0"/>
            <a:lstStyle/>
            <a:p>
              <a:endParaRPr/>
            </a:p>
          </p:txBody>
        </p:sp>
      </p:grpSp>
      <p:sp>
        <p:nvSpPr>
          <p:cNvPr id="134" name="object 134"/>
          <p:cNvSpPr txBox="1"/>
          <p:nvPr/>
        </p:nvSpPr>
        <p:spPr>
          <a:xfrm>
            <a:off x="3728084" y="4780915"/>
            <a:ext cx="200025" cy="116839"/>
          </a:xfrm>
          <a:prstGeom prst="rect">
            <a:avLst/>
          </a:prstGeom>
        </p:spPr>
        <p:txBody>
          <a:bodyPr vert="horz" wrap="square" lIns="0" tIns="12700" rIns="0" bIns="0" rtlCol="0">
            <a:spAutoFit/>
          </a:bodyPr>
          <a:lstStyle/>
          <a:p>
            <a:pPr marL="12700">
              <a:lnSpc>
                <a:spcPct val="100000"/>
              </a:lnSpc>
              <a:spcBef>
                <a:spcPts val="100"/>
              </a:spcBef>
            </a:pPr>
            <a:r>
              <a:rPr sz="600" b="1" spc="-20" dirty="0">
                <a:latin typeface="Comic Sans MS"/>
                <a:cs typeface="Comic Sans MS"/>
              </a:rPr>
              <a:t>0.01</a:t>
            </a:r>
            <a:endParaRPr sz="600">
              <a:latin typeface="Comic Sans MS"/>
              <a:cs typeface="Comic Sans MS"/>
            </a:endParaRPr>
          </a:p>
        </p:txBody>
      </p:sp>
      <p:grpSp>
        <p:nvGrpSpPr>
          <p:cNvPr id="135" name="object 135"/>
          <p:cNvGrpSpPr/>
          <p:nvPr/>
        </p:nvGrpSpPr>
        <p:grpSpPr>
          <a:xfrm>
            <a:off x="3952875" y="4699000"/>
            <a:ext cx="301625" cy="285750"/>
            <a:chOff x="3952875" y="4699000"/>
            <a:chExt cx="301625" cy="285750"/>
          </a:xfrm>
        </p:grpSpPr>
        <p:sp>
          <p:nvSpPr>
            <p:cNvPr id="136" name="object 136"/>
            <p:cNvSpPr/>
            <p:nvPr/>
          </p:nvSpPr>
          <p:spPr>
            <a:xfrm>
              <a:off x="3965575" y="4711700"/>
              <a:ext cx="276225" cy="260350"/>
            </a:xfrm>
            <a:custGeom>
              <a:avLst/>
              <a:gdLst/>
              <a:ahLst/>
              <a:cxnLst/>
              <a:rect l="l" t="t" r="r" b="b"/>
              <a:pathLst>
                <a:path w="276225" h="260350">
                  <a:moveTo>
                    <a:pt x="138175" y="0"/>
                  </a:moveTo>
                  <a:lnTo>
                    <a:pt x="94496" y="6637"/>
                  </a:lnTo>
                  <a:lnTo>
                    <a:pt x="56564" y="25119"/>
                  </a:lnTo>
                  <a:lnTo>
                    <a:pt x="26655" y="53300"/>
                  </a:lnTo>
                  <a:lnTo>
                    <a:pt x="7042" y="89034"/>
                  </a:lnTo>
                  <a:lnTo>
                    <a:pt x="0" y="130175"/>
                  </a:lnTo>
                  <a:lnTo>
                    <a:pt x="7042" y="171315"/>
                  </a:lnTo>
                  <a:lnTo>
                    <a:pt x="26655" y="207049"/>
                  </a:lnTo>
                  <a:lnTo>
                    <a:pt x="56564" y="235230"/>
                  </a:lnTo>
                  <a:lnTo>
                    <a:pt x="94496" y="253712"/>
                  </a:lnTo>
                  <a:lnTo>
                    <a:pt x="138175" y="260350"/>
                  </a:lnTo>
                  <a:lnTo>
                    <a:pt x="181793" y="253712"/>
                  </a:lnTo>
                  <a:lnTo>
                    <a:pt x="219687" y="235230"/>
                  </a:lnTo>
                  <a:lnTo>
                    <a:pt x="249577" y="207049"/>
                  </a:lnTo>
                  <a:lnTo>
                    <a:pt x="269183" y="171315"/>
                  </a:lnTo>
                  <a:lnTo>
                    <a:pt x="276225" y="130175"/>
                  </a:lnTo>
                  <a:lnTo>
                    <a:pt x="269183" y="89034"/>
                  </a:lnTo>
                  <a:lnTo>
                    <a:pt x="249577" y="53300"/>
                  </a:lnTo>
                  <a:lnTo>
                    <a:pt x="219687" y="25119"/>
                  </a:lnTo>
                  <a:lnTo>
                    <a:pt x="181793" y="6637"/>
                  </a:lnTo>
                  <a:lnTo>
                    <a:pt x="138175" y="0"/>
                  </a:lnTo>
                  <a:close/>
                </a:path>
              </a:pathLst>
            </a:custGeom>
            <a:solidFill>
              <a:srgbClr val="99FF33"/>
            </a:solidFill>
          </p:spPr>
          <p:txBody>
            <a:bodyPr wrap="square" lIns="0" tIns="0" rIns="0" bIns="0" rtlCol="0"/>
            <a:lstStyle/>
            <a:p>
              <a:endParaRPr/>
            </a:p>
          </p:txBody>
        </p:sp>
        <p:sp>
          <p:nvSpPr>
            <p:cNvPr id="137" name="object 137"/>
            <p:cNvSpPr/>
            <p:nvPr/>
          </p:nvSpPr>
          <p:spPr>
            <a:xfrm>
              <a:off x="3965575" y="4711700"/>
              <a:ext cx="276225" cy="260350"/>
            </a:xfrm>
            <a:custGeom>
              <a:avLst/>
              <a:gdLst/>
              <a:ahLst/>
              <a:cxnLst/>
              <a:rect l="l" t="t" r="r" b="b"/>
              <a:pathLst>
                <a:path w="276225" h="260350">
                  <a:moveTo>
                    <a:pt x="0" y="130175"/>
                  </a:moveTo>
                  <a:lnTo>
                    <a:pt x="7042" y="89034"/>
                  </a:lnTo>
                  <a:lnTo>
                    <a:pt x="26655" y="53300"/>
                  </a:lnTo>
                  <a:lnTo>
                    <a:pt x="56564" y="25119"/>
                  </a:lnTo>
                  <a:lnTo>
                    <a:pt x="94496" y="6637"/>
                  </a:lnTo>
                  <a:lnTo>
                    <a:pt x="138175" y="0"/>
                  </a:lnTo>
                  <a:lnTo>
                    <a:pt x="181793" y="6637"/>
                  </a:lnTo>
                  <a:lnTo>
                    <a:pt x="219687" y="25119"/>
                  </a:lnTo>
                  <a:lnTo>
                    <a:pt x="249577" y="53300"/>
                  </a:lnTo>
                  <a:lnTo>
                    <a:pt x="269183" y="89034"/>
                  </a:lnTo>
                  <a:lnTo>
                    <a:pt x="276225" y="130175"/>
                  </a:lnTo>
                  <a:lnTo>
                    <a:pt x="269183" y="171315"/>
                  </a:lnTo>
                  <a:lnTo>
                    <a:pt x="249577" y="207049"/>
                  </a:lnTo>
                  <a:lnTo>
                    <a:pt x="219687" y="235230"/>
                  </a:lnTo>
                  <a:lnTo>
                    <a:pt x="181793" y="253712"/>
                  </a:lnTo>
                  <a:lnTo>
                    <a:pt x="138175" y="260350"/>
                  </a:lnTo>
                  <a:lnTo>
                    <a:pt x="94496" y="253712"/>
                  </a:lnTo>
                  <a:lnTo>
                    <a:pt x="56564" y="235230"/>
                  </a:lnTo>
                  <a:lnTo>
                    <a:pt x="26655" y="207049"/>
                  </a:lnTo>
                  <a:lnTo>
                    <a:pt x="7042" y="171315"/>
                  </a:lnTo>
                  <a:lnTo>
                    <a:pt x="0" y="130175"/>
                  </a:lnTo>
                  <a:close/>
                </a:path>
              </a:pathLst>
            </a:custGeom>
            <a:ln w="25400">
              <a:solidFill>
                <a:srgbClr val="88A3A7"/>
              </a:solidFill>
            </a:ln>
          </p:spPr>
          <p:txBody>
            <a:bodyPr wrap="square" lIns="0" tIns="0" rIns="0" bIns="0" rtlCol="0"/>
            <a:lstStyle/>
            <a:p>
              <a:endParaRPr/>
            </a:p>
          </p:txBody>
        </p:sp>
      </p:grpSp>
      <p:sp>
        <p:nvSpPr>
          <p:cNvPr id="138" name="object 138"/>
          <p:cNvSpPr txBox="1"/>
          <p:nvPr/>
        </p:nvSpPr>
        <p:spPr>
          <a:xfrm>
            <a:off x="4001261" y="4772914"/>
            <a:ext cx="200025" cy="116839"/>
          </a:xfrm>
          <a:prstGeom prst="rect">
            <a:avLst/>
          </a:prstGeom>
        </p:spPr>
        <p:txBody>
          <a:bodyPr vert="horz" wrap="square" lIns="0" tIns="12700" rIns="0" bIns="0" rtlCol="0">
            <a:spAutoFit/>
          </a:bodyPr>
          <a:lstStyle/>
          <a:p>
            <a:pPr marL="12700">
              <a:lnSpc>
                <a:spcPct val="100000"/>
              </a:lnSpc>
              <a:spcBef>
                <a:spcPts val="100"/>
              </a:spcBef>
            </a:pPr>
            <a:r>
              <a:rPr sz="600" b="1" spc="-20" dirty="0">
                <a:latin typeface="Comic Sans MS"/>
                <a:cs typeface="Comic Sans MS"/>
              </a:rPr>
              <a:t>0.01</a:t>
            </a:r>
            <a:endParaRPr sz="600">
              <a:latin typeface="Comic Sans MS"/>
              <a:cs typeface="Comic Sans MS"/>
            </a:endParaRPr>
          </a:p>
        </p:txBody>
      </p:sp>
      <p:grpSp>
        <p:nvGrpSpPr>
          <p:cNvPr id="139" name="object 139"/>
          <p:cNvGrpSpPr/>
          <p:nvPr/>
        </p:nvGrpSpPr>
        <p:grpSpPr>
          <a:xfrm>
            <a:off x="3443351" y="4954523"/>
            <a:ext cx="897255" cy="294005"/>
            <a:chOff x="3443351" y="4954523"/>
            <a:chExt cx="897255" cy="294005"/>
          </a:xfrm>
        </p:grpSpPr>
        <p:sp>
          <p:nvSpPr>
            <p:cNvPr id="140" name="object 140"/>
            <p:cNvSpPr/>
            <p:nvPr/>
          </p:nvSpPr>
          <p:spPr>
            <a:xfrm>
              <a:off x="3456051" y="4970525"/>
              <a:ext cx="276225" cy="259079"/>
            </a:xfrm>
            <a:custGeom>
              <a:avLst/>
              <a:gdLst/>
              <a:ahLst/>
              <a:cxnLst/>
              <a:rect l="l" t="t" r="r" b="b"/>
              <a:pathLst>
                <a:path w="276225" h="259079">
                  <a:moveTo>
                    <a:pt x="138049" y="0"/>
                  </a:moveTo>
                  <a:lnTo>
                    <a:pt x="94382" y="6593"/>
                  </a:lnTo>
                  <a:lnTo>
                    <a:pt x="56482" y="24952"/>
                  </a:lnTo>
                  <a:lnTo>
                    <a:pt x="26611" y="52943"/>
                  </a:lnTo>
                  <a:lnTo>
                    <a:pt x="7029" y="88432"/>
                  </a:lnTo>
                  <a:lnTo>
                    <a:pt x="0" y="129286"/>
                  </a:lnTo>
                  <a:lnTo>
                    <a:pt x="7029" y="170201"/>
                  </a:lnTo>
                  <a:lnTo>
                    <a:pt x="26611" y="205727"/>
                  </a:lnTo>
                  <a:lnTo>
                    <a:pt x="56482" y="233737"/>
                  </a:lnTo>
                  <a:lnTo>
                    <a:pt x="94382" y="252104"/>
                  </a:lnTo>
                  <a:lnTo>
                    <a:pt x="138049" y="258699"/>
                  </a:lnTo>
                  <a:lnTo>
                    <a:pt x="181728" y="252104"/>
                  </a:lnTo>
                  <a:lnTo>
                    <a:pt x="219660" y="233737"/>
                  </a:lnTo>
                  <a:lnTo>
                    <a:pt x="249569" y="205727"/>
                  </a:lnTo>
                  <a:lnTo>
                    <a:pt x="269182" y="170201"/>
                  </a:lnTo>
                  <a:lnTo>
                    <a:pt x="276225" y="129286"/>
                  </a:lnTo>
                  <a:lnTo>
                    <a:pt x="269182" y="88432"/>
                  </a:lnTo>
                  <a:lnTo>
                    <a:pt x="249569" y="52943"/>
                  </a:lnTo>
                  <a:lnTo>
                    <a:pt x="219660" y="24952"/>
                  </a:lnTo>
                  <a:lnTo>
                    <a:pt x="181728" y="6593"/>
                  </a:lnTo>
                  <a:lnTo>
                    <a:pt x="138049" y="0"/>
                  </a:lnTo>
                  <a:close/>
                </a:path>
              </a:pathLst>
            </a:custGeom>
            <a:solidFill>
              <a:srgbClr val="99FF33"/>
            </a:solidFill>
          </p:spPr>
          <p:txBody>
            <a:bodyPr wrap="square" lIns="0" tIns="0" rIns="0" bIns="0" rtlCol="0"/>
            <a:lstStyle/>
            <a:p>
              <a:endParaRPr/>
            </a:p>
          </p:txBody>
        </p:sp>
        <p:sp>
          <p:nvSpPr>
            <p:cNvPr id="141" name="object 141"/>
            <p:cNvSpPr/>
            <p:nvPr/>
          </p:nvSpPr>
          <p:spPr>
            <a:xfrm>
              <a:off x="3456051" y="4970525"/>
              <a:ext cx="276225" cy="259079"/>
            </a:xfrm>
            <a:custGeom>
              <a:avLst/>
              <a:gdLst/>
              <a:ahLst/>
              <a:cxnLst/>
              <a:rect l="l" t="t" r="r" b="b"/>
              <a:pathLst>
                <a:path w="276225" h="259079">
                  <a:moveTo>
                    <a:pt x="0" y="129286"/>
                  </a:moveTo>
                  <a:lnTo>
                    <a:pt x="7029" y="88432"/>
                  </a:lnTo>
                  <a:lnTo>
                    <a:pt x="26611" y="52943"/>
                  </a:lnTo>
                  <a:lnTo>
                    <a:pt x="56482" y="24952"/>
                  </a:lnTo>
                  <a:lnTo>
                    <a:pt x="94382" y="6593"/>
                  </a:lnTo>
                  <a:lnTo>
                    <a:pt x="138049" y="0"/>
                  </a:lnTo>
                  <a:lnTo>
                    <a:pt x="181728" y="6593"/>
                  </a:lnTo>
                  <a:lnTo>
                    <a:pt x="219660" y="24952"/>
                  </a:lnTo>
                  <a:lnTo>
                    <a:pt x="249569" y="52943"/>
                  </a:lnTo>
                  <a:lnTo>
                    <a:pt x="269182" y="88432"/>
                  </a:lnTo>
                  <a:lnTo>
                    <a:pt x="276225" y="129286"/>
                  </a:lnTo>
                  <a:lnTo>
                    <a:pt x="269182" y="170201"/>
                  </a:lnTo>
                  <a:lnTo>
                    <a:pt x="249569" y="205727"/>
                  </a:lnTo>
                  <a:lnTo>
                    <a:pt x="219660" y="233737"/>
                  </a:lnTo>
                  <a:lnTo>
                    <a:pt x="181728" y="252104"/>
                  </a:lnTo>
                  <a:lnTo>
                    <a:pt x="138049" y="258699"/>
                  </a:lnTo>
                  <a:lnTo>
                    <a:pt x="94382" y="252104"/>
                  </a:lnTo>
                  <a:lnTo>
                    <a:pt x="56482" y="233737"/>
                  </a:lnTo>
                  <a:lnTo>
                    <a:pt x="26611" y="205727"/>
                  </a:lnTo>
                  <a:lnTo>
                    <a:pt x="7029" y="170201"/>
                  </a:lnTo>
                  <a:lnTo>
                    <a:pt x="0" y="129286"/>
                  </a:lnTo>
                  <a:close/>
                </a:path>
              </a:pathLst>
            </a:custGeom>
            <a:ln w="25400">
              <a:solidFill>
                <a:srgbClr val="88A3A7"/>
              </a:solidFill>
            </a:ln>
          </p:spPr>
          <p:txBody>
            <a:bodyPr wrap="square" lIns="0" tIns="0" rIns="0" bIns="0" rtlCol="0"/>
            <a:lstStyle/>
            <a:p>
              <a:endParaRPr/>
            </a:p>
          </p:txBody>
        </p:sp>
        <p:sp>
          <p:nvSpPr>
            <p:cNvPr id="142" name="object 142"/>
            <p:cNvSpPr/>
            <p:nvPr/>
          </p:nvSpPr>
          <p:spPr>
            <a:xfrm>
              <a:off x="3768725" y="4967223"/>
              <a:ext cx="276225" cy="259079"/>
            </a:xfrm>
            <a:custGeom>
              <a:avLst/>
              <a:gdLst/>
              <a:ahLst/>
              <a:cxnLst/>
              <a:rect l="l" t="t" r="r" b="b"/>
              <a:pathLst>
                <a:path w="276225" h="259079">
                  <a:moveTo>
                    <a:pt x="138175" y="0"/>
                  </a:moveTo>
                  <a:lnTo>
                    <a:pt x="94496" y="6607"/>
                  </a:lnTo>
                  <a:lnTo>
                    <a:pt x="56564" y="24997"/>
                  </a:lnTo>
                  <a:lnTo>
                    <a:pt x="26655" y="53026"/>
                  </a:lnTo>
                  <a:lnTo>
                    <a:pt x="7042" y="88546"/>
                  </a:lnTo>
                  <a:lnTo>
                    <a:pt x="0" y="129412"/>
                  </a:lnTo>
                  <a:lnTo>
                    <a:pt x="7042" y="170328"/>
                  </a:lnTo>
                  <a:lnTo>
                    <a:pt x="26655" y="205854"/>
                  </a:lnTo>
                  <a:lnTo>
                    <a:pt x="56564" y="233864"/>
                  </a:lnTo>
                  <a:lnTo>
                    <a:pt x="94496" y="252231"/>
                  </a:lnTo>
                  <a:lnTo>
                    <a:pt x="138175" y="258825"/>
                  </a:lnTo>
                  <a:lnTo>
                    <a:pt x="181793" y="252231"/>
                  </a:lnTo>
                  <a:lnTo>
                    <a:pt x="219687" y="233864"/>
                  </a:lnTo>
                  <a:lnTo>
                    <a:pt x="249577" y="205854"/>
                  </a:lnTo>
                  <a:lnTo>
                    <a:pt x="269183" y="170328"/>
                  </a:lnTo>
                  <a:lnTo>
                    <a:pt x="276225" y="129412"/>
                  </a:lnTo>
                  <a:lnTo>
                    <a:pt x="269183" y="88546"/>
                  </a:lnTo>
                  <a:lnTo>
                    <a:pt x="249577" y="53026"/>
                  </a:lnTo>
                  <a:lnTo>
                    <a:pt x="219687" y="24997"/>
                  </a:lnTo>
                  <a:lnTo>
                    <a:pt x="181793" y="6607"/>
                  </a:lnTo>
                  <a:lnTo>
                    <a:pt x="138175" y="0"/>
                  </a:lnTo>
                  <a:close/>
                </a:path>
              </a:pathLst>
            </a:custGeom>
            <a:solidFill>
              <a:srgbClr val="99FF33"/>
            </a:solidFill>
          </p:spPr>
          <p:txBody>
            <a:bodyPr wrap="square" lIns="0" tIns="0" rIns="0" bIns="0" rtlCol="0"/>
            <a:lstStyle/>
            <a:p>
              <a:endParaRPr/>
            </a:p>
          </p:txBody>
        </p:sp>
        <p:sp>
          <p:nvSpPr>
            <p:cNvPr id="143" name="object 143"/>
            <p:cNvSpPr/>
            <p:nvPr/>
          </p:nvSpPr>
          <p:spPr>
            <a:xfrm>
              <a:off x="3768725" y="4967223"/>
              <a:ext cx="276225" cy="259079"/>
            </a:xfrm>
            <a:custGeom>
              <a:avLst/>
              <a:gdLst/>
              <a:ahLst/>
              <a:cxnLst/>
              <a:rect l="l" t="t" r="r" b="b"/>
              <a:pathLst>
                <a:path w="276225" h="259079">
                  <a:moveTo>
                    <a:pt x="0" y="129412"/>
                  </a:moveTo>
                  <a:lnTo>
                    <a:pt x="7042" y="88546"/>
                  </a:lnTo>
                  <a:lnTo>
                    <a:pt x="26655" y="53026"/>
                  </a:lnTo>
                  <a:lnTo>
                    <a:pt x="56564" y="24997"/>
                  </a:lnTo>
                  <a:lnTo>
                    <a:pt x="94496" y="6607"/>
                  </a:lnTo>
                  <a:lnTo>
                    <a:pt x="138175" y="0"/>
                  </a:lnTo>
                  <a:lnTo>
                    <a:pt x="181793" y="6607"/>
                  </a:lnTo>
                  <a:lnTo>
                    <a:pt x="219687" y="24997"/>
                  </a:lnTo>
                  <a:lnTo>
                    <a:pt x="249577" y="53026"/>
                  </a:lnTo>
                  <a:lnTo>
                    <a:pt x="269183" y="88546"/>
                  </a:lnTo>
                  <a:lnTo>
                    <a:pt x="276225" y="129412"/>
                  </a:lnTo>
                  <a:lnTo>
                    <a:pt x="269183" y="170328"/>
                  </a:lnTo>
                  <a:lnTo>
                    <a:pt x="249577" y="205854"/>
                  </a:lnTo>
                  <a:lnTo>
                    <a:pt x="219687" y="233864"/>
                  </a:lnTo>
                  <a:lnTo>
                    <a:pt x="181793" y="252231"/>
                  </a:lnTo>
                  <a:lnTo>
                    <a:pt x="138175" y="258825"/>
                  </a:lnTo>
                  <a:lnTo>
                    <a:pt x="94496" y="252231"/>
                  </a:lnTo>
                  <a:lnTo>
                    <a:pt x="56564" y="233864"/>
                  </a:lnTo>
                  <a:lnTo>
                    <a:pt x="26655" y="205854"/>
                  </a:lnTo>
                  <a:lnTo>
                    <a:pt x="7042" y="170328"/>
                  </a:lnTo>
                  <a:lnTo>
                    <a:pt x="0" y="129412"/>
                  </a:lnTo>
                  <a:close/>
                </a:path>
              </a:pathLst>
            </a:custGeom>
            <a:ln w="25400">
              <a:solidFill>
                <a:srgbClr val="88A3A7"/>
              </a:solidFill>
            </a:ln>
          </p:spPr>
          <p:txBody>
            <a:bodyPr wrap="square" lIns="0" tIns="0" rIns="0" bIns="0" rtlCol="0"/>
            <a:lstStyle/>
            <a:p>
              <a:endParaRPr/>
            </a:p>
          </p:txBody>
        </p:sp>
        <p:sp>
          <p:nvSpPr>
            <p:cNvPr id="144" name="object 144"/>
            <p:cNvSpPr/>
            <p:nvPr/>
          </p:nvSpPr>
          <p:spPr>
            <a:xfrm>
              <a:off x="4051300" y="4976748"/>
              <a:ext cx="276225" cy="259079"/>
            </a:xfrm>
            <a:custGeom>
              <a:avLst/>
              <a:gdLst/>
              <a:ahLst/>
              <a:cxnLst/>
              <a:rect l="l" t="t" r="r" b="b"/>
              <a:pathLst>
                <a:path w="276225" h="259079">
                  <a:moveTo>
                    <a:pt x="138175" y="0"/>
                  </a:moveTo>
                  <a:lnTo>
                    <a:pt x="94496" y="6607"/>
                  </a:lnTo>
                  <a:lnTo>
                    <a:pt x="56564" y="24997"/>
                  </a:lnTo>
                  <a:lnTo>
                    <a:pt x="26655" y="53026"/>
                  </a:lnTo>
                  <a:lnTo>
                    <a:pt x="7042" y="88546"/>
                  </a:lnTo>
                  <a:lnTo>
                    <a:pt x="0" y="129412"/>
                  </a:lnTo>
                  <a:lnTo>
                    <a:pt x="7042" y="170328"/>
                  </a:lnTo>
                  <a:lnTo>
                    <a:pt x="26655" y="205854"/>
                  </a:lnTo>
                  <a:lnTo>
                    <a:pt x="56564" y="233864"/>
                  </a:lnTo>
                  <a:lnTo>
                    <a:pt x="94496" y="252231"/>
                  </a:lnTo>
                  <a:lnTo>
                    <a:pt x="138175" y="258825"/>
                  </a:lnTo>
                  <a:lnTo>
                    <a:pt x="181793" y="252231"/>
                  </a:lnTo>
                  <a:lnTo>
                    <a:pt x="219687" y="233864"/>
                  </a:lnTo>
                  <a:lnTo>
                    <a:pt x="249577" y="205854"/>
                  </a:lnTo>
                  <a:lnTo>
                    <a:pt x="269183" y="170328"/>
                  </a:lnTo>
                  <a:lnTo>
                    <a:pt x="276225" y="129412"/>
                  </a:lnTo>
                  <a:lnTo>
                    <a:pt x="269183" y="88546"/>
                  </a:lnTo>
                  <a:lnTo>
                    <a:pt x="249577" y="53026"/>
                  </a:lnTo>
                  <a:lnTo>
                    <a:pt x="219687" y="24997"/>
                  </a:lnTo>
                  <a:lnTo>
                    <a:pt x="181793" y="6607"/>
                  </a:lnTo>
                  <a:lnTo>
                    <a:pt x="138175" y="0"/>
                  </a:lnTo>
                  <a:close/>
                </a:path>
              </a:pathLst>
            </a:custGeom>
            <a:solidFill>
              <a:srgbClr val="99FF33"/>
            </a:solidFill>
          </p:spPr>
          <p:txBody>
            <a:bodyPr wrap="square" lIns="0" tIns="0" rIns="0" bIns="0" rtlCol="0"/>
            <a:lstStyle/>
            <a:p>
              <a:endParaRPr/>
            </a:p>
          </p:txBody>
        </p:sp>
        <p:sp>
          <p:nvSpPr>
            <p:cNvPr id="145" name="object 145"/>
            <p:cNvSpPr/>
            <p:nvPr/>
          </p:nvSpPr>
          <p:spPr>
            <a:xfrm>
              <a:off x="4051300" y="4976748"/>
              <a:ext cx="276225" cy="259079"/>
            </a:xfrm>
            <a:custGeom>
              <a:avLst/>
              <a:gdLst/>
              <a:ahLst/>
              <a:cxnLst/>
              <a:rect l="l" t="t" r="r" b="b"/>
              <a:pathLst>
                <a:path w="276225" h="259079">
                  <a:moveTo>
                    <a:pt x="0" y="129412"/>
                  </a:moveTo>
                  <a:lnTo>
                    <a:pt x="7042" y="88546"/>
                  </a:lnTo>
                  <a:lnTo>
                    <a:pt x="26655" y="53026"/>
                  </a:lnTo>
                  <a:lnTo>
                    <a:pt x="56564" y="24997"/>
                  </a:lnTo>
                  <a:lnTo>
                    <a:pt x="94496" y="6607"/>
                  </a:lnTo>
                  <a:lnTo>
                    <a:pt x="138175" y="0"/>
                  </a:lnTo>
                  <a:lnTo>
                    <a:pt x="181793" y="6607"/>
                  </a:lnTo>
                  <a:lnTo>
                    <a:pt x="219687" y="24997"/>
                  </a:lnTo>
                  <a:lnTo>
                    <a:pt x="249577" y="53026"/>
                  </a:lnTo>
                  <a:lnTo>
                    <a:pt x="269183" y="88546"/>
                  </a:lnTo>
                  <a:lnTo>
                    <a:pt x="276225" y="129412"/>
                  </a:lnTo>
                  <a:lnTo>
                    <a:pt x="269183" y="170328"/>
                  </a:lnTo>
                  <a:lnTo>
                    <a:pt x="249577" y="205854"/>
                  </a:lnTo>
                  <a:lnTo>
                    <a:pt x="219687" y="233864"/>
                  </a:lnTo>
                  <a:lnTo>
                    <a:pt x="181793" y="252231"/>
                  </a:lnTo>
                  <a:lnTo>
                    <a:pt x="138175" y="258825"/>
                  </a:lnTo>
                  <a:lnTo>
                    <a:pt x="94496" y="252231"/>
                  </a:lnTo>
                  <a:lnTo>
                    <a:pt x="56564" y="233864"/>
                  </a:lnTo>
                  <a:lnTo>
                    <a:pt x="26655" y="205854"/>
                  </a:lnTo>
                  <a:lnTo>
                    <a:pt x="7042" y="170328"/>
                  </a:lnTo>
                  <a:lnTo>
                    <a:pt x="0" y="129412"/>
                  </a:lnTo>
                  <a:close/>
                </a:path>
              </a:pathLst>
            </a:custGeom>
            <a:ln w="25400">
              <a:solidFill>
                <a:srgbClr val="88A3A7"/>
              </a:solidFill>
            </a:ln>
          </p:spPr>
          <p:txBody>
            <a:bodyPr wrap="square" lIns="0" tIns="0" rIns="0" bIns="0" rtlCol="0"/>
            <a:lstStyle/>
            <a:p>
              <a:endParaRPr/>
            </a:p>
          </p:txBody>
        </p:sp>
      </p:grpSp>
      <p:sp>
        <p:nvSpPr>
          <p:cNvPr id="146" name="object 146"/>
          <p:cNvSpPr txBox="1"/>
          <p:nvPr/>
        </p:nvSpPr>
        <p:spPr>
          <a:xfrm>
            <a:off x="3466210" y="5037835"/>
            <a:ext cx="845819" cy="116839"/>
          </a:xfrm>
          <a:prstGeom prst="rect">
            <a:avLst/>
          </a:prstGeom>
        </p:spPr>
        <p:txBody>
          <a:bodyPr vert="horz" wrap="square" lIns="0" tIns="12700" rIns="0" bIns="0" rtlCol="0">
            <a:spAutoFit/>
          </a:bodyPr>
          <a:lstStyle/>
          <a:p>
            <a:pPr marL="38100">
              <a:lnSpc>
                <a:spcPct val="100000"/>
              </a:lnSpc>
              <a:spcBef>
                <a:spcPts val="100"/>
              </a:spcBef>
              <a:tabLst>
                <a:tab pos="350520" algn="l"/>
              </a:tabLst>
            </a:pPr>
            <a:r>
              <a:rPr sz="900" b="1" spc="-30" baseline="4629" dirty="0">
                <a:latin typeface="Comic Sans MS"/>
                <a:cs typeface="Comic Sans MS"/>
              </a:rPr>
              <a:t>0.01</a:t>
            </a:r>
            <a:r>
              <a:rPr sz="900" b="1" baseline="4629" dirty="0">
                <a:latin typeface="Comic Sans MS"/>
                <a:cs typeface="Comic Sans MS"/>
              </a:rPr>
              <a:t>	0.01</a:t>
            </a:r>
            <a:r>
              <a:rPr sz="900" b="1" spc="247" baseline="4629" dirty="0">
                <a:latin typeface="Comic Sans MS"/>
                <a:cs typeface="Comic Sans MS"/>
              </a:rPr>
              <a:t>  </a:t>
            </a:r>
            <a:r>
              <a:rPr sz="600" b="1" spc="-20" dirty="0">
                <a:latin typeface="Comic Sans MS"/>
                <a:cs typeface="Comic Sans MS"/>
              </a:rPr>
              <a:t>0.01</a:t>
            </a:r>
            <a:endParaRPr sz="600">
              <a:latin typeface="Comic Sans MS"/>
              <a:cs typeface="Comic Sans MS"/>
            </a:endParaRPr>
          </a:p>
        </p:txBody>
      </p:sp>
      <p:grpSp>
        <p:nvGrpSpPr>
          <p:cNvPr id="147" name="object 147"/>
          <p:cNvGrpSpPr/>
          <p:nvPr/>
        </p:nvGrpSpPr>
        <p:grpSpPr>
          <a:xfrm>
            <a:off x="3511550" y="5184775"/>
            <a:ext cx="301625" cy="284480"/>
            <a:chOff x="3511550" y="5184775"/>
            <a:chExt cx="301625" cy="284480"/>
          </a:xfrm>
        </p:grpSpPr>
        <p:sp>
          <p:nvSpPr>
            <p:cNvPr id="148" name="object 148"/>
            <p:cNvSpPr/>
            <p:nvPr/>
          </p:nvSpPr>
          <p:spPr>
            <a:xfrm>
              <a:off x="3524250" y="5197475"/>
              <a:ext cx="276225" cy="259079"/>
            </a:xfrm>
            <a:custGeom>
              <a:avLst/>
              <a:gdLst/>
              <a:ahLst/>
              <a:cxnLst/>
              <a:rect l="l" t="t" r="r" b="b"/>
              <a:pathLst>
                <a:path w="276225" h="259079">
                  <a:moveTo>
                    <a:pt x="138175" y="0"/>
                  </a:moveTo>
                  <a:lnTo>
                    <a:pt x="94496" y="6594"/>
                  </a:lnTo>
                  <a:lnTo>
                    <a:pt x="56564" y="24961"/>
                  </a:lnTo>
                  <a:lnTo>
                    <a:pt x="26655" y="52971"/>
                  </a:lnTo>
                  <a:lnTo>
                    <a:pt x="7042" y="88497"/>
                  </a:lnTo>
                  <a:lnTo>
                    <a:pt x="0" y="129412"/>
                  </a:lnTo>
                  <a:lnTo>
                    <a:pt x="7042" y="170279"/>
                  </a:lnTo>
                  <a:lnTo>
                    <a:pt x="26655" y="205799"/>
                  </a:lnTo>
                  <a:lnTo>
                    <a:pt x="56564" y="233828"/>
                  </a:lnTo>
                  <a:lnTo>
                    <a:pt x="94496" y="252218"/>
                  </a:lnTo>
                  <a:lnTo>
                    <a:pt x="138175" y="258825"/>
                  </a:lnTo>
                  <a:lnTo>
                    <a:pt x="181793" y="252218"/>
                  </a:lnTo>
                  <a:lnTo>
                    <a:pt x="219687" y="233828"/>
                  </a:lnTo>
                  <a:lnTo>
                    <a:pt x="249577" y="205799"/>
                  </a:lnTo>
                  <a:lnTo>
                    <a:pt x="269183" y="170279"/>
                  </a:lnTo>
                  <a:lnTo>
                    <a:pt x="276225" y="129412"/>
                  </a:lnTo>
                  <a:lnTo>
                    <a:pt x="269183" y="88497"/>
                  </a:lnTo>
                  <a:lnTo>
                    <a:pt x="249577" y="52971"/>
                  </a:lnTo>
                  <a:lnTo>
                    <a:pt x="219687" y="24961"/>
                  </a:lnTo>
                  <a:lnTo>
                    <a:pt x="181793" y="6594"/>
                  </a:lnTo>
                  <a:lnTo>
                    <a:pt x="138175" y="0"/>
                  </a:lnTo>
                  <a:close/>
                </a:path>
              </a:pathLst>
            </a:custGeom>
            <a:solidFill>
              <a:srgbClr val="99FF33"/>
            </a:solidFill>
          </p:spPr>
          <p:txBody>
            <a:bodyPr wrap="square" lIns="0" tIns="0" rIns="0" bIns="0" rtlCol="0"/>
            <a:lstStyle/>
            <a:p>
              <a:endParaRPr/>
            </a:p>
          </p:txBody>
        </p:sp>
        <p:sp>
          <p:nvSpPr>
            <p:cNvPr id="149" name="object 149"/>
            <p:cNvSpPr/>
            <p:nvPr/>
          </p:nvSpPr>
          <p:spPr>
            <a:xfrm>
              <a:off x="3524250" y="5197475"/>
              <a:ext cx="276225" cy="259079"/>
            </a:xfrm>
            <a:custGeom>
              <a:avLst/>
              <a:gdLst/>
              <a:ahLst/>
              <a:cxnLst/>
              <a:rect l="l" t="t" r="r" b="b"/>
              <a:pathLst>
                <a:path w="276225" h="259079">
                  <a:moveTo>
                    <a:pt x="0" y="129412"/>
                  </a:moveTo>
                  <a:lnTo>
                    <a:pt x="7042" y="88497"/>
                  </a:lnTo>
                  <a:lnTo>
                    <a:pt x="26655" y="52971"/>
                  </a:lnTo>
                  <a:lnTo>
                    <a:pt x="56564" y="24961"/>
                  </a:lnTo>
                  <a:lnTo>
                    <a:pt x="94496" y="6594"/>
                  </a:lnTo>
                  <a:lnTo>
                    <a:pt x="138175" y="0"/>
                  </a:lnTo>
                  <a:lnTo>
                    <a:pt x="181793" y="6594"/>
                  </a:lnTo>
                  <a:lnTo>
                    <a:pt x="219687" y="24961"/>
                  </a:lnTo>
                  <a:lnTo>
                    <a:pt x="249577" y="52971"/>
                  </a:lnTo>
                  <a:lnTo>
                    <a:pt x="269183" y="88497"/>
                  </a:lnTo>
                  <a:lnTo>
                    <a:pt x="276225" y="129412"/>
                  </a:lnTo>
                  <a:lnTo>
                    <a:pt x="269183" y="170279"/>
                  </a:lnTo>
                  <a:lnTo>
                    <a:pt x="249577" y="205799"/>
                  </a:lnTo>
                  <a:lnTo>
                    <a:pt x="219687" y="233828"/>
                  </a:lnTo>
                  <a:lnTo>
                    <a:pt x="181793" y="252218"/>
                  </a:lnTo>
                  <a:lnTo>
                    <a:pt x="138175" y="258825"/>
                  </a:lnTo>
                  <a:lnTo>
                    <a:pt x="94496" y="252218"/>
                  </a:lnTo>
                  <a:lnTo>
                    <a:pt x="56564" y="233828"/>
                  </a:lnTo>
                  <a:lnTo>
                    <a:pt x="26655" y="205799"/>
                  </a:lnTo>
                  <a:lnTo>
                    <a:pt x="7042" y="170279"/>
                  </a:lnTo>
                  <a:lnTo>
                    <a:pt x="0" y="129412"/>
                  </a:lnTo>
                  <a:close/>
                </a:path>
              </a:pathLst>
            </a:custGeom>
            <a:ln w="25400">
              <a:solidFill>
                <a:srgbClr val="88A3A7"/>
              </a:solidFill>
            </a:ln>
          </p:spPr>
          <p:txBody>
            <a:bodyPr wrap="square" lIns="0" tIns="0" rIns="0" bIns="0" rtlCol="0"/>
            <a:lstStyle/>
            <a:p>
              <a:endParaRPr/>
            </a:p>
          </p:txBody>
        </p:sp>
      </p:grpSp>
      <p:sp>
        <p:nvSpPr>
          <p:cNvPr id="150" name="object 150"/>
          <p:cNvSpPr txBox="1"/>
          <p:nvPr/>
        </p:nvSpPr>
        <p:spPr>
          <a:xfrm>
            <a:off x="3559809" y="5258561"/>
            <a:ext cx="200025" cy="116839"/>
          </a:xfrm>
          <a:prstGeom prst="rect">
            <a:avLst/>
          </a:prstGeom>
        </p:spPr>
        <p:txBody>
          <a:bodyPr vert="horz" wrap="square" lIns="0" tIns="12700" rIns="0" bIns="0" rtlCol="0">
            <a:spAutoFit/>
          </a:bodyPr>
          <a:lstStyle/>
          <a:p>
            <a:pPr marL="12700">
              <a:lnSpc>
                <a:spcPct val="100000"/>
              </a:lnSpc>
              <a:spcBef>
                <a:spcPts val="100"/>
              </a:spcBef>
            </a:pPr>
            <a:r>
              <a:rPr sz="600" b="1" spc="-20" dirty="0">
                <a:latin typeface="Comic Sans MS"/>
                <a:cs typeface="Comic Sans MS"/>
              </a:rPr>
              <a:t>0.01</a:t>
            </a:r>
            <a:endParaRPr sz="600">
              <a:latin typeface="Comic Sans MS"/>
              <a:cs typeface="Comic Sans MS"/>
            </a:endParaRPr>
          </a:p>
        </p:txBody>
      </p:sp>
      <p:grpSp>
        <p:nvGrpSpPr>
          <p:cNvPr id="151" name="object 151"/>
          <p:cNvGrpSpPr/>
          <p:nvPr/>
        </p:nvGrpSpPr>
        <p:grpSpPr>
          <a:xfrm>
            <a:off x="3794125" y="5160898"/>
            <a:ext cx="584200" cy="286385"/>
            <a:chOff x="3794125" y="5160898"/>
            <a:chExt cx="584200" cy="286385"/>
          </a:xfrm>
        </p:grpSpPr>
        <p:sp>
          <p:nvSpPr>
            <p:cNvPr id="152" name="object 152"/>
            <p:cNvSpPr/>
            <p:nvPr/>
          </p:nvSpPr>
          <p:spPr>
            <a:xfrm>
              <a:off x="3806825" y="5175249"/>
              <a:ext cx="276225" cy="259079"/>
            </a:xfrm>
            <a:custGeom>
              <a:avLst/>
              <a:gdLst/>
              <a:ahLst/>
              <a:cxnLst/>
              <a:rect l="l" t="t" r="r" b="b"/>
              <a:pathLst>
                <a:path w="276225" h="259079">
                  <a:moveTo>
                    <a:pt x="138175" y="0"/>
                  </a:moveTo>
                  <a:lnTo>
                    <a:pt x="94496" y="6594"/>
                  </a:lnTo>
                  <a:lnTo>
                    <a:pt x="56564" y="24961"/>
                  </a:lnTo>
                  <a:lnTo>
                    <a:pt x="26655" y="52971"/>
                  </a:lnTo>
                  <a:lnTo>
                    <a:pt x="7042" y="88497"/>
                  </a:lnTo>
                  <a:lnTo>
                    <a:pt x="0" y="129412"/>
                  </a:lnTo>
                  <a:lnTo>
                    <a:pt x="7042" y="170279"/>
                  </a:lnTo>
                  <a:lnTo>
                    <a:pt x="26655" y="205799"/>
                  </a:lnTo>
                  <a:lnTo>
                    <a:pt x="56564" y="233828"/>
                  </a:lnTo>
                  <a:lnTo>
                    <a:pt x="94496" y="252218"/>
                  </a:lnTo>
                  <a:lnTo>
                    <a:pt x="138175" y="258825"/>
                  </a:lnTo>
                  <a:lnTo>
                    <a:pt x="181793" y="252218"/>
                  </a:lnTo>
                  <a:lnTo>
                    <a:pt x="219687" y="233828"/>
                  </a:lnTo>
                  <a:lnTo>
                    <a:pt x="249577" y="205799"/>
                  </a:lnTo>
                  <a:lnTo>
                    <a:pt x="269183" y="170279"/>
                  </a:lnTo>
                  <a:lnTo>
                    <a:pt x="276225" y="129412"/>
                  </a:lnTo>
                  <a:lnTo>
                    <a:pt x="269183" y="88497"/>
                  </a:lnTo>
                  <a:lnTo>
                    <a:pt x="249577" y="52971"/>
                  </a:lnTo>
                  <a:lnTo>
                    <a:pt x="219687" y="24961"/>
                  </a:lnTo>
                  <a:lnTo>
                    <a:pt x="181793" y="6594"/>
                  </a:lnTo>
                  <a:lnTo>
                    <a:pt x="138175" y="0"/>
                  </a:lnTo>
                  <a:close/>
                </a:path>
              </a:pathLst>
            </a:custGeom>
            <a:solidFill>
              <a:srgbClr val="99FF33"/>
            </a:solidFill>
          </p:spPr>
          <p:txBody>
            <a:bodyPr wrap="square" lIns="0" tIns="0" rIns="0" bIns="0" rtlCol="0"/>
            <a:lstStyle/>
            <a:p>
              <a:endParaRPr/>
            </a:p>
          </p:txBody>
        </p:sp>
        <p:sp>
          <p:nvSpPr>
            <p:cNvPr id="153" name="object 153"/>
            <p:cNvSpPr/>
            <p:nvPr/>
          </p:nvSpPr>
          <p:spPr>
            <a:xfrm>
              <a:off x="3806825" y="5175249"/>
              <a:ext cx="276225" cy="259079"/>
            </a:xfrm>
            <a:custGeom>
              <a:avLst/>
              <a:gdLst/>
              <a:ahLst/>
              <a:cxnLst/>
              <a:rect l="l" t="t" r="r" b="b"/>
              <a:pathLst>
                <a:path w="276225" h="259079">
                  <a:moveTo>
                    <a:pt x="0" y="129412"/>
                  </a:moveTo>
                  <a:lnTo>
                    <a:pt x="7042" y="88497"/>
                  </a:lnTo>
                  <a:lnTo>
                    <a:pt x="26655" y="52971"/>
                  </a:lnTo>
                  <a:lnTo>
                    <a:pt x="56564" y="24961"/>
                  </a:lnTo>
                  <a:lnTo>
                    <a:pt x="94496" y="6594"/>
                  </a:lnTo>
                  <a:lnTo>
                    <a:pt x="138175" y="0"/>
                  </a:lnTo>
                  <a:lnTo>
                    <a:pt x="181793" y="6594"/>
                  </a:lnTo>
                  <a:lnTo>
                    <a:pt x="219687" y="24961"/>
                  </a:lnTo>
                  <a:lnTo>
                    <a:pt x="249577" y="52971"/>
                  </a:lnTo>
                  <a:lnTo>
                    <a:pt x="269183" y="88497"/>
                  </a:lnTo>
                  <a:lnTo>
                    <a:pt x="276225" y="129412"/>
                  </a:lnTo>
                  <a:lnTo>
                    <a:pt x="269183" y="170279"/>
                  </a:lnTo>
                  <a:lnTo>
                    <a:pt x="249577" y="205799"/>
                  </a:lnTo>
                  <a:lnTo>
                    <a:pt x="219687" y="233828"/>
                  </a:lnTo>
                  <a:lnTo>
                    <a:pt x="181793" y="252218"/>
                  </a:lnTo>
                  <a:lnTo>
                    <a:pt x="138175" y="258825"/>
                  </a:lnTo>
                  <a:lnTo>
                    <a:pt x="94496" y="252218"/>
                  </a:lnTo>
                  <a:lnTo>
                    <a:pt x="56564" y="233828"/>
                  </a:lnTo>
                  <a:lnTo>
                    <a:pt x="26655" y="205799"/>
                  </a:lnTo>
                  <a:lnTo>
                    <a:pt x="7042" y="170279"/>
                  </a:lnTo>
                  <a:lnTo>
                    <a:pt x="0" y="129412"/>
                  </a:lnTo>
                  <a:close/>
                </a:path>
              </a:pathLst>
            </a:custGeom>
            <a:ln w="25400">
              <a:solidFill>
                <a:srgbClr val="88A3A7"/>
              </a:solidFill>
            </a:ln>
          </p:spPr>
          <p:txBody>
            <a:bodyPr wrap="square" lIns="0" tIns="0" rIns="0" bIns="0" rtlCol="0"/>
            <a:lstStyle/>
            <a:p>
              <a:endParaRPr/>
            </a:p>
          </p:txBody>
        </p:sp>
        <p:sp>
          <p:nvSpPr>
            <p:cNvPr id="154" name="object 154"/>
            <p:cNvSpPr/>
            <p:nvPr/>
          </p:nvSpPr>
          <p:spPr>
            <a:xfrm>
              <a:off x="4089400" y="5173598"/>
              <a:ext cx="276225" cy="259079"/>
            </a:xfrm>
            <a:custGeom>
              <a:avLst/>
              <a:gdLst/>
              <a:ahLst/>
              <a:cxnLst/>
              <a:rect l="l" t="t" r="r" b="b"/>
              <a:pathLst>
                <a:path w="276225" h="259079">
                  <a:moveTo>
                    <a:pt x="138175" y="0"/>
                  </a:moveTo>
                  <a:lnTo>
                    <a:pt x="94496" y="6607"/>
                  </a:lnTo>
                  <a:lnTo>
                    <a:pt x="56564" y="24997"/>
                  </a:lnTo>
                  <a:lnTo>
                    <a:pt x="26655" y="53026"/>
                  </a:lnTo>
                  <a:lnTo>
                    <a:pt x="7042" y="88546"/>
                  </a:lnTo>
                  <a:lnTo>
                    <a:pt x="0" y="129412"/>
                  </a:lnTo>
                  <a:lnTo>
                    <a:pt x="7042" y="170328"/>
                  </a:lnTo>
                  <a:lnTo>
                    <a:pt x="26655" y="205854"/>
                  </a:lnTo>
                  <a:lnTo>
                    <a:pt x="56564" y="233864"/>
                  </a:lnTo>
                  <a:lnTo>
                    <a:pt x="94496" y="252231"/>
                  </a:lnTo>
                  <a:lnTo>
                    <a:pt x="138175" y="258825"/>
                  </a:lnTo>
                  <a:lnTo>
                    <a:pt x="181793" y="252231"/>
                  </a:lnTo>
                  <a:lnTo>
                    <a:pt x="219687" y="233864"/>
                  </a:lnTo>
                  <a:lnTo>
                    <a:pt x="249577" y="205854"/>
                  </a:lnTo>
                  <a:lnTo>
                    <a:pt x="269183" y="170328"/>
                  </a:lnTo>
                  <a:lnTo>
                    <a:pt x="276225" y="129412"/>
                  </a:lnTo>
                  <a:lnTo>
                    <a:pt x="269183" y="88546"/>
                  </a:lnTo>
                  <a:lnTo>
                    <a:pt x="249577" y="53026"/>
                  </a:lnTo>
                  <a:lnTo>
                    <a:pt x="219687" y="24997"/>
                  </a:lnTo>
                  <a:lnTo>
                    <a:pt x="181793" y="6607"/>
                  </a:lnTo>
                  <a:lnTo>
                    <a:pt x="138175" y="0"/>
                  </a:lnTo>
                  <a:close/>
                </a:path>
              </a:pathLst>
            </a:custGeom>
            <a:solidFill>
              <a:srgbClr val="99FF33"/>
            </a:solidFill>
          </p:spPr>
          <p:txBody>
            <a:bodyPr wrap="square" lIns="0" tIns="0" rIns="0" bIns="0" rtlCol="0"/>
            <a:lstStyle/>
            <a:p>
              <a:endParaRPr/>
            </a:p>
          </p:txBody>
        </p:sp>
        <p:sp>
          <p:nvSpPr>
            <p:cNvPr id="155" name="object 155"/>
            <p:cNvSpPr/>
            <p:nvPr/>
          </p:nvSpPr>
          <p:spPr>
            <a:xfrm>
              <a:off x="4089400" y="5173598"/>
              <a:ext cx="276225" cy="259079"/>
            </a:xfrm>
            <a:custGeom>
              <a:avLst/>
              <a:gdLst/>
              <a:ahLst/>
              <a:cxnLst/>
              <a:rect l="l" t="t" r="r" b="b"/>
              <a:pathLst>
                <a:path w="276225" h="259079">
                  <a:moveTo>
                    <a:pt x="0" y="129412"/>
                  </a:moveTo>
                  <a:lnTo>
                    <a:pt x="7042" y="88546"/>
                  </a:lnTo>
                  <a:lnTo>
                    <a:pt x="26655" y="53026"/>
                  </a:lnTo>
                  <a:lnTo>
                    <a:pt x="56564" y="24997"/>
                  </a:lnTo>
                  <a:lnTo>
                    <a:pt x="94496" y="6607"/>
                  </a:lnTo>
                  <a:lnTo>
                    <a:pt x="138175" y="0"/>
                  </a:lnTo>
                  <a:lnTo>
                    <a:pt x="181793" y="6607"/>
                  </a:lnTo>
                  <a:lnTo>
                    <a:pt x="219687" y="24997"/>
                  </a:lnTo>
                  <a:lnTo>
                    <a:pt x="249577" y="53026"/>
                  </a:lnTo>
                  <a:lnTo>
                    <a:pt x="269183" y="88546"/>
                  </a:lnTo>
                  <a:lnTo>
                    <a:pt x="276225" y="129412"/>
                  </a:lnTo>
                  <a:lnTo>
                    <a:pt x="269183" y="170328"/>
                  </a:lnTo>
                  <a:lnTo>
                    <a:pt x="249577" y="205854"/>
                  </a:lnTo>
                  <a:lnTo>
                    <a:pt x="219687" y="233864"/>
                  </a:lnTo>
                  <a:lnTo>
                    <a:pt x="181793" y="252231"/>
                  </a:lnTo>
                  <a:lnTo>
                    <a:pt x="138175" y="258825"/>
                  </a:lnTo>
                  <a:lnTo>
                    <a:pt x="94496" y="252231"/>
                  </a:lnTo>
                  <a:lnTo>
                    <a:pt x="56564" y="233864"/>
                  </a:lnTo>
                  <a:lnTo>
                    <a:pt x="26655" y="205854"/>
                  </a:lnTo>
                  <a:lnTo>
                    <a:pt x="7042" y="170328"/>
                  </a:lnTo>
                  <a:lnTo>
                    <a:pt x="0" y="129412"/>
                  </a:lnTo>
                  <a:close/>
                </a:path>
              </a:pathLst>
            </a:custGeom>
            <a:ln w="25400">
              <a:solidFill>
                <a:srgbClr val="88A3A7"/>
              </a:solidFill>
            </a:ln>
          </p:spPr>
          <p:txBody>
            <a:bodyPr wrap="square" lIns="0" tIns="0" rIns="0" bIns="0" rtlCol="0"/>
            <a:lstStyle/>
            <a:p>
              <a:endParaRPr/>
            </a:p>
          </p:txBody>
        </p:sp>
      </p:grpSp>
      <p:sp>
        <p:nvSpPr>
          <p:cNvPr id="156" name="object 156"/>
          <p:cNvSpPr txBox="1"/>
          <p:nvPr/>
        </p:nvSpPr>
        <p:spPr>
          <a:xfrm>
            <a:off x="3842384" y="5236209"/>
            <a:ext cx="48260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mic Sans MS"/>
                <a:cs typeface="Comic Sans MS"/>
              </a:rPr>
              <a:t>0.01</a:t>
            </a:r>
            <a:r>
              <a:rPr sz="600" b="1" spc="165" dirty="0">
                <a:latin typeface="Comic Sans MS"/>
                <a:cs typeface="Comic Sans MS"/>
              </a:rPr>
              <a:t>  </a:t>
            </a:r>
            <a:r>
              <a:rPr sz="600" b="1" spc="-20" dirty="0">
                <a:latin typeface="Comic Sans MS"/>
                <a:cs typeface="Comic Sans MS"/>
              </a:rPr>
              <a:t>0.01</a:t>
            </a:r>
            <a:endParaRPr sz="600">
              <a:latin typeface="Comic Sans MS"/>
              <a:cs typeface="Comic Sans MS"/>
            </a:endParaRPr>
          </a:p>
        </p:txBody>
      </p:sp>
      <p:grpSp>
        <p:nvGrpSpPr>
          <p:cNvPr id="157" name="object 157"/>
          <p:cNvGrpSpPr/>
          <p:nvPr/>
        </p:nvGrpSpPr>
        <p:grpSpPr>
          <a:xfrm>
            <a:off x="3597275" y="5391150"/>
            <a:ext cx="742950" cy="288925"/>
            <a:chOff x="3597275" y="5391150"/>
            <a:chExt cx="742950" cy="288925"/>
          </a:xfrm>
        </p:grpSpPr>
        <p:sp>
          <p:nvSpPr>
            <p:cNvPr id="158" name="object 158"/>
            <p:cNvSpPr/>
            <p:nvPr/>
          </p:nvSpPr>
          <p:spPr>
            <a:xfrm>
              <a:off x="3609975" y="5403850"/>
              <a:ext cx="276225" cy="259079"/>
            </a:xfrm>
            <a:custGeom>
              <a:avLst/>
              <a:gdLst/>
              <a:ahLst/>
              <a:cxnLst/>
              <a:rect l="l" t="t" r="r" b="b"/>
              <a:pathLst>
                <a:path w="276225" h="259079">
                  <a:moveTo>
                    <a:pt x="138175" y="0"/>
                  </a:moveTo>
                  <a:lnTo>
                    <a:pt x="94496" y="6594"/>
                  </a:lnTo>
                  <a:lnTo>
                    <a:pt x="56564" y="24961"/>
                  </a:lnTo>
                  <a:lnTo>
                    <a:pt x="26655" y="52971"/>
                  </a:lnTo>
                  <a:lnTo>
                    <a:pt x="7042" y="88497"/>
                  </a:lnTo>
                  <a:lnTo>
                    <a:pt x="0" y="129412"/>
                  </a:lnTo>
                  <a:lnTo>
                    <a:pt x="7042" y="170292"/>
                  </a:lnTo>
                  <a:lnTo>
                    <a:pt x="26655" y="205799"/>
                  </a:lnTo>
                  <a:lnTo>
                    <a:pt x="56564" y="233801"/>
                  </a:lnTo>
                  <a:lnTo>
                    <a:pt x="94496" y="252166"/>
                  </a:lnTo>
                  <a:lnTo>
                    <a:pt x="138175" y="258762"/>
                  </a:lnTo>
                  <a:lnTo>
                    <a:pt x="181793" y="252166"/>
                  </a:lnTo>
                  <a:lnTo>
                    <a:pt x="219687" y="233801"/>
                  </a:lnTo>
                  <a:lnTo>
                    <a:pt x="249577" y="205799"/>
                  </a:lnTo>
                  <a:lnTo>
                    <a:pt x="269183" y="170292"/>
                  </a:lnTo>
                  <a:lnTo>
                    <a:pt x="276225" y="129412"/>
                  </a:lnTo>
                  <a:lnTo>
                    <a:pt x="269183" y="88497"/>
                  </a:lnTo>
                  <a:lnTo>
                    <a:pt x="249577" y="52971"/>
                  </a:lnTo>
                  <a:lnTo>
                    <a:pt x="219687" y="24961"/>
                  </a:lnTo>
                  <a:lnTo>
                    <a:pt x="181793" y="6594"/>
                  </a:lnTo>
                  <a:lnTo>
                    <a:pt x="138175" y="0"/>
                  </a:lnTo>
                  <a:close/>
                </a:path>
              </a:pathLst>
            </a:custGeom>
            <a:solidFill>
              <a:srgbClr val="99FF33"/>
            </a:solidFill>
          </p:spPr>
          <p:txBody>
            <a:bodyPr wrap="square" lIns="0" tIns="0" rIns="0" bIns="0" rtlCol="0"/>
            <a:lstStyle/>
            <a:p>
              <a:endParaRPr/>
            </a:p>
          </p:txBody>
        </p:sp>
        <p:sp>
          <p:nvSpPr>
            <p:cNvPr id="159" name="object 159"/>
            <p:cNvSpPr/>
            <p:nvPr/>
          </p:nvSpPr>
          <p:spPr>
            <a:xfrm>
              <a:off x="3609975" y="5403850"/>
              <a:ext cx="276225" cy="259079"/>
            </a:xfrm>
            <a:custGeom>
              <a:avLst/>
              <a:gdLst/>
              <a:ahLst/>
              <a:cxnLst/>
              <a:rect l="l" t="t" r="r" b="b"/>
              <a:pathLst>
                <a:path w="276225" h="259079">
                  <a:moveTo>
                    <a:pt x="0" y="129412"/>
                  </a:moveTo>
                  <a:lnTo>
                    <a:pt x="7042" y="88497"/>
                  </a:lnTo>
                  <a:lnTo>
                    <a:pt x="26655" y="52971"/>
                  </a:lnTo>
                  <a:lnTo>
                    <a:pt x="56564" y="24961"/>
                  </a:lnTo>
                  <a:lnTo>
                    <a:pt x="94496" y="6594"/>
                  </a:lnTo>
                  <a:lnTo>
                    <a:pt x="138175" y="0"/>
                  </a:lnTo>
                  <a:lnTo>
                    <a:pt x="181793" y="6594"/>
                  </a:lnTo>
                  <a:lnTo>
                    <a:pt x="219687" y="24961"/>
                  </a:lnTo>
                  <a:lnTo>
                    <a:pt x="249577" y="52971"/>
                  </a:lnTo>
                  <a:lnTo>
                    <a:pt x="269183" y="88497"/>
                  </a:lnTo>
                  <a:lnTo>
                    <a:pt x="276225" y="129412"/>
                  </a:lnTo>
                  <a:lnTo>
                    <a:pt x="269183" y="170292"/>
                  </a:lnTo>
                  <a:lnTo>
                    <a:pt x="249577" y="205799"/>
                  </a:lnTo>
                  <a:lnTo>
                    <a:pt x="219687" y="233801"/>
                  </a:lnTo>
                  <a:lnTo>
                    <a:pt x="181793" y="252166"/>
                  </a:lnTo>
                  <a:lnTo>
                    <a:pt x="138175" y="258762"/>
                  </a:lnTo>
                  <a:lnTo>
                    <a:pt x="94496" y="252166"/>
                  </a:lnTo>
                  <a:lnTo>
                    <a:pt x="56564" y="233801"/>
                  </a:lnTo>
                  <a:lnTo>
                    <a:pt x="26655" y="205799"/>
                  </a:lnTo>
                  <a:lnTo>
                    <a:pt x="7042" y="170292"/>
                  </a:lnTo>
                  <a:lnTo>
                    <a:pt x="0" y="129412"/>
                  </a:lnTo>
                  <a:close/>
                </a:path>
              </a:pathLst>
            </a:custGeom>
            <a:ln w="25400">
              <a:solidFill>
                <a:srgbClr val="88A3A7"/>
              </a:solidFill>
            </a:ln>
          </p:spPr>
          <p:txBody>
            <a:bodyPr wrap="square" lIns="0" tIns="0" rIns="0" bIns="0" rtlCol="0"/>
            <a:lstStyle/>
            <a:p>
              <a:endParaRPr/>
            </a:p>
          </p:txBody>
        </p:sp>
        <p:sp>
          <p:nvSpPr>
            <p:cNvPr id="160" name="object 160"/>
            <p:cNvSpPr/>
            <p:nvPr/>
          </p:nvSpPr>
          <p:spPr>
            <a:xfrm>
              <a:off x="3835400" y="5408675"/>
              <a:ext cx="276225" cy="259079"/>
            </a:xfrm>
            <a:custGeom>
              <a:avLst/>
              <a:gdLst/>
              <a:ahLst/>
              <a:cxnLst/>
              <a:rect l="l" t="t" r="r" b="b"/>
              <a:pathLst>
                <a:path w="276225" h="259079">
                  <a:moveTo>
                    <a:pt x="138175" y="0"/>
                  </a:moveTo>
                  <a:lnTo>
                    <a:pt x="94496" y="6593"/>
                  </a:lnTo>
                  <a:lnTo>
                    <a:pt x="56564" y="24952"/>
                  </a:lnTo>
                  <a:lnTo>
                    <a:pt x="26655" y="52943"/>
                  </a:lnTo>
                  <a:lnTo>
                    <a:pt x="7042" y="88432"/>
                  </a:lnTo>
                  <a:lnTo>
                    <a:pt x="0" y="129286"/>
                  </a:lnTo>
                  <a:lnTo>
                    <a:pt x="7042" y="170196"/>
                  </a:lnTo>
                  <a:lnTo>
                    <a:pt x="26655" y="205722"/>
                  </a:lnTo>
                  <a:lnTo>
                    <a:pt x="56564" y="233734"/>
                  </a:lnTo>
                  <a:lnTo>
                    <a:pt x="94496" y="252102"/>
                  </a:lnTo>
                  <a:lnTo>
                    <a:pt x="138175" y="258699"/>
                  </a:lnTo>
                  <a:lnTo>
                    <a:pt x="181793" y="252102"/>
                  </a:lnTo>
                  <a:lnTo>
                    <a:pt x="219687" y="233734"/>
                  </a:lnTo>
                  <a:lnTo>
                    <a:pt x="249577" y="205722"/>
                  </a:lnTo>
                  <a:lnTo>
                    <a:pt x="269183" y="170196"/>
                  </a:lnTo>
                  <a:lnTo>
                    <a:pt x="276225" y="129286"/>
                  </a:lnTo>
                  <a:lnTo>
                    <a:pt x="269183" y="88432"/>
                  </a:lnTo>
                  <a:lnTo>
                    <a:pt x="249577" y="52943"/>
                  </a:lnTo>
                  <a:lnTo>
                    <a:pt x="219687" y="24952"/>
                  </a:lnTo>
                  <a:lnTo>
                    <a:pt x="181793" y="6593"/>
                  </a:lnTo>
                  <a:lnTo>
                    <a:pt x="138175" y="0"/>
                  </a:lnTo>
                  <a:close/>
                </a:path>
              </a:pathLst>
            </a:custGeom>
            <a:solidFill>
              <a:srgbClr val="99FF33"/>
            </a:solidFill>
          </p:spPr>
          <p:txBody>
            <a:bodyPr wrap="square" lIns="0" tIns="0" rIns="0" bIns="0" rtlCol="0"/>
            <a:lstStyle/>
            <a:p>
              <a:endParaRPr/>
            </a:p>
          </p:txBody>
        </p:sp>
        <p:sp>
          <p:nvSpPr>
            <p:cNvPr id="161" name="object 161"/>
            <p:cNvSpPr/>
            <p:nvPr/>
          </p:nvSpPr>
          <p:spPr>
            <a:xfrm>
              <a:off x="3835400" y="5408675"/>
              <a:ext cx="276225" cy="259079"/>
            </a:xfrm>
            <a:custGeom>
              <a:avLst/>
              <a:gdLst/>
              <a:ahLst/>
              <a:cxnLst/>
              <a:rect l="l" t="t" r="r" b="b"/>
              <a:pathLst>
                <a:path w="276225" h="259079">
                  <a:moveTo>
                    <a:pt x="0" y="129286"/>
                  </a:moveTo>
                  <a:lnTo>
                    <a:pt x="7042" y="88432"/>
                  </a:lnTo>
                  <a:lnTo>
                    <a:pt x="26655" y="52943"/>
                  </a:lnTo>
                  <a:lnTo>
                    <a:pt x="56564" y="24952"/>
                  </a:lnTo>
                  <a:lnTo>
                    <a:pt x="94496" y="6593"/>
                  </a:lnTo>
                  <a:lnTo>
                    <a:pt x="138175" y="0"/>
                  </a:lnTo>
                  <a:lnTo>
                    <a:pt x="181793" y="6593"/>
                  </a:lnTo>
                  <a:lnTo>
                    <a:pt x="219687" y="24952"/>
                  </a:lnTo>
                  <a:lnTo>
                    <a:pt x="249577" y="52943"/>
                  </a:lnTo>
                  <a:lnTo>
                    <a:pt x="269183" y="88432"/>
                  </a:lnTo>
                  <a:lnTo>
                    <a:pt x="276225" y="129286"/>
                  </a:lnTo>
                  <a:lnTo>
                    <a:pt x="269183" y="170196"/>
                  </a:lnTo>
                  <a:lnTo>
                    <a:pt x="249577" y="205722"/>
                  </a:lnTo>
                  <a:lnTo>
                    <a:pt x="219687" y="233734"/>
                  </a:lnTo>
                  <a:lnTo>
                    <a:pt x="181793" y="252102"/>
                  </a:lnTo>
                  <a:lnTo>
                    <a:pt x="138175" y="258699"/>
                  </a:lnTo>
                  <a:lnTo>
                    <a:pt x="94496" y="252102"/>
                  </a:lnTo>
                  <a:lnTo>
                    <a:pt x="56564" y="233734"/>
                  </a:lnTo>
                  <a:lnTo>
                    <a:pt x="26655" y="205722"/>
                  </a:lnTo>
                  <a:lnTo>
                    <a:pt x="7042" y="170196"/>
                  </a:lnTo>
                  <a:lnTo>
                    <a:pt x="0" y="129286"/>
                  </a:lnTo>
                  <a:close/>
                </a:path>
              </a:pathLst>
            </a:custGeom>
            <a:ln w="25400">
              <a:solidFill>
                <a:srgbClr val="88A3A7"/>
              </a:solidFill>
            </a:ln>
          </p:spPr>
          <p:txBody>
            <a:bodyPr wrap="square" lIns="0" tIns="0" rIns="0" bIns="0" rtlCol="0"/>
            <a:lstStyle/>
            <a:p>
              <a:endParaRPr/>
            </a:p>
          </p:txBody>
        </p:sp>
        <p:sp>
          <p:nvSpPr>
            <p:cNvPr id="162" name="object 162"/>
            <p:cNvSpPr/>
            <p:nvPr/>
          </p:nvSpPr>
          <p:spPr>
            <a:xfrm>
              <a:off x="4051300" y="5408675"/>
              <a:ext cx="276225" cy="259079"/>
            </a:xfrm>
            <a:custGeom>
              <a:avLst/>
              <a:gdLst/>
              <a:ahLst/>
              <a:cxnLst/>
              <a:rect l="l" t="t" r="r" b="b"/>
              <a:pathLst>
                <a:path w="276225" h="259079">
                  <a:moveTo>
                    <a:pt x="138175" y="0"/>
                  </a:moveTo>
                  <a:lnTo>
                    <a:pt x="94496" y="6593"/>
                  </a:lnTo>
                  <a:lnTo>
                    <a:pt x="56564" y="24952"/>
                  </a:lnTo>
                  <a:lnTo>
                    <a:pt x="26655" y="52943"/>
                  </a:lnTo>
                  <a:lnTo>
                    <a:pt x="7042" y="88432"/>
                  </a:lnTo>
                  <a:lnTo>
                    <a:pt x="0" y="129286"/>
                  </a:lnTo>
                  <a:lnTo>
                    <a:pt x="7042" y="170196"/>
                  </a:lnTo>
                  <a:lnTo>
                    <a:pt x="26655" y="205722"/>
                  </a:lnTo>
                  <a:lnTo>
                    <a:pt x="56564" y="233734"/>
                  </a:lnTo>
                  <a:lnTo>
                    <a:pt x="94496" y="252102"/>
                  </a:lnTo>
                  <a:lnTo>
                    <a:pt x="138175" y="258699"/>
                  </a:lnTo>
                  <a:lnTo>
                    <a:pt x="181793" y="252102"/>
                  </a:lnTo>
                  <a:lnTo>
                    <a:pt x="219687" y="233734"/>
                  </a:lnTo>
                  <a:lnTo>
                    <a:pt x="249577" y="205722"/>
                  </a:lnTo>
                  <a:lnTo>
                    <a:pt x="269183" y="170196"/>
                  </a:lnTo>
                  <a:lnTo>
                    <a:pt x="276225" y="129286"/>
                  </a:lnTo>
                  <a:lnTo>
                    <a:pt x="269183" y="88432"/>
                  </a:lnTo>
                  <a:lnTo>
                    <a:pt x="249577" y="52943"/>
                  </a:lnTo>
                  <a:lnTo>
                    <a:pt x="219687" y="24952"/>
                  </a:lnTo>
                  <a:lnTo>
                    <a:pt x="181793" y="6593"/>
                  </a:lnTo>
                  <a:lnTo>
                    <a:pt x="138175" y="0"/>
                  </a:lnTo>
                  <a:close/>
                </a:path>
              </a:pathLst>
            </a:custGeom>
            <a:solidFill>
              <a:srgbClr val="99FF33"/>
            </a:solidFill>
          </p:spPr>
          <p:txBody>
            <a:bodyPr wrap="square" lIns="0" tIns="0" rIns="0" bIns="0" rtlCol="0"/>
            <a:lstStyle/>
            <a:p>
              <a:endParaRPr/>
            </a:p>
          </p:txBody>
        </p:sp>
        <p:sp>
          <p:nvSpPr>
            <p:cNvPr id="163" name="object 163"/>
            <p:cNvSpPr/>
            <p:nvPr/>
          </p:nvSpPr>
          <p:spPr>
            <a:xfrm>
              <a:off x="4051300" y="5408675"/>
              <a:ext cx="276225" cy="259079"/>
            </a:xfrm>
            <a:custGeom>
              <a:avLst/>
              <a:gdLst/>
              <a:ahLst/>
              <a:cxnLst/>
              <a:rect l="l" t="t" r="r" b="b"/>
              <a:pathLst>
                <a:path w="276225" h="259079">
                  <a:moveTo>
                    <a:pt x="0" y="129286"/>
                  </a:moveTo>
                  <a:lnTo>
                    <a:pt x="7042" y="88432"/>
                  </a:lnTo>
                  <a:lnTo>
                    <a:pt x="26655" y="52943"/>
                  </a:lnTo>
                  <a:lnTo>
                    <a:pt x="56564" y="24952"/>
                  </a:lnTo>
                  <a:lnTo>
                    <a:pt x="94496" y="6593"/>
                  </a:lnTo>
                  <a:lnTo>
                    <a:pt x="138175" y="0"/>
                  </a:lnTo>
                  <a:lnTo>
                    <a:pt x="181793" y="6593"/>
                  </a:lnTo>
                  <a:lnTo>
                    <a:pt x="219687" y="24952"/>
                  </a:lnTo>
                  <a:lnTo>
                    <a:pt x="249577" y="52943"/>
                  </a:lnTo>
                  <a:lnTo>
                    <a:pt x="269183" y="88432"/>
                  </a:lnTo>
                  <a:lnTo>
                    <a:pt x="276225" y="129286"/>
                  </a:lnTo>
                  <a:lnTo>
                    <a:pt x="269183" y="170196"/>
                  </a:lnTo>
                  <a:lnTo>
                    <a:pt x="249577" y="205722"/>
                  </a:lnTo>
                  <a:lnTo>
                    <a:pt x="219687" y="233734"/>
                  </a:lnTo>
                  <a:lnTo>
                    <a:pt x="181793" y="252102"/>
                  </a:lnTo>
                  <a:lnTo>
                    <a:pt x="138175" y="258699"/>
                  </a:lnTo>
                  <a:lnTo>
                    <a:pt x="94496" y="252102"/>
                  </a:lnTo>
                  <a:lnTo>
                    <a:pt x="56564" y="233734"/>
                  </a:lnTo>
                  <a:lnTo>
                    <a:pt x="26655" y="205722"/>
                  </a:lnTo>
                  <a:lnTo>
                    <a:pt x="7042" y="170196"/>
                  </a:lnTo>
                  <a:lnTo>
                    <a:pt x="0" y="129286"/>
                  </a:lnTo>
                  <a:close/>
                </a:path>
              </a:pathLst>
            </a:custGeom>
            <a:ln w="25400">
              <a:solidFill>
                <a:srgbClr val="88A3A7"/>
              </a:solidFill>
            </a:ln>
          </p:spPr>
          <p:txBody>
            <a:bodyPr wrap="square" lIns="0" tIns="0" rIns="0" bIns="0" rtlCol="0"/>
            <a:lstStyle/>
            <a:p>
              <a:endParaRPr/>
            </a:p>
          </p:txBody>
        </p:sp>
      </p:grpSp>
      <p:sp>
        <p:nvSpPr>
          <p:cNvPr id="164" name="object 164"/>
          <p:cNvSpPr txBox="1"/>
          <p:nvPr/>
        </p:nvSpPr>
        <p:spPr>
          <a:xfrm>
            <a:off x="3645534" y="5469763"/>
            <a:ext cx="641350" cy="116839"/>
          </a:xfrm>
          <a:prstGeom prst="rect">
            <a:avLst/>
          </a:prstGeom>
        </p:spPr>
        <p:txBody>
          <a:bodyPr vert="horz" wrap="square" lIns="0" tIns="12700" rIns="0" bIns="0" rtlCol="0">
            <a:spAutoFit/>
          </a:bodyPr>
          <a:lstStyle/>
          <a:p>
            <a:pPr marL="12700">
              <a:lnSpc>
                <a:spcPct val="100000"/>
              </a:lnSpc>
              <a:spcBef>
                <a:spcPts val="100"/>
              </a:spcBef>
            </a:pPr>
            <a:r>
              <a:rPr sz="900" b="1" baseline="4629" dirty="0">
                <a:latin typeface="Comic Sans MS"/>
                <a:cs typeface="Comic Sans MS"/>
              </a:rPr>
              <a:t>0.01</a:t>
            </a:r>
            <a:r>
              <a:rPr sz="900" b="1" spc="209" baseline="4629" dirty="0">
                <a:latin typeface="Comic Sans MS"/>
                <a:cs typeface="Comic Sans MS"/>
              </a:rPr>
              <a:t> </a:t>
            </a:r>
            <a:r>
              <a:rPr sz="600" b="1" dirty="0">
                <a:latin typeface="Comic Sans MS"/>
                <a:cs typeface="Comic Sans MS"/>
              </a:rPr>
              <a:t>0.01</a:t>
            </a:r>
            <a:r>
              <a:rPr sz="600" b="1" spc="75" dirty="0">
                <a:latin typeface="Comic Sans MS"/>
                <a:cs typeface="Comic Sans MS"/>
              </a:rPr>
              <a:t> </a:t>
            </a:r>
            <a:r>
              <a:rPr sz="600" b="1" spc="-20" dirty="0">
                <a:latin typeface="Comic Sans MS"/>
                <a:cs typeface="Comic Sans MS"/>
              </a:rPr>
              <a:t>0.01</a:t>
            </a:r>
            <a:endParaRPr sz="600">
              <a:latin typeface="Comic Sans MS"/>
              <a:cs typeface="Comic Sans MS"/>
            </a:endParaRPr>
          </a:p>
        </p:txBody>
      </p:sp>
      <p:sp>
        <p:nvSpPr>
          <p:cNvPr id="165" name="object 165"/>
          <p:cNvSpPr txBox="1"/>
          <p:nvPr/>
        </p:nvSpPr>
        <p:spPr>
          <a:xfrm>
            <a:off x="259791" y="5176520"/>
            <a:ext cx="149288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Multiply</a:t>
            </a:r>
            <a:r>
              <a:rPr sz="800" spc="10"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up</a:t>
            </a:r>
            <a:r>
              <a:rPr sz="800" spc="-20"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4-digit</a:t>
            </a:r>
            <a:r>
              <a:rPr sz="800" spc="-20" dirty="0">
                <a:latin typeface="Calibri"/>
                <a:cs typeface="Calibri"/>
              </a:rPr>
              <a:t> </a:t>
            </a:r>
            <a:r>
              <a:rPr sz="800" dirty="0">
                <a:latin typeface="Calibri"/>
                <a:cs typeface="Calibri"/>
              </a:rPr>
              <a:t>x</a:t>
            </a:r>
            <a:r>
              <a:rPr sz="800" spc="-30" dirty="0">
                <a:latin typeface="Calibri"/>
                <a:cs typeface="Calibri"/>
              </a:rPr>
              <a:t> </a:t>
            </a:r>
            <a:r>
              <a:rPr sz="800" spc="-25" dirty="0">
                <a:latin typeface="Calibri"/>
                <a:cs typeface="Calibri"/>
              </a:rPr>
              <a:t>TU</a:t>
            </a:r>
            <a:endParaRPr sz="800">
              <a:latin typeface="Calibri"/>
              <a:cs typeface="Calibri"/>
            </a:endParaRPr>
          </a:p>
        </p:txBody>
      </p:sp>
      <p:sp>
        <p:nvSpPr>
          <p:cNvPr id="166" name="object 166"/>
          <p:cNvSpPr txBox="1"/>
          <p:nvPr/>
        </p:nvSpPr>
        <p:spPr>
          <a:xfrm>
            <a:off x="259791" y="5420359"/>
            <a:ext cx="1390650" cy="269875"/>
          </a:xfrm>
          <a:prstGeom prst="rect">
            <a:avLst/>
          </a:prstGeom>
        </p:spPr>
        <p:txBody>
          <a:bodyPr vert="horz" wrap="square" lIns="0" tIns="12700" rIns="0" bIns="0" rtlCol="0">
            <a:spAutoFit/>
          </a:bodyPr>
          <a:lstStyle/>
          <a:p>
            <a:pPr marL="12700" marR="5080">
              <a:lnSpc>
                <a:spcPct val="100000"/>
              </a:lnSpc>
              <a:spcBef>
                <a:spcPts val="100"/>
              </a:spcBef>
            </a:pPr>
            <a:r>
              <a:rPr sz="800" dirty="0">
                <a:latin typeface="Calibri"/>
                <a:cs typeface="Calibri"/>
              </a:rPr>
              <a:t>Multiply</a:t>
            </a:r>
            <a:r>
              <a:rPr sz="800" spc="5"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with</a:t>
            </a:r>
            <a:r>
              <a:rPr sz="800" spc="-25" dirty="0">
                <a:latin typeface="Calibri"/>
                <a:cs typeface="Calibri"/>
              </a:rPr>
              <a:t> </a:t>
            </a:r>
            <a:r>
              <a:rPr sz="800" dirty="0">
                <a:latin typeface="Calibri"/>
                <a:cs typeface="Calibri"/>
              </a:rPr>
              <a:t>up</a:t>
            </a:r>
            <a:r>
              <a:rPr sz="800" spc="-15" dirty="0">
                <a:latin typeface="Calibri"/>
                <a:cs typeface="Calibri"/>
              </a:rPr>
              <a:t> </a:t>
            </a:r>
            <a:r>
              <a:rPr sz="800" dirty="0">
                <a:latin typeface="Calibri"/>
                <a:cs typeface="Calibri"/>
              </a:rPr>
              <a:t>to</a:t>
            </a:r>
            <a:r>
              <a:rPr sz="800" spc="-25" dirty="0">
                <a:latin typeface="Calibri"/>
                <a:cs typeface="Calibri"/>
              </a:rPr>
              <a:t> two</a:t>
            </a:r>
            <a:r>
              <a:rPr sz="800" spc="500" dirty="0">
                <a:latin typeface="Calibri"/>
                <a:cs typeface="Calibri"/>
              </a:rPr>
              <a:t> </a:t>
            </a:r>
            <a:r>
              <a:rPr sz="800" dirty="0">
                <a:latin typeface="Calibri"/>
                <a:cs typeface="Calibri"/>
              </a:rPr>
              <a:t>decimal</a:t>
            </a:r>
            <a:r>
              <a:rPr sz="800" spc="-15" dirty="0">
                <a:latin typeface="Calibri"/>
                <a:cs typeface="Calibri"/>
              </a:rPr>
              <a:t> </a:t>
            </a:r>
            <a:r>
              <a:rPr sz="800" dirty="0">
                <a:latin typeface="Calibri"/>
                <a:cs typeface="Calibri"/>
              </a:rPr>
              <a:t>places</a:t>
            </a:r>
            <a:r>
              <a:rPr sz="800" spc="5" dirty="0">
                <a:latin typeface="Calibri"/>
                <a:cs typeface="Calibri"/>
              </a:rPr>
              <a:t> </a:t>
            </a:r>
            <a:r>
              <a:rPr sz="800" dirty="0">
                <a:latin typeface="Calibri"/>
                <a:cs typeface="Calibri"/>
              </a:rPr>
              <a:t>x</a:t>
            </a:r>
            <a:r>
              <a:rPr sz="800" spc="-30" dirty="0">
                <a:latin typeface="Calibri"/>
                <a:cs typeface="Calibri"/>
              </a:rPr>
              <a:t> </a:t>
            </a:r>
            <a:r>
              <a:rPr sz="800" dirty="0">
                <a:latin typeface="Calibri"/>
                <a:cs typeface="Calibri"/>
              </a:rPr>
              <a:t>whole</a:t>
            </a:r>
            <a:r>
              <a:rPr sz="800" spc="5" dirty="0">
                <a:latin typeface="Calibri"/>
                <a:cs typeface="Calibri"/>
              </a:rPr>
              <a:t> </a:t>
            </a:r>
            <a:r>
              <a:rPr sz="800" spc="-10" dirty="0">
                <a:latin typeface="Calibri"/>
                <a:cs typeface="Calibri"/>
              </a:rPr>
              <a:t>number</a:t>
            </a:r>
            <a:endParaRPr sz="800">
              <a:latin typeface="Calibri"/>
              <a:cs typeface="Calibri"/>
            </a:endParaRPr>
          </a:p>
        </p:txBody>
      </p:sp>
      <p:sp>
        <p:nvSpPr>
          <p:cNvPr id="167" name="object 167"/>
          <p:cNvSpPr txBox="1"/>
          <p:nvPr/>
        </p:nvSpPr>
        <p:spPr>
          <a:xfrm>
            <a:off x="3561079" y="913003"/>
            <a:ext cx="678180" cy="482600"/>
          </a:xfrm>
          <a:prstGeom prst="rect">
            <a:avLst/>
          </a:prstGeom>
        </p:spPr>
        <p:txBody>
          <a:bodyPr vert="horz" wrap="square" lIns="0" tIns="12065" rIns="0" bIns="0" rtlCol="0">
            <a:spAutoFit/>
          </a:bodyPr>
          <a:lstStyle/>
          <a:p>
            <a:pPr marL="12700" marR="5080" indent="-2540" algn="ctr">
              <a:lnSpc>
                <a:spcPct val="100000"/>
              </a:lnSpc>
              <a:spcBef>
                <a:spcPts val="95"/>
              </a:spcBef>
            </a:pPr>
            <a:r>
              <a:rPr sz="1000" i="1" dirty="0">
                <a:latin typeface="Calibri"/>
                <a:cs typeface="Calibri"/>
              </a:rPr>
              <a:t>Statue</a:t>
            </a:r>
            <a:r>
              <a:rPr sz="1000" i="1" spc="-35" dirty="0">
                <a:latin typeface="Calibri"/>
                <a:cs typeface="Calibri"/>
              </a:rPr>
              <a:t> </a:t>
            </a:r>
            <a:r>
              <a:rPr sz="1000" i="1" dirty="0">
                <a:latin typeface="Calibri"/>
                <a:cs typeface="Calibri"/>
              </a:rPr>
              <a:t>is</a:t>
            </a:r>
            <a:r>
              <a:rPr sz="1000" i="1" spc="-20" dirty="0">
                <a:latin typeface="Calibri"/>
                <a:cs typeface="Calibri"/>
              </a:rPr>
              <a:t> </a:t>
            </a:r>
            <a:r>
              <a:rPr sz="1000" i="1" spc="-50" dirty="0">
                <a:latin typeface="Calibri"/>
                <a:cs typeface="Calibri"/>
              </a:rPr>
              <a:t>3</a:t>
            </a:r>
            <a:r>
              <a:rPr sz="1000" i="1" dirty="0">
                <a:latin typeface="Calibri"/>
                <a:cs typeface="Calibri"/>
              </a:rPr>
              <a:t> times</a:t>
            </a:r>
            <a:r>
              <a:rPr sz="1000" i="1" spc="-35" dirty="0">
                <a:latin typeface="Calibri"/>
                <a:cs typeface="Calibri"/>
              </a:rPr>
              <a:t> </a:t>
            </a:r>
            <a:r>
              <a:rPr sz="1000" i="1" dirty="0">
                <a:latin typeface="Calibri"/>
                <a:cs typeface="Calibri"/>
              </a:rPr>
              <a:t>as</a:t>
            </a:r>
            <a:r>
              <a:rPr sz="1000" i="1" spc="-20" dirty="0">
                <a:latin typeface="Calibri"/>
                <a:cs typeface="Calibri"/>
              </a:rPr>
              <a:t> </a:t>
            </a:r>
            <a:r>
              <a:rPr sz="1000" i="1" spc="-10" dirty="0">
                <a:latin typeface="Calibri"/>
                <a:cs typeface="Calibri"/>
              </a:rPr>
              <a:t>tall: </a:t>
            </a:r>
            <a:r>
              <a:rPr sz="1000" i="1" dirty="0">
                <a:latin typeface="Calibri"/>
                <a:cs typeface="Calibri"/>
              </a:rPr>
              <a:t>3</a:t>
            </a:r>
            <a:r>
              <a:rPr sz="1000" i="1" spc="-15" dirty="0">
                <a:latin typeface="Calibri"/>
                <a:cs typeface="Calibri"/>
              </a:rPr>
              <a:t> </a:t>
            </a:r>
            <a:r>
              <a:rPr sz="1000" i="1" spc="-10" dirty="0">
                <a:latin typeface="Calibri"/>
                <a:cs typeface="Calibri"/>
              </a:rPr>
              <a:t>metres</a:t>
            </a:r>
            <a:endParaRPr sz="1000">
              <a:latin typeface="Calibri"/>
              <a:cs typeface="Calibri"/>
            </a:endParaRPr>
          </a:p>
        </p:txBody>
      </p:sp>
      <p:sp>
        <p:nvSpPr>
          <p:cNvPr id="168" name="object 168"/>
          <p:cNvSpPr txBox="1"/>
          <p:nvPr/>
        </p:nvSpPr>
        <p:spPr>
          <a:xfrm>
            <a:off x="3031363" y="1373504"/>
            <a:ext cx="344170" cy="482600"/>
          </a:xfrm>
          <a:prstGeom prst="rect">
            <a:avLst/>
          </a:prstGeom>
        </p:spPr>
        <p:txBody>
          <a:bodyPr vert="horz" wrap="square" lIns="0" tIns="12065" rIns="0" bIns="0" rtlCol="0">
            <a:spAutoFit/>
          </a:bodyPr>
          <a:lstStyle/>
          <a:p>
            <a:pPr marL="17145" marR="5080" indent="-5080" algn="just">
              <a:lnSpc>
                <a:spcPct val="100000"/>
              </a:lnSpc>
              <a:spcBef>
                <a:spcPts val="95"/>
              </a:spcBef>
            </a:pPr>
            <a:r>
              <a:rPr sz="1000" i="1" dirty="0">
                <a:latin typeface="Calibri"/>
                <a:cs typeface="Calibri"/>
              </a:rPr>
              <a:t>I</a:t>
            </a:r>
            <a:r>
              <a:rPr sz="1000" i="1" spc="-10" dirty="0">
                <a:latin typeface="Calibri"/>
                <a:cs typeface="Calibri"/>
              </a:rPr>
              <a:t> </a:t>
            </a:r>
            <a:r>
              <a:rPr sz="1000" i="1" dirty="0">
                <a:latin typeface="Calibri"/>
                <a:cs typeface="Calibri"/>
              </a:rPr>
              <a:t>am</a:t>
            </a:r>
            <a:r>
              <a:rPr sz="1000" i="1" spc="-20" dirty="0">
                <a:latin typeface="Calibri"/>
                <a:cs typeface="Calibri"/>
              </a:rPr>
              <a:t> </a:t>
            </a:r>
            <a:r>
              <a:rPr sz="1000" i="1" spc="-50" dirty="0">
                <a:latin typeface="Calibri"/>
                <a:cs typeface="Calibri"/>
              </a:rPr>
              <a:t>1</a:t>
            </a:r>
            <a:r>
              <a:rPr sz="1000" i="1" spc="-10" dirty="0">
                <a:latin typeface="Calibri"/>
                <a:cs typeface="Calibri"/>
              </a:rPr>
              <a:t> metre </a:t>
            </a:r>
            <a:r>
              <a:rPr sz="1000" i="1" spc="-20" dirty="0">
                <a:latin typeface="Calibri"/>
                <a:cs typeface="Calibri"/>
              </a:rPr>
              <a:t>tall</a:t>
            </a:r>
            <a:endParaRPr sz="1000">
              <a:latin typeface="Calibri"/>
              <a:cs typeface="Calibri"/>
            </a:endParaRPr>
          </a:p>
        </p:txBody>
      </p:sp>
      <p:sp>
        <p:nvSpPr>
          <p:cNvPr id="169" name="object 169"/>
          <p:cNvSpPr txBox="1"/>
          <p:nvPr/>
        </p:nvSpPr>
        <p:spPr>
          <a:xfrm>
            <a:off x="2262377" y="5294121"/>
            <a:ext cx="601980" cy="330200"/>
          </a:xfrm>
          <a:prstGeom prst="rect">
            <a:avLst/>
          </a:prstGeom>
        </p:spPr>
        <p:txBody>
          <a:bodyPr vert="horz" wrap="square" lIns="0" tIns="12065" rIns="0" bIns="0" rtlCol="0">
            <a:spAutoFit/>
          </a:bodyPr>
          <a:lstStyle/>
          <a:p>
            <a:pPr marL="78105" marR="5080" indent="-66040">
              <a:lnSpc>
                <a:spcPct val="100000"/>
              </a:lnSpc>
              <a:spcBef>
                <a:spcPts val="95"/>
              </a:spcBef>
            </a:pPr>
            <a:r>
              <a:rPr sz="1000" i="1" dirty="0">
                <a:latin typeface="Calibri"/>
                <a:cs typeface="Calibri"/>
              </a:rPr>
              <a:t>place</a:t>
            </a:r>
            <a:r>
              <a:rPr sz="1000" i="1" spc="-40" dirty="0">
                <a:latin typeface="Calibri"/>
                <a:cs typeface="Calibri"/>
              </a:rPr>
              <a:t> </a:t>
            </a:r>
            <a:r>
              <a:rPr sz="1000" i="1" spc="-10" dirty="0">
                <a:latin typeface="Calibri"/>
                <a:cs typeface="Calibri"/>
              </a:rPr>
              <a:t>value counters</a:t>
            </a:r>
            <a:endParaRPr sz="1000">
              <a:latin typeface="Calibri"/>
              <a:cs typeface="Calibri"/>
            </a:endParaRPr>
          </a:p>
        </p:txBody>
      </p:sp>
      <p:sp>
        <p:nvSpPr>
          <p:cNvPr id="170" name="object 170"/>
          <p:cNvSpPr txBox="1"/>
          <p:nvPr/>
        </p:nvSpPr>
        <p:spPr>
          <a:xfrm>
            <a:off x="3581780" y="2835910"/>
            <a:ext cx="69151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flexible</a:t>
            </a:r>
            <a:r>
              <a:rPr sz="1000" i="1" spc="-55" dirty="0">
                <a:latin typeface="Calibri"/>
                <a:cs typeface="Calibri"/>
              </a:rPr>
              <a:t> </a:t>
            </a:r>
            <a:r>
              <a:rPr sz="1000" i="1" spc="-10" dirty="0">
                <a:latin typeface="Calibri"/>
                <a:cs typeface="Calibri"/>
              </a:rPr>
              <a:t>array</a:t>
            </a:r>
            <a:endParaRPr sz="1000">
              <a:latin typeface="Calibri"/>
              <a:cs typeface="Calibri"/>
            </a:endParaRPr>
          </a:p>
        </p:txBody>
      </p:sp>
      <p:graphicFrame>
        <p:nvGraphicFramePr>
          <p:cNvPr id="171" name="object 171"/>
          <p:cNvGraphicFramePr>
            <a:graphicFrameLocks noGrp="1"/>
          </p:cNvGraphicFramePr>
          <p:nvPr/>
        </p:nvGraphicFramePr>
        <p:xfrm>
          <a:off x="2128901" y="3968750"/>
          <a:ext cx="2094864" cy="475615"/>
        </p:xfrm>
        <a:graphic>
          <a:graphicData uri="http://schemas.openxmlformats.org/drawingml/2006/table">
            <a:tbl>
              <a:tblPr firstRow="1" bandRow="1">
                <a:tableStyleId>{2D5ABB26-0587-4C30-8999-92F81FD0307C}</a:tableStyleId>
              </a:tblPr>
              <a:tblGrid>
                <a:gridCol w="1052195">
                  <a:extLst>
                    <a:ext uri="{9D8B030D-6E8A-4147-A177-3AD203B41FA5}">
                      <a16:colId xmlns:a16="http://schemas.microsoft.com/office/drawing/2014/main" val="20000"/>
                    </a:ext>
                  </a:extLst>
                </a:gridCol>
                <a:gridCol w="1042669">
                  <a:extLst>
                    <a:ext uri="{9D8B030D-6E8A-4147-A177-3AD203B41FA5}">
                      <a16:colId xmlns:a16="http://schemas.microsoft.com/office/drawing/2014/main" val="20001"/>
                    </a:ext>
                  </a:extLst>
                </a:gridCol>
              </a:tblGrid>
              <a:tr h="105410">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extLst>
                  <a:ext uri="{0D108BD9-81ED-4DB2-BD59-A6C34878D82A}">
                    <a16:rowId xmlns:a16="http://schemas.microsoft.com/office/drawing/2014/main" val="10000"/>
                  </a:ext>
                </a:extLst>
              </a:tr>
              <a:tr h="127635">
                <a:tc>
                  <a:txBody>
                    <a:bodyPr/>
                    <a:lstStyle/>
                    <a:p>
                      <a:pPr>
                        <a:lnSpc>
                          <a:spcPct val="100000"/>
                        </a:lnSpc>
                      </a:pPr>
                      <a:endParaRPr sz="7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tc>
                  <a:txBody>
                    <a:bodyPr/>
                    <a:lstStyle/>
                    <a:p>
                      <a:pPr>
                        <a:lnSpc>
                          <a:spcPct val="100000"/>
                        </a:lnSpc>
                      </a:pPr>
                      <a:endParaRPr sz="7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extLst>
                  <a:ext uri="{0D108BD9-81ED-4DB2-BD59-A6C34878D82A}">
                    <a16:rowId xmlns:a16="http://schemas.microsoft.com/office/drawing/2014/main" val="10001"/>
                  </a:ext>
                </a:extLst>
              </a:tr>
              <a:tr h="131445">
                <a:tc>
                  <a:txBody>
                    <a:bodyPr/>
                    <a:lstStyle/>
                    <a:p>
                      <a:pPr>
                        <a:lnSpc>
                          <a:spcPct val="100000"/>
                        </a:lnSpc>
                      </a:pPr>
                      <a:endParaRPr sz="7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tc>
                  <a:txBody>
                    <a:bodyPr/>
                    <a:lstStyle/>
                    <a:p>
                      <a:pPr>
                        <a:lnSpc>
                          <a:spcPct val="100000"/>
                        </a:lnSpc>
                      </a:pPr>
                      <a:endParaRPr sz="7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extLst>
                  <a:ext uri="{0D108BD9-81ED-4DB2-BD59-A6C34878D82A}">
                    <a16:rowId xmlns:a16="http://schemas.microsoft.com/office/drawing/2014/main" val="10002"/>
                  </a:ext>
                </a:extLst>
              </a:tr>
              <a:tr h="111125">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C00"/>
                    </a:solidFill>
                  </a:tcPr>
                </a:tc>
                <a:extLst>
                  <a:ext uri="{0D108BD9-81ED-4DB2-BD59-A6C34878D82A}">
                    <a16:rowId xmlns:a16="http://schemas.microsoft.com/office/drawing/2014/main" val="10003"/>
                  </a:ext>
                </a:extLst>
              </a:tr>
            </a:tbl>
          </a:graphicData>
        </a:graphic>
      </p:graphicFrame>
      <p:sp>
        <p:nvSpPr>
          <p:cNvPr id="203" name="object 203"/>
          <p:cNvSpPr txBox="1"/>
          <p:nvPr/>
        </p:nvSpPr>
        <p:spPr>
          <a:xfrm>
            <a:off x="3798823" y="3371215"/>
            <a:ext cx="33528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4</a:t>
            </a:r>
            <a:r>
              <a:rPr sz="1000" b="1" i="1" spc="-10" dirty="0">
                <a:latin typeface="Calibri"/>
                <a:cs typeface="Calibri"/>
              </a:rPr>
              <a:t> </a:t>
            </a:r>
            <a:r>
              <a:rPr sz="1000" b="1" i="1" dirty="0">
                <a:latin typeface="Calibri"/>
                <a:cs typeface="Calibri"/>
              </a:rPr>
              <a:t>x</a:t>
            </a:r>
            <a:r>
              <a:rPr sz="1000" b="1" i="1" spc="5" dirty="0">
                <a:latin typeface="Calibri"/>
                <a:cs typeface="Calibri"/>
              </a:rPr>
              <a:t> </a:t>
            </a:r>
            <a:r>
              <a:rPr sz="1000" b="1" i="1" spc="-25" dirty="0">
                <a:latin typeface="Calibri"/>
                <a:cs typeface="Calibri"/>
              </a:rPr>
              <a:t>13</a:t>
            </a:r>
            <a:endParaRPr sz="1000">
              <a:latin typeface="Calibri"/>
              <a:cs typeface="Calibri"/>
            </a:endParaRPr>
          </a:p>
        </p:txBody>
      </p:sp>
      <p:sp>
        <p:nvSpPr>
          <p:cNvPr id="204" name="object 204"/>
          <p:cNvSpPr txBox="1"/>
          <p:nvPr/>
        </p:nvSpPr>
        <p:spPr>
          <a:xfrm>
            <a:off x="4266691" y="3747261"/>
            <a:ext cx="33528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4</a:t>
            </a:r>
            <a:r>
              <a:rPr sz="1000" b="1" i="1" spc="-10" dirty="0">
                <a:latin typeface="Calibri"/>
                <a:cs typeface="Calibri"/>
              </a:rPr>
              <a:t> </a:t>
            </a:r>
            <a:r>
              <a:rPr sz="1000" b="1" i="1" dirty="0">
                <a:latin typeface="Calibri"/>
                <a:cs typeface="Calibri"/>
              </a:rPr>
              <a:t>x</a:t>
            </a:r>
            <a:r>
              <a:rPr sz="1000" b="1" i="1" spc="5" dirty="0">
                <a:latin typeface="Calibri"/>
                <a:cs typeface="Calibri"/>
              </a:rPr>
              <a:t> </a:t>
            </a:r>
            <a:r>
              <a:rPr sz="1000" b="1" i="1" spc="-25" dirty="0">
                <a:latin typeface="Calibri"/>
                <a:cs typeface="Calibri"/>
              </a:rPr>
              <a:t>23</a:t>
            </a:r>
            <a:endParaRPr sz="1000">
              <a:latin typeface="Calibri"/>
              <a:cs typeface="Calibri"/>
            </a:endParaRPr>
          </a:p>
        </p:txBody>
      </p:sp>
      <p:pic>
        <p:nvPicPr>
          <p:cNvPr id="198" name="Picture 197">
            <a:extLst>
              <a:ext uri="{FF2B5EF4-FFF2-40B4-BE49-F238E27FC236}">
                <a16:creationId xmlns:a16="http://schemas.microsoft.com/office/drawing/2014/main" id="{BA86537C-1A08-81EB-F8ED-594C4C5A8BE0}"/>
              </a:ext>
            </a:extLst>
          </p:cNvPr>
          <p:cNvPicPr>
            <a:picLocks noChangeAspect="1"/>
          </p:cNvPicPr>
          <p:nvPr/>
        </p:nvPicPr>
        <p:blipFill>
          <a:blip r:embed="rId16"/>
          <a:stretch>
            <a:fillRect/>
          </a:stretch>
        </p:blipFill>
        <p:spPr>
          <a:xfrm>
            <a:off x="4857020" y="1288753"/>
            <a:ext cx="2775757" cy="1887515"/>
          </a:xfrm>
          <a:prstGeom prst="rect">
            <a:avLst/>
          </a:prstGeom>
        </p:spPr>
      </p:pic>
      <p:pic>
        <p:nvPicPr>
          <p:cNvPr id="205" name="Picture 204">
            <a:extLst>
              <a:ext uri="{FF2B5EF4-FFF2-40B4-BE49-F238E27FC236}">
                <a16:creationId xmlns:a16="http://schemas.microsoft.com/office/drawing/2014/main" id="{38EA77E9-DF2A-92B0-FA4D-FDE8D7A9B68A}"/>
              </a:ext>
            </a:extLst>
          </p:cNvPr>
          <p:cNvPicPr>
            <a:picLocks noChangeAspect="1"/>
          </p:cNvPicPr>
          <p:nvPr/>
        </p:nvPicPr>
        <p:blipFill>
          <a:blip r:embed="rId17"/>
          <a:stretch>
            <a:fillRect/>
          </a:stretch>
        </p:blipFill>
        <p:spPr>
          <a:xfrm>
            <a:off x="4984268" y="3726116"/>
            <a:ext cx="2604642" cy="19534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95576" y="333375"/>
            <a:ext cx="0" cy="6524625"/>
          </a:xfrm>
          <a:custGeom>
            <a:avLst/>
            <a:gdLst/>
            <a:ahLst/>
            <a:cxnLst/>
            <a:rect l="l" t="t" r="r" b="b"/>
            <a:pathLst>
              <a:path h="6524625">
                <a:moveTo>
                  <a:pt x="0" y="0"/>
                </a:moveTo>
                <a:lnTo>
                  <a:pt x="0" y="6524624"/>
                </a:lnTo>
              </a:path>
            </a:pathLst>
          </a:custGeom>
          <a:ln w="38100">
            <a:solidFill>
              <a:srgbClr val="000000"/>
            </a:solidFill>
          </a:ln>
        </p:spPr>
        <p:txBody>
          <a:bodyPr wrap="square" lIns="0" tIns="0" rIns="0" bIns="0" rtlCol="0"/>
          <a:lstStyle/>
          <a:p>
            <a:endParaRPr/>
          </a:p>
        </p:txBody>
      </p:sp>
      <p:sp>
        <p:nvSpPr>
          <p:cNvPr id="3" name="object 3"/>
          <p:cNvSpPr/>
          <p:nvPr/>
        </p:nvSpPr>
        <p:spPr>
          <a:xfrm>
            <a:off x="4500626" y="333375"/>
            <a:ext cx="0" cy="574675"/>
          </a:xfrm>
          <a:custGeom>
            <a:avLst/>
            <a:gdLst/>
            <a:ahLst/>
            <a:cxnLst/>
            <a:rect l="l" t="t" r="r" b="b"/>
            <a:pathLst>
              <a:path h="574675">
                <a:moveTo>
                  <a:pt x="0" y="0"/>
                </a:moveTo>
                <a:lnTo>
                  <a:pt x="0" y="574675"/>
                </a:lnTo>
              </a:path>
            </a:pathLst>
          </a:custGeom>
          <a:ln w="38100">
            <a:solidFill>
              <a:srgbClr val="000000"/>
            </a:solidFill>
          </a:ln>
        </p:spPr>
        <p:txBody>
          <a:bodyPr wrap="square" lIns="0" tIns="0" rIns="0" bIns="0" rtlCol="0"/>
          <a:lstStyle/>
          <a:p>
            <a:endParaRPr/>
          </a:p>
        </p:txBody>
      </p:sp>
      <p:sp>
        <p:nvSpPr>
          <p:cNvPr id="4" name="object 4"/>
          <p:cNvSpPr txBox="1"/>
          <p:nvPr/>
        </p:nvSpPr>
        <p:spPr>
          <a:xfrm>
            <a:off x="342696" y="514603"/>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5" name="object 5"/>
          <p:cNvSpPr txBox="1"/>
          <p:nvPr/>
        </p:nvSpPr>
        <p:spPr>
          <a:xfrm>
            <a:off x="2450338" y="429005"/>
            <a:ext cx="1795145" cy="391160"/>
          </a:xfrm>
          <a:prstGeom prst="rect">
            <a:avLst/>
          </a:prstGeom>
        </p:spPr>
        <p:txBody>
          <a:bodyPr vert="horz" wrap="square" lIns="0" tIns="12700" rIns="0" bIns="0" rtlCol="0">
            <a:spAutoFit/>
          </a:bodyPr>
          <a:lstStyle/>
          <a:p>
            <a:pPr marL="428625" marR="5080" indent="-416559">
              <a:lnSpc>
                <a:spcPct val="100000"/>
              </a:lnSpc>
              <a:spcBef>
                <a:spcPts val="100"/>
              </a:spcBef>
            </a:pPr>
            <a:r>
              <a:rPr sz="1200" b="1" dirty="0">
                <a:latin typeface="Calibri"/>
                <a:cs typeface="Calibri"/>
              </a:rPr>
              <a:t>Possible</a:t>
            </a:r>
            <a:r>
              <a:rPr sz="1200" b="1" spc="-5" dirty="0">
                <a:latin typeface="Calibri"/>
                <a:cs typeface="Calibri"/>
              </a:rPr>
              <a:t> </a:t>
            </a:r>
            <a:r>
              <a:rPr sz="1200" b="1" spc="-10" dirty="0">
                <a:latin typeface="Calibri"/>
                <a:cs typeface="Calibri"/>
              </a:rPr>
              <a:t>concrete</a:t>
            </a:r>
            <a:r>
              <a:rPr sz="1200" b="1" spc="-25" dirty="0">
                <a:latin typeface="Calibri"/>
                <a:cs typeface="Calibri"/>
              </a:rPr>
              <a:t> </a:t>
            </a:r>
            <a:r>
              <a:rPr sz="1200" b="1" dirty="0">
                <a:latin typeface="Calibri"/>
                <a:cs typeface="Calibri"/>
              </a:rPr>
              <a:t>and</a:t>
            </a:r>
            <a:r>
              <a:rPr sz="1200" b="1" spc="5" dirty="0">
                <a:latin typeface="Calibri"/>
                <a:cs typeface="Calibri"/>
              </a:rPr>
              <a:t> </a:t>
            </a:r>
            <a:r>
              <a:rPr sz="1200" b="1" spc="-10" dirty="0">
                <a:latin typeface="Calibri"/>
                <a:cs typeface="Calibri"/>
              </a:rPr>
              <a:t>visual representation</a:t>
            </a:r>
            <a:endParaRPr sz="1200">
              <a:latin typeface="Calibri"/>
              <a:cs typeface="Calibri"/>
            </a:endParaRPr>
          </a:p>
        </p:txBody>
      </p:sp>
      <p:sp>
        <p:nvSpPr>
          <p:cNvPr id="6" name="object 6"/>
          <p:cNvSpPr txBox="1"/>
          <p:nvPr/>
        </p:nvSpPr>
        <p:spPr>
          <a:xfrm>
            <a:off x="4697729" y="500253"/>
            <a:ext cx="255651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endParaRPr sz="1200">
              <a:latin typeface="Calibri"/>
              <a:cs typeface="Calibri"/>
            </a:endParaRPr>
          </a:p>
        </p:txBody>
      </p:sp>
      <p:sp>
        <p:nvSpPr>
          <p:cNvPr id="7" name="object 7"/>
          <p:cNvSpPr txBox="1">
            <a:spLocks noGrp="1"/>
          </p:cNvSpPr>
          <p:nvPr>
            <p:ph type="title"/>
          </p:nvPr>
        </p:nvSpPr>
        <p:spPr>
          <a:xfrm>
            <a:off x="172923" y="33654"/>
            <a:ext cx="698500" cy="269240"/>
          </a:xfrm>
          <a:prstGeom prst="rect">
            <a:avLst/>
          </a:prstGeom>
        </p:spPr>
        <p:txBody>
          <a:bodyPr vert="horz" wrap="square" lIns="0" tIns="12065" rIns="0" bIns="0" rtlCol="0">
            <a:spAutoFit/>
          </a:bodyPr>
          <a:lstStyle/>
          <a:p>
            <a:pPr marL="12700">
              <a:lnSpc>
                <a:spcPct val="100000"/>
              </a:lnSpc>
              <a:spcBef>
                <a:spcPts val="95"/>
              </a:spcBef>
            </a:pPr>
            <a:r>
              <a:rPr sz="1600" spc="-10" dirty="0"/>
              <a:t>Division</a:t>
            </a:r>
            <a:endParaRPr sz="1600"/>
          </a:p>
        </p:txBody>
      </p:sp>
      <p:grpSp>
        <p:nvGrpSpPr>
          <p:cNvPr id="8" name="object 8"/>
          <p:cNvGrpSpPr/>
          <p:nvPr/>
        </p:nvGrpSpPr>
        <p:grpSpPr>
          <a:xfrm>
            <a:off x="-19050" y="381000"/>
            <a:ext cx="9182100" cy="3565525"/>
            <a:chOff x="-19050" y="381000"/>
            <a:chExt cx="9182100" cy="3565525"/>
          </a:xfrm>
        </p:grpSpPr>
        <p:sp>
          <p:nvSpPr>
            <p:cNvPr id="9" name="object 9"/>
            <p:cNvSpPr/>
            <p:nvPr/>
          </p:nvSpPr>
          <p:spPr>
            <a:xfrm>
              <a:off x="0" y="908050"/>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10" name="object 10"/>
            <p:cNvSpPr/>
            <p:nvPr/>
          </p:nvSpPr>
          <p:spPr>
            <a:xfrm>
              <a:off x="0" y="381000"/>
              <a:ext cx="9123680" cy="38100"/>
            </a:xfrm>
            <a:custGeom>
              <a:avLst/>
              <a:gdLst/>
              <a:ahLst/>
              <a:cxnLst/>
              <a:rect l="l" t="t" r="r" b="b"/>
              <a:pathLst>
                <a:path w="9123680" h="38100">
                  <a:moveTo>
                    <a:pt x="9123426" y="0"/>
                  </a:moveTo>
                  <a:lnTo>
                    <a:pt x="0" y="0"/>
                  </a:lnTo>
                  <a:lnTo>
                    <a:pt x="0" y="38100"/>
                  </a:lnTo>
                  <a:lnTo>
                    <a:pt x="9123426" y="38100"/>
                  </a:lnTo>
                  <a:lnTo>
                    <a:pt x="9123426" y="0"/>
                  </a:lnTo>
                  <a:close/>
                </a:path>
              </a:pathLst>
            </a:custGeom>
            <a:solidFill>
              <a:srgbClr val="000000"/>
            </a:solidFill>
          </p:spPr>
          <p:txBody>
            <a:bodyPr wrap="square" lIns="0" tIns="0" rIns="0" bIns="0" rtlCol="0"/>
            <a:lstStyle/>
            <a:p>
              <a:endParaRPr/>
            </a:p>
          </p:txBody>
        </p:sp>
        <p:sp>
          <p:nvSpPr>
            <p:cNvPr id="11" name="object 11"/>
            <p:cNvSpPr/>
            <p:nvPr/>
          </p:nvSpPr>
          <p:spPr>
            <a:xfrm>
              <a:off x="0" y="908113"/>
              <a:ext cx="790575" cy="313055"/>
            </a:xfrm>
            <a:custGeom>
              <a:avLst/>
              <a:gdLst/>
              <a:ahLst/>
              <a:cxnLst/>
              <a:rect l="l" t="t" r="r" b="b"/>
              <a:pathLst>
                <a:path w="790575" h="313055">
                  <a:moveTo>
                    <a:pt x="0" y="312737"/>
                  </a:moveTo>
                  <a:lnTo>
                    <a:pt x="790575" y="312737"/>
                  </a:lnTo>
                  <a:lnTo>
                    <a:pt x="790575" y="0"/>
                  </a:lnTo>
                  <a:lnTo>
                    <a:pt x="0" y="0"/>
                  </a:lnTo>
                  <a:lnTo>
                    <a:pt x="0" y="312737"/>
                  </a:lnTo>
                  <a:close/>
                </a:path>
              </a:pathLst>
            </a:custGeom>
            <a:ln w="38100">
              <a:solidFill>
                <a:srgbClr val="000000"/>
              </a:solidFill>
            </a:ln>
          </p:spPr>
          <p:txBody>
            <a:bodyPr wrap="square" lIns="0" tIns="0" rIns="0" bIns="0" rtlCol="0"/>
            <a:lstStyle/>
            <a:p>
              <a:endParaRPr/>
            </a:p>
          </p:txBody>
        </p:sp>
        <p:sp>
          <p:nvSpPr>
            <p:cNvPr id="12" name="object 12"/>
            <p:cNvSpPr/>
            <p:nvPr/>
          </p:nvSpPr>
          <p:spPr>
            <a:xfrm>
              <a:off x="15875" y="3927475"/>
              <a:ext cx="2195830" cy="0"/>
            </a:xfrm>
            <a:custGeom>
              <a:avLst/>
              <a:gdLst/>
              <a:ahLst/>
              <a:cxnLst/>
              <a:rect l="l" t="t" r="r" b="b"/>
              <a:pathLst>
                <a:path w="2195830">
                  <a:moveTo>
                    <a:pt x="0" y="0"/>
                  </a:moveTo>
                  <a:lnTo>
                    <a:pt x="2195576" y="0"/>
                  </a:lnTo>
                </a:path>
              </a:pathLst>
            </a:custGeom>
            <a:ln w="38100">
              <a:solidFill>
                <a:srgbClr val="000000"/>
              </a:solidFill>
            </a:ln>
          </p:spPr>
          <p:txBody>
            <a:bodyPr wrap="square" lIns="0" tIns="0" rIns="0" bIns="0" rtlCol="0"/>
            <a:lstStyle/>
            <a:p>
              <a:endParaRPr/>
            </a:p>
          </p:txBody>
        </p:sp>
      </p:grpSp>
      <p:sp>
        <p:nvSpPr>
          <p:cNvPr id="13" name="object 13"/>
          <p:cNvSpPr txBox="1"/>
          <p:nvPr/>
        </p:nvSpPr>
        <p:spPr>
          <a:xfrm>
            <a:off x="190601" y="932179"/>
            <a:ext cx="40894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Year</a:t>
            </a:r>
            <a:r>
              <a:rPr sz="1200" b="1" spc="-35" dirty="0">
                <a:latin typeface="Calibri"/>
                <a:cs typeface="Calibri"/>
              </a:rPr>
              <a:t> </a:t>
            </a:r>
            <a:r>
              <a:rPr sz="1200" b="1" spc="-50" dirty="0">
                <a:latin typeface="Calibri"/>
                <a:cs typeface="Calibri"/>
              </a:rPr>
              <a:t>1</a:t>
            </a:r>
            <a:endParaRPr sz="1200">
              <a:latin typeface="Calibri"/>
              <a:cs typeface="Calibri"/>
            </a:endParaRPr>
          </a:p>
        </p:txBody>
      </p:sp>
      <p:grpSp>
        <p:nvGrpSpPr>
          <p:cNvPr id="14" name="object 14"/>
          <p:cNvGrpSpPr/>
          <p:nvPr/>
        </p:nvGrpSpPr>
        <p:grpSpPr>
          <a:xfrm>
            <a:off x="17462" y="385825"/>
            <a:ext cx="7382509" cy="6491605"/>
            <a:chOff x="17462" y="385825"/>
            <a:chExt cx="7382509" cy="6491605"/>
          </a:xfrm>
        </p:grpSpPr>
        <p:sp>
          <p:nvSpPr>
            <p:cNvPr id="15" name="object 15"/>
            <p:cNvSpPr/>
            <p:nvPr/>
          </p:nvSpPr>
          <p:spPr>
            <a:xfrm>
              <a:off x="7380351"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16" name="object 16"/>
            <p:cNvSpPr/>
            <p:nvPr/>
          </p:nvSpPr>
          <p:spPr>
            <a:xfrm>
              <a:off x="36512" y="3933761"/>
              <a:ext cx="790575" cy="313055"/>
            </a:xfrm>
            <a:custGeom>
              <a:avLst/>
              <a:gdLst/>
              <a:ahLst/>
              <a:cxnLst/>
              <a:rect l="l" t="t" r="r" b="b"/>
              <a:pathLst>
                <a:path w="790575" h="313054">
                  <a:moveTo>
                    <a:pt x="0" y="312737"/>
                  </a:moveTo>
                  <a:lnTo>
                    <a:pt x="790575" y="312737"/>
                  </a:lnTo>
                  <a:lnTo>
                    <a:pt x="790575" y="0"/>
                  </a:lnTo>
                  <a:lnTo>
                    <a:pt x="0" y="0"/>
                  </a:lnTo>
                  <a:lnTo>
                    <a:pt x="0" y="312737"/>
                  </a:lnTo>
                  <a:close/>
                </a:path>
              </a:pathLst>
            </a:custGeom>
            <a:ln w="38100">
              <a:solidFill>
                <a:srgbClr val="000000"/>
              </a:solidFill>
            </a:ln>
          </p:spPr>
          <p:txBody>
            <a:bodyPr wrap="square" lIns="0" tIns="0" rIns="0" bIns="0" rtlCol="0"/>
            <a:lstStyle/>
            <a:p>
              <a:endParaRPr/>
            </a:p>
          </p:txBody>
        </p:sp>
      </p:grpSp>
      <p:sp>
        <p:nvSpPr>
          <p:cNvPr id="17" name="object 17"/>
          <p:cNvSpPr txBox="1"/>
          <p:nvPr/>
        </p:nvSpPr>
        <p:spPr>
          <a:xfrm>
            <a:off x="7989823" y="487426"/>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8" name="object 18"/>
          <p:cNvSpPr txBox="1"/>
          <p:nvPr/>
        </p:nvSpPr>
        <p:spPr>
          <a:xfrm>
            <a:off x="227177" y="3958539"/>
            <a:ext cx="409575" cy="208915"/>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Year</a:t>
            </a:r>
            <a:r>
              <a:rPr sz="1200" b="1" spc="-45" dirty="0">
                <a:latin typeface="Calibri"/>
                <a:cs typeface="Calibri"/>
              </a:rPr>
              <a:t> </a:t>
            </a:r>
            <a:r>
              <a:rPr sz="1200" b="1" spc="-50" dirty="0">
                <a:latin typeface="Calibri"/>
                <a:cs typeface="Calibri"/>
              </a:rPr>
              <a:t>2</a:t>
            </a:r>
            <a:endParaRPr sz="1200">
              <a:latin typeface="Calibri"/>
              <a:cs typeface="Calibri"/>
            </a:endParaRPr>
          </a:p>
        </p:txBody>
      </p:sp>
      <p:sp>
        <p:nvSpPr>
          <p:cNvPr id="19" name="object 19"/>
          <p:cNvSpPr txBox="1"/>
          <p:nvPr/>
        </p:nvSpPr>
        <p:spPr>
          <a:xfrm>
            <a:off x="7632954" y="1222629"/>
            <a:ext cx="1257300" cy="939800"/>
          </a:xfrm>
          <a:prstGeom prst="rect">
            <a:avLst/>
          </a:prstGeom>
        </p:spPr>
        <p:txBody>
          <a:bodyPr vert="horz" wrap="square" lIns="0" tIns="12065" rIns="0" bIns="0" rtlCol="0">
            <a:spAutoFit/>
          </a:bodyPr>
          <a:lstStyle/>
          <a:p>
            <a:pPr marL="12700" marR="5080" algn="ctr">
              <a:lnSpc>
                <a:spcPct val="100000"/>
              </a:lnSpc>
              <a:spcBef>
                <a:spcPts val="95"/>
              </a:spcBef>
            </a:pPr>
            <a:r>
              <a:rPr sz="1000" dirty="0">
                <a:latin typeface="Calibri"/>
                <a:cs typeface="Calibri"/>
              </a:rPr>
              <a:t>Count</a:t>
            </a:r>
            <a:r>
              <a:rPr sz="1000" spc="-30" dirty="0">
                <a:latin typeface="Calibri"/>
                <a:cs typeface="Calibri"/>
              </a:rPr>
              <a:t> </a:t>
            </a:r>
            <a:r>
              <a:rPr sz="1000" dirty="0">
                <a:latin typeface="Calibri"/>
                <a:cs typeface="Calibri"/>
              </a:rPr>
              <a:t>in</a:t>
            </a:r>
            <a:r>
              <a:rPr sz="1000" spc="-40" dirty="0">
                <a:latin typeface="Calibri"/>
                <a:cs typeface="Calibri"/>
              </a:rPr>
              <a:t> </a:t>
            </a:r>
            <a:r>
              <a:rPr sz="1000" dirty="0">
                <a:latin typeface="Calibri"/>
                <a:cs typeface="Calibri"/>
              </a:rPr>
              <a:t>twos,</a:t>
            </a:r>
            <a:r>
              <a:rPr sz="1000" spc="-25" dirty="0">
                <a:latin typeface="Calibri"/>
                <a:cs typeface="Calibri"/>
              </a:rPr>
              <a:t> </a:t>
            </a:r>
            <a:r>
              <a:rPr sz="1000" dirty="0">
                <a:latin typeface="Calibri"/>
                <a:cs typeface="Calibri"/>
              </a:rPr>
              <a:t>fives</a:t>
            </a:r>
            <a:r>
              <a:rPr sz="1000" spc="-25" dirty="0">
                <a:latin typeface="Calibri"/>
                <a:cs typeface="Calibri"/>
              </a:rPr>
              <a:t> and </a:t>
            </a:r>
            <a:r>
              <a:rPr sz="1000" dirty="0">
                <a:latin typeface="Calibri"/>
                <a:cs typeface="Calibri"/>
              </a:rPr>
              <a:t>tens</a:t>
            </a:r>
            <a:r>
              <a:rPr sz="1000" spc="-20" dirty="0">
                <a:latin typeface="Calibri"/>
                <a:cs typeface="Calibri"/>
              </a:rPr>
              <a:t> </a:t>
            </a:r>
            <a:r>
              <a:rPr sz="1000" dirty="0">
                <a:latin typeface="Calibri"/>
                <a:cs typeface="Calibri"/>
              </a:rPr>
              <a:t>from</a:t>
            </a:r>
            <a:r>
              <a:rPr sz="1000" spc="-25" dirty="0">
                <a:latin typeface="Calibri"/>
                <a:cs typeface="Calibri"/>
              </a:rPr>
              <a:t> </a:t>
            </a:r>
            <a:r>
              <a:rPr sz="1000" spc="-10" dirty="0">
                <a:latin typeface="Calibri"/>
                <a:cs typeface="Calibri"/>
              </a:rPr>
              <a:t>different multiples</a:t>
            </a:r>
            <a:endParaRPr sz="1000">
              <a:latin typeface="Calibri"/>
              <a:cs typeface="Calibri"/>
            </a:endParaRPr>
          </a:p>
          <a:p>
            <a:pPr marL="142240">
              <a:lnSpc>
                <a:spcPct val="100000"/>
              </a:lnSpc>
              <a:spcBef>
                <a:spcPts val="600"/>
              </a:spcBef>
            </a:pPr>
            <a:r>
              <a:rPr sz="1000" dirty="0">
                <a:latin typeface="Calibri"/>
                <a:cs typeface="Calibri"/>
              </a:rPr>
              <a:t>e.g.</a:t>
            </a:r>
            <a:r>
              <a:rPr sz="1000" spc="-5" dirty="0">
                <a:latin typeface="Calibri"/>
                <a:cs typeface="Calibri"/>
              </a:rPr>
              <a:t> </a:t>
            </a:r>
            <a:r>
              <a:rPr sz="1000" dirty="0">
                <a:latin typeface="Calibri"/>
                <a:cs typeface="Calibri"/>
              </a:rPr>
              <a:t>6,</a:t>
            </a:r>
            <a:r>
              <a:rPr sz="1000" spc="-20" dirty="0">
                <a:latin typeface="Calibri"/>
                <a:cs typeface="Calibri"/>
              </a:rPr>
              <a:t> </a:t>
            </a:r>
            <a:r>
              <a:rPr sz="1000" dirty="0">
                <a:latin typeface="Calibri"/>
                <a:cs typeface="Calibri"/>
              </a:rPr>
              <a:t>8,</a:t>
            </a:r>
            <a:r>
              <a:rPr sz="1000" spc="-15" dirty="0">
                <a:latin typeface="Calibri"/>
                <a:cs typeface="Calibri"/>
              </a:rPr>
              <a:t> </a:t>
            </a:r>
            <a:r>
              <a:rPr sz="1000" dirty="0">
                <a:latin typeface="Calibri"/>
                <a:cs typeface="Calibri"/>
              </a:rPr>
              <a:t>10, 12</a:t>
            </a:r>
            <a:r>
              <a:rPr sz="1000" spc="-10" dirty="0">
                <a:latin typeface="Calibri"/>
                <a:cs typeface="Calibri"/>
              </a:rPr>
              <a:t> </a:t>
            </a:r>
            <a:r>
              <a:rPr sz="1000" spc="-25" dirty="0">
                <a:latin typeface="Calibri"/>
                <a:cs typeface="Calibri"/>
              </a:rPr>
              <a:t>etc</a:t>
            </a:r>
            <a:endParaRPr sz="1000">
              <a:latin typeface="Calibri"/>
              <a:cs typeface="Calibri"/>
            </a:endParaRPr>
          </a:p>
          <a:p>
            <a:pPr marL="2540" algn="ctr">
              <a:lnSpc>
                <a:spcPct val="100000"/>
              </a:lnSpc>
              <a:spcBef>
                <a:spcPts val="600"/>
              </a:spcBef>
            </a:pPr>
            <a:r>
              <a:rPr sz="1000" spc="-10" dirty="0">
                <a:latin typeface="Calibri"/>
                <a:cs typeface="Calibri"/>
              </a:rPr>
              <a:t>Emphasise</a:t>
            </a:r>
            <a:r>
              <a:rPr sz="1000" spc="20" dirty="0">
                <a:latin typeface="Calibri"/>
                <a:cs typeface="Calibri"/>
              </a:rPr>
              <a:t> </a:t>
            </a:r>
            <a:r>
              <a:rPr sz="1000" spc="-10" dirty="0">
                <a:latin typeface="Calibri"/>
                <a:cs typeface="Calibri"/>
              </a:rPr>
              <a:t>patterns</a:t>
            </a:r>
            <a:endParaRPr sz="1000">
              <a:latin typeface="Calibri"/>
              <a:cs typeface="Calibri"/>
            </a:endParaRPr>
          </a:p>
        </p:txBody>
      </p:sp>
      <p:sp>
        <p:nvSpPr>
          <p:cNvPr id="20" name="object 20"/>
          <p:cNvSpPr txBox="1"/>
          <p:nvPr/>
        </p:nvSpPr>
        <p:spPr>
          <a:xfrm>
            <a:off x="7403083" y="4102989"/>
            <a:ext cx="1647189" cy="1473200"/>
          </a:xfrm>
          <a:prstGeom prst="rect">
            <a:avLst/>
          </a:prstGeom>
        </p:spPr>
        <p:txBody>
          <a:bodyPr vert="horz" wrap="square" lIns="0" tIns="12065" rIns="0" bIns="0" rtlCol="0">
            <a:spAutoFit/>
          </a:bodyPr>
          <a:lstStyle/>
          <a:p>
            <a:pPr marL="62865" marR="54610" indent="-2540" algn="ctr">
              <a:lnSpc>
                <a:spcPct val="100000"/>
              </a:lnSpc>
              <a:spcBef>
                <a:spcPts val="95"/>
              </a:spcBef>
            </a:pPr>
            <a:r>
              <a:rPr sz="1000" dirty="0">
                <a:latin typeface="Calibri"/>
                <a:cs typeface="Calibri"/>
              </a:rPr>
              <a:t>Count</a:t>
            </a:r>
            <a:r>
              <a:rPr sz="1000" spc="-25" dirty="0">
                <a:latin typeface="Calibri"/>
                <a:cs typeface="Calibri"/>
              </a:rPr>
              <a:t> </a:t>
            </a:r>
            <a:r>
              <a:rPr sz="1000" dirty="0">
                <a:latin typeface="Calibri"/>
                <a:cs typeface="Calibri"/>
              </a:rPr>
              <a:t>back</a:t>
            </a:r>
            <a:r>
              <a:rPr sz="1000" spc="-30" dirty="0">
                <a:latin typeface="Calibri"/>
                <a:cs typeface="Calibri"/>
              </a:rPr>
              <a:t> </a:t>
            </a:r>
            <a:r>
              <a:rPr sz="1000" dirty="0">
                <a:latin typeface="Calibri"/>
                <a:cs typeface="Calibri"/>
              </a:rPr>
              <a:t>in</a:t>
            </a:r>
            <a:r>
              <a:rPr sz="1000" spc="-35" dirty="0">
                <a:latin typeface="Calibri"/>
                <a:cs typeface="Calibri"/>
              </a:rPr>
              <a:t> </a:t>
            </a:r>
            <a:r>
              <a:rPr sz="1000" dirty="0">
                <a:latin typeface="Calibri"/>
                <a:cs typeface="Calibri"/>
              </a:rPr>
              <a:t>twos,</a:t>
            </a:r>
            <a:r>
              <a:rPr sz="1000" spc="-20" dirty="0">
                <a:latin typeface="Calibri"/>
                <a:cs typeface="Calibri"/>
              </a:rPr>
              <a:t> </a:t>
            </a:r>
            <a:r>
              <a:rPr sz="1000" spc="-10" dirty="0">
                <a:latin typeface="Calibri"/>
                <a:cs typeface="Calibri"/>
              </a:rPr>
              <a:t>threes, </a:t>
            </a:r>
            <a:r>
              <a:rPr sz="1000" dirty="0">
                <a:latin typeface="Calibri"/>
                <a:cs typeface="Calibri"/>
              </a:rPr>
              <a:t>fives</a:t>
            </a:r>
            <a:r>
              <a:rPr sz="1000" spc="-25" dirty="0">
                <a:latin typeface="Calibri"/>
                <a:cs typeface="Calibri"/>
              </a:rPr>
              <a:t> </a:t>
            </a:r>
            <a:r>
              <a:rPr sz="1000" dirty="0">
                <a:latin typeface="Calibri"/>
                <a:cs typeface="Calibri"/>
              </a:rPr>
              <a:t>from</a:t>
            </a:r>
            <a:r>
              <a:rPr sz="1000" spc="-30" dirty="0">
                <a:latin typeface="Calibri"/>
                <a:cs typeface="Calibri"/>
              </a:rPr>
              <a:t> </a:t>
            </a:r>
            <a:r>
              <a:rPr sz="1000" dirty="0">
                <a:latin typeface="Calibri"/>
                <a:cs typeface="Calibri"/>
              </a:rPr>
              <a:t>zero</a:t>
            </a:r>
            <a:r>
              <a:rPr sz="1000" spc="-10" dirty="0">
                <a:latin typeface="Calibri"/>
                <a:cs typeface="Calibri"/>
              </a:rPr>
              <a:t> </a:t>
            </a:r>
            <a:r>
              <a:rPr sz="1000" dirty="0">
                <a:latin typeface="Calibri"/>
                <a:cs typeface="Calibri"/>
              </a:rPr>
              <a:t>and</a:t>
            </a:r>
            <a:r>
              <a:rPr sz="1000" spc="-35" dirty="0">
                <a:latin typeface="Calibri"/>
                <a:cs typeface="Calibri"/>
              </a:rPr>
              <a:t> </a:t>
            </a:r>
            <a:r>
              <a:rPr sz="1000" dirty="0">
                <a:latin typeface="Calibri"/>
                <a:cs typeface="Calibri"/>
              </a:rPr>
              <a:t>tens</a:t>
            </a:r>
            <a:r>
              <a:rPr sz="1000" spc="-35" dirty="0">
                <a:latin typeface="Calibri"/>
                <a:cs typeface="Calibri"/>
              </a:rPr>
              <a:t> </a:t>
            </a:r>
            <a:r>
              <a:rPr sz="1000" spc="-20" dirty="0">
                <a:latin typeface="Calibri"/>
                <a:cs typeface="Calibri"/>
              </a:rPr>
              <a:t>from </a:t>
            </a:r>
            <a:r>
              <a:rPr sz="1000" dirty="0">
                <a:latin typeface="Calibri"/>
                <a:cs typeface="Calibri"/>
              </a:rPr>
              <a:t>any</a:t>
            </a:r>
            <a:r>
              <a:rPr sz="1000" spc="-20" dirty="0">
                <a:latin typeface="Calibri"/>
                <a:cs typeface="Calibri"/>
              </a:rPr>
              <a:t> </a:t>
            </a:r>
            <a:r>
              <a:rPr sz="1000" spc="-10" dirty="0">
                <a:latin typeface="Calibri"/>
                <a:cs typeface="Calibri"/>
              </a:rPr>
              <a:t>number</a:t>
            </a:r>
            <a:endParaRPr sz="1000">
              <a:latin typeface="Calibri"/>
              <a:cs typeface="Calibri"/>
            </a:endParaRPr>
          </a:p>
          <a:p>
            <a:pPr marL="317500" marR="309245" indent="4445">
              <a:lnSpc>
                <a:spcPct val="150000"/>
              </a:lnSpc>
            </a:pPr>
            <a:r>
              <a:rPr sz="1000" dirty="0">
                <a:latin typeface="Calibri"/>
                <a:cs typeface="Calibri"/>
              </a:rPr>
              <a:t>e.g.</a:t>
            </a:r>
            <a:r>
              <a:rPr sz="1000" spc="-5" dirty="0">
                <a:latin typeface="Calibri"/>
                <a:cs typeface="Calibri"/>
              </a:rPr>
              <a:t> </a:t>
            </a:r>
            <a:r>
              <a:rPr sz="1000" dirty="0">
                <a:latin typeface="Calibri"/>
                <a:cs typeface="Calibri"/>
              </a:rPr>
              <a:t>12, 10, 8,</a:t>
            </a:r>
            <a:r>
              <a:rPr sz="1000" spc="-15" dirty="0">
                <a:latin typeface="Calibri"/>
                <a:cs typeface="Calibri"/>
              </a:rPr>
              <a:t> </a:t>
            </a:r>
            <a:r>
              <a:rPr sz="1000" dirty="0">
                <a:latin typeface="Calibri"/>
                <a:cs typeface="Calibri"/>
              </a:rPr>
              <a:t>6</a:t>
            </a:r>
            <a:r>
              <a:rPr sz="1000" spc="204" dirty="0">
                <a:latin typeface="Calibri"/>
                <a:cs typeface="Calibri"/>
              </a:rPr>
              <a:t> </a:t>
            </a:r>
            <a:r>
              <a:rPr sz="1000" spc="-25" dirty="0">
                <a:latin typeface="Calibri"/>
                <a:cs typeface="Calibri"/>
              </a:rPr>
              <a:t>etc </a:t>
            </a:r>
            <a:r>
              <a:rPr sz="1000" spc="-10" dirty="0">
                <a:latin typeface="Calibri"/>
                <a:cs typeface="Calibri"/>
              </a:rPr>
              <a:t>Emphasise</a:t>
            </a:r>
            <a:r>
              <a:rPr sz="1000" spc="20" dirty="0">
                <a:latin typeface="Calibri"/>
                <a:cs typeface="Calibri"/>
              </a:rPr>
              <a:t> </a:t>
            </a:r>
            <a:r>
              <a:rPr sz="1000" spc="-10" dirty="0">
                <a:latin typeface="Calibri"/>
                <a:cs typeface="Calibri"/>
              </a:rPr>
              <a:t>patterns</a:t>
            </a:r>
            <a:endParaRPr sz="1000">
              <a:latin typeface="Calibri"/>
              <a:cs typeface="Calibri"/>
            </a:endParaRPr>
          </a:p>
          <a:p>
            <a:pPr marL="12065" marR="5080" algn="ctr">
              <a:lnSpc>
                <a:spcPct val="100000"/>
              </a:lnSpc>
              <a:spcBef>
                <a:spcPts val="600"/>
              </a:spcBef>
            </a:pPr>
            <a:r>
              <a:rPr sz="1000" dirty="0">
                <a:latin typeface="Calibri"/>
                <a:cs typeface="Calibri"/>
              </a:rPr>
              <a:t>Connect</a:t>
            </a:r>
            <a:r>
              <a:rPr sz="1000" spc="-20" dirty="0">
                <a:latin typeface="Calibri"/>
                <a:cs typeface="Calibri"/>
              </a:rPr>
              <a:t> </a:t>
            </a:r>
            <a:r>
              <a:rPr sz="1000" dirty="0">
                <a:latin typeface="Calibri"/>
                <a:cs typeface="Calibri"/>
              </a:rPr>
              <a:t>ten</a:t>
            </a:r>
            <a:r>
              <a:rPr sz="1000" spc="-30" dirty="0">
                <a:latin typeface="Calibri"/>
                <a:cs typeface="Calibri"/>
              </a:rPr>
              <a:t> </a:t>
            </a:r>
            <a:r>
              <a:rPr sz="1000" dirty="0">
                <a:latin typeface="Calibri"/>
                <a:cs typeface="Calibri"/>
              </a:rPr>
              <a:t>times</a:t>
            </a:r>
            <a:r>
              <a:rPr sz="1000" spc="-15" dirty="0">
                <a:latin typeface="Calibri"/>
                <a:cs typeface="Calibri"/>
              </a:rPr>
              <a:t> </a:t>
            </a:r>
            <a:r>
              <a:rPr sz="1000" dirty="0">
                <a:latin typeface="Calibri"/>
                <a:cs typeface="Calibri"/>
              </a:rPr>
              <a:t>table</a:t>
            </a:r>
            <a:r>
              <a:rPr sz="1000" spc="-45" dirty="0">
                <a:latin typeface="Calibri"/>
                <a:cs typeface="Calibri"/>
              </a:rPr>
              <a:t> </a:t>
            </a:r>
            <a:r>
              <a:rPr sz="1000" spc="-25" dirty="0">
                <a:latin typeface="Calibri"/>
                <a:cs typeface="Calibri"/>
              </a:rPr>
              <a:t>to </a:t>
            </a:r>
            <a:r>
              <a:rPr sz="1000" dirty="0">
                <a:latin typeface="Calibri"/>
                <a:cs typeface="Calibri"/>
              </a:rPr>
              <a:t>place</a:t>
            </a:r>
            <a:r>
              <a:rPr sz="1000" spc="-30" dirty="0">
                <a:latin typeface="Calibri"/>
                <a:cs typeface="Calibri"/>
              </a:rPr>
              <a:t> </a:t>
            </a:r>
            <a:r>
              <a:rPr sz="1000" dirty="0">
                <a:latin typeface="Calibri"/>
                <a:cs typeface="Calibri"/>
              </a:rPr>
              <a:t>value</a:t>
            </a:r>
            <a:r>
              <a:rPr sz="1000" spc="-30" dirty="0">
                <a:latin typeface="Calibri"/>
                <a:cs typeface="Calibri"/>
              </a:rPr>
              <a:t> </a:t>
            </a:r>
            <a:r>
              <a:rPr sz="1000" dirty="0">
                <a:latin typeface="Calibri"/>
                <a:cs typeface="Calibri"/>
              </a:rPr>
              <a:t>and</a:t>
            </a:r>
            <a:r>
              <a:rPr sz="1000" spc="-30" dirty="0">
                <a:latin typeface="Calibri"/>
                <a:cs typeface="Calibri"/>
              </a:rPr>
              <a:t> </a:t>
            </a:r>
            <a:r>
              <a:rPr sz="1000" dirty="0">
                <a:latin typeface="Calibri"/>
                <a:cs typeface="Calibri"/>
              </a:rPr>
              <a:t>five</a:t>
            </a:r>
            <a:r>
              <a:rPr sz="1000" spc="-30" dirty="0">
                <a:latin typeface="Calibri"/>
                <a:cs typeface="Calibri"/>
              </a:rPr>
              <a:t> </a:t>
            </a:r>
            <a:r>
              <a:rPr sz="1000" dirty="0">
                <a:latin typeface="Calibri"/>
                <a:cs typeface="Calibri"/>
              </a:rPr>
              <a:t>times</a:t>
            </a:r>
            <a:r>
              <a:rPr sz="1000" spc="-10" dirty="0">
                <a:latin typeface="Calibri"/>
                <a:cs typeface="Calibri"/>
              </a:rPr>
              <a:t> table </a:t>
            </a:r>
            <a:r>
              <a:rPr sz="1000" dirty="0">
                <a:latin typeface="Calibri"/>
                <a:cs typeface="Calibri"/>
              </a:rPr>
              <a:t>to </a:t>
            </a:r>
            <a:r>
              <a:rPr sz="1000" spc="-10" dirty="0">
                <a:latin typeface="Calibri"/>
                <a:cs typeface="Calibri"/>
              </a:rPr>
              <a:t>divisions</a:t>
            </a:r>
            <a:r>
              <a:rPr sz="1000" spc="-15" dirty="0">
                <a:latin typeface="Calibri"/>
                <a:cs typeface="Calibri"/>
              </a:rPr>
              <a:t> </a:t>
            </a:r>
            <a:r>
              <a:rPr sz="1000" dirty="0">
                <a:latin typeface="Calibri"/>
                <a:cs typeface="Calibri"/>
              </a:rPr>
              <a:t>on</a:t>
            </a:r>
            <a:r>
              <a:rPr sz="1000" spc="-10" dirty="0">
                <a:latin typeface="Calibri"/>
                <a:cs typeface="Calibri"/>
              </a:rPr>
              <a:t> </a:t>
            </a:r>
            <a:r>
              <a:rPr sz="1000" dirty="0">
                <a:latin typeface="Calibri"/>
                <a:cs typeface="Calibri"/>
              </a:rPr>
              <a:t>a clock</a:t>
            </a:r>
            <a:r>
              <a:rPr sz="1000" spc="-10" dirty="0">
                <a:latin typeface="Calibri"/>
                <a:cs typeface="Calibri"/>
              </a:rPr>
              <a:t> </a:t>
            </a:r>
            <a:r>
              <a:rPr sz="1000" spc="-20" dirty="0">
                <a:latin typeface="Calibri"/>
                <a:cs typeface="Calibri"/>
              </a:rPr>
              <a:t>face</a:t>
            </a:r>
            <a:endParaRPr sz="1000">
              <a:latin typeface="Calibri"/>
              <a:cs typeface="Calibri"/>
            </a:endParaRPr>
          </a:p>
        </p:txBody>
      </p:sp>
      <p:sp>
        <p:nvSpPr>
          <p:cNvPr id="21" name="object 21"/>
          <p:cNvSpPr txBox="1"/>
          <p:nvPr/>
        </p:nvSpPr>
        <p:spPr>
          <a:xfrm>
            <a:off x="7462266" y="5686145"/>
            <a:ext cx="1600835" cy="1016000"/>
          </a:xfrm>
          <a:prstGeom prst="rect">
            <a:avLst/>
          </a:prstGeom>
        </p:spPr>
        <p:txBody>
          <a:bodyPr vert="horz" wrap="square" lIns="0" tIns="12065" rIns="0" bIns="0" rtlCol="0">
            <a:spAutoFit/>
          </a:bodyPr>
          <a:lstStyle/>
          <a:p>
            <a:pPr marL="26034" marR="18415" indent="-1270" algn="ctr">
              <a:lnSpc>
                <a:spcPct val="100000"/>
              </a:lnSpc>
              <a:spcBef>
                <a:spcPts val="95"/>
              </a:spcBef>
            </a:pPr>
            <a:r>
              <a:rPr sz="1000" dirty="0">
                <a:latin typeface="Calibri"/>
                <a:cs typeface="Calibri"/>
              </a:rPr>
              <a:t>Introduction</a:t>
            </a:r>
            <a:r>
              <a:rPr sz="1000" spc="-35" dirty="0">
                <a:latin typeface="Calibri"/>
                <a:cs typeface="Calibri"/>
              </a:rPr>
              <a:t> </a:t>
            </a:r>
            <a:r>
              <a:rPr sz="1000" dirty="0">
                <a:latin typeface="Calibri"/>
                <a:cs typeface="Calibri"/>
              </a:rPr>
              <a:t>to</a:t>
            </a:r>
            <a:r>
              <a:rPr sz="1000" spc="-35" dirty="0">
                <a:latin typeface="Calibri"/>
                <a:cs typeface="Calibri"/>
              </a:rPr>
              <a:t> </a:t>
            </a:r>
            <a:r>
              <a:rPr sz="1000" spc="-10" dirty="0">
                <a:latin typeface="Calibri"/>
                <a:cs typeface="Calibri"/>
              </a:rPr>
              <a:t>multiplication </a:t>
            </a:r>
            <a:r>
              <a:rPr sz="1000" dirty="0">
                <a:latin typeface="Calibri"/>
                <a:cs typeface="Calibri"/>
              </a:rPr>
              <a:t>tables.</a:t>
            </a:r>
            <a:r>
              <a:rPr sz="1000" spc="-40" dirty="0">
                <a:latin typeface="Calibri"/>
                <a:cs typeface="Calibri"/>
              </a:rPr>
              <a:t> </a:t>
            </a:r>
            <a:r>
              <a:rPr sz="1000" dirty="0">
                <a:latin typeface="Calibri"/>
                <a:cs typeface="Calibri"/>
              </a:rPr>
              <a:t>Practise</a:t>
            </a:r>
            <a:r>
              <a:rPr sz="1000" spc="-35" dirty="0">
                <a:latin typeface="Calibri"/>
                <a:cs typeface="Calibri"/>
              </a:rPr>
              <a:t> </a:t>
            </a:r>
            <a:r>
              <a:rPr sz="1000" dirty="0">
                <a:latin typeface="Calibri"/>
                <a:cs typeface="Calibri"/>
              </a:rPr>
              <a:t>to</a:t>
            </a:r>
            <a:r>
              <a:rPr sz="1000" spc="-35" dirty="0">
                <a:latin typeface="Calibri"/>
                <a:cs typeface="Calibri"/>
              </a:rPr>
              <a:t> </a:t>
            </a:r>
            <a:r>
              <a:rPr sz="1000" spc="-10" dirty="0">
                <a:latin typeface="Calibri"/>
                <a:cs typeface="Calibri"/>
              </a:rPr>
              <a:t>become </a:t>
            </a:r>
            <a:r>
              <a:rPr sz="1000" dirty="0">
                <a:latin typeface="Calibri"/>
                <a:cs typeface="Calibri"/>
              </a:rPr>
              <a:t>fluent</a:t>
            </a:r>
            <a:r>
              <a:rPr sz="1000" spc="-25" dirty="0">
                <a:latin typeface="Calibri"/>
                <a:cs typeface="Calibri"/>
              </a:rPr>
              <a:t> </a:t>
            </a:r>
            <a:r>
              <a:rPr sz="1000" dirty="0">
                <a:latin typeface="Calibri"/>
                <a:cs typeface="Calibri"/>
              </a:rPr>
              <a:t>in</a:t>
            </a:r>
            <a:r>
              <a:rPr sz="1000" spc="-30" dirty="0">
                <a:latin typeface="Calibri"/>
                <a:cs typeface="Calibri"/>
              </a:rPr>
              <a:t> </a:t>
            </a:r>
            <a:r>
              <a:rPr sz="1000" dirty="0">
                <a:latin typeface="Calibri"/>
                <a:cs typeface="Calibri"/>
              </a:rPr>
              <a:t>division</a:t>
            </a:r>
            <a:r>
              <a:rPr sz="1000" spc="175" dirty="0">
                <a:latin typeface="Calibri"/>
                <a:cs typeface="Calibri"/>
              </a:rPr>
              <a:t> </a:t>
            </a:r>
            <a:r>
              <a:rPr sz="1000" dirty="0">
                <a:latin typeface="Calibri"/>
                <a:cs typeface="Calibri"/>
              </a:rPr>
              <a:t>facts</a:t>
            </a:r>
            <a:r>
              <a:rPr sz="1000" spc="-35" dirty="0">
                <a:latin typeface="Calibri"/>
                <a:cs typeface="Calibri"/>
              </a:rPr>
              <a:t> </a:t>
            </a:r>
            <a:r>
              <a:rPr sz="1000" dirty="0">
                <a:latin typeface="Calibri"/>
                <a:cs typeface="Calibri"/>
              </a:rPr>
              <a:t>for</a:t>
            </a:r>
            <a:r>
              <a:rPr sz="1000" spc="-20" dirty="0">
                <a:latin typeface="Calibri"/>
                <a:cs typeface="Calibri"/>
              </a:rPr>
              <a:t> </a:t>
            </a:r>
            <a:r>
              <a:rPr sz="1000" dirty="0">
                <a:latin typeface="Calibri"/>
                <a:cs typeface="Calibri"/>
              </a:rPr>
              <a:t>2,</a:t>
            </a:r>
            <a:r>
              <a:rPr sz="1000" spc="-25" dirty="0">
                <a:latin typeface="Calibri"/>
                <a:cs typeface="Calibri"/>
              </a:rPr>
              <a:t> </a:t>
            </a:r>
            <a:r>
              <a:rPr sz="1000" spc="-50" dirty="0">
                <a:latin typeface="Calibri"/>
                <a:cs typeface="Calibri"/>
              </a:rPr>
              <a:t>5</a:t>
            </a:r>
            <a:r>
              <a:rPr sz="1000" dirty="0">
                <a:latin typeface="Calibri"/>
                <a:cs typeface="Calibri"/>
              </a:rPr>
              <a:t> and</a:t>
            </a:r>
            <a:r>
              <a:rPr sz="1000" spc="-25" dirty="0">
                <a:latin typeface="Calibri"/>
                <a:cs typeface="Calibri"/>
              </a:rPr>
              <a:t> 10</a:t>
            </a:r>
            <a:endParaRPr sz="1000">
              <a:latin typeface="Calibri"/>
              <a:cs typeface="Calibri"/>
            </a:endParaRPr>
          </a:p>
          <a:p>
            <a:pPr marL="12700" marR="5080" indent="635" algn="ctr">
              <a:lnSpc>
                <a:spcPct val="100000"/>
              </a:lnSpc>
              <a:spcBef>
                <a:spcPts val="600"/>
              </a:spcBef>
            </a:pPr>
            <a:r>
              <a:rPr sz="1000" dirty="0">
                <a:latin typeface="Calibri"/>
                <a:cs typeface="Calibri"/>
              </a:rPr>
              <a:t>Solve</a:t>
            </a:r>
            <a:r>
              <a:rPr sz="1000" spc="-45" dirty="0">
                <a:latin typeface="Calibri"/>
                <a:cs typeface="Calibri"/>
              </a:rPr>
              <a:t> </a:t>
            </a:r>
            <a:r>
              <a:rPr sz="1000" dirty="0">
                <a:latin typeface="Calibri"/>
                <a:cs typeface="Calibri"/>
              </a:rPr>
              <a:t>division</a:t>
            </a:r>
            <a:r>
              <a:rPr sz="1000" spc="-55" dirty="0">
                <a:latin typeface="Calibri"/>
                <a:cs typeface="Calibri"/>
              </a:rPr>
              <a:t> </a:t>
            </a:r>
            <a:r>
              <a:rPr sz="1000" spc="-10" dirty="0">
                <a:latin typeface="Calibri"/>
                <a:cs typeface="Calibri"/>
              </a:rPr>
              <a:t>problems involving</a:t>
            </a:r>
            <a:r>
              <a:rPr sz="1000" spc="-15" dirty="0">
                <a:latin typeface="Calibri"/>
                <a:cs typeface="Calibri"/>
              </a:rPr>
              <a:t> </a:t>
            </a:r>
            <a:r>
              <a:rPr sz="1000" dirty="0">
                <a:latin typeface="Calibri"/>
                <a:cs typeface="Calibri"/>
              </a:rPr>
              <a:t>grouping</a:t>
            </a:r>
            <a:r>
              <a:rPr sz="1000" spc="-10" dirty="0">
                <a:latin typeface="Calibri"/>
                <a:cs typeface="Calibri"/>
              </a:rPr>
              <a:t> </a:t>
            </a:r>
            <a:r>
              <a:rPr sz="1000" dirty="0">
                <a:latin typeface="Calibri"/>
                <a:cs typeface="Calibri"/>
              </a:rPr>
              <a:t>and</a:t>
            </a:r>
            <a:r>
              <a:rPr sz="1000" spc="-25" dirty="0">
                <a:latin typeface="Calibri"/>
                <a:cs typeface="Calibri"/>
              </a:rPr>
              <a:t> </a:t>
            </a:r>
            <a:r>
              <a:rPr sz="1000" spc="-10" dirty="0">
                <a:latin typeface="Calibri"/>
                <a:cs typeface="Calibri"/>
              </a:rPr>
              <a:t>sharing</a:t>
            </a:r>
            <a:endParaRPr sz="1000">
              <a:latin typeface="Calibri"/>
              <a:cs typeface="Calibri"/>
            </a:endParaRPr>
          </a:p>
        </p:txBody>
      </p:sp>
      <p:sp>
        <p:nvSpPr>
          <p:cNvPr id="22" name="object 22"/>
          <p:cNvSpPr txBox="1"/>
          <p:nvPr/>
        </p:nvSpPr>
        <p:spPr>
          <a:xfrm>
            <a:off x="7564373" y="2662808"/>
            <a:ext cx="1468120" cy="482600"/>
          </a:xfrm>
          <a:prstGeom prst="rect">
            <a:avLst/>
          </a:prstGeom>
        </p:spPr>
        <p:txBody>
          <a:bodyPr vert="horz" wrap="square" lIns="0" tIns="12065" rIns="0" bIns="0" rtlCol="0">
            <a:spAutoFit/>
          </a:bodyPr>
          <a:lstStyle/>
          <a:p>
            <a:pPr marL="120650" marR="5080" indent="-108585">
              <a:lnSpc>
                <a:spcPct val="100000"/>
              </a:lnSpc>
              <a:spcBef>
                <a:spcPts val="95"/>
              </a:spcBef>
            </a:pPr>
            <a:r>
              <a:rPr sz="1000" dirty="0">
                <a:latin typeface="Calibri"/>
                <a:cs typeface="Calibri"/>
              </a:rPr>
              <a:t>Find</a:t>
            </a:r>
            <a:r>
              <a:rPr sz="1000" spc="-10" dirty="0">
                <a:latin typeface="Calibri"/>
                <a:cs typeface="Calibri"/>
              </a:rPr>
              <a:t> </a:t>
            </a:r>
            <a:r>
              <a:rPr sz="1000" dirty="0">
                <a:latin typeface="Calibri"/>
                <a:cs typeface="Calibri"/>
              </a:rPr>
              <a:t>simple</a:t>
            </a:r>
            <a:r>
              <a:rPr sz="1000" spc="-20" dirty="0">
                <a:latin typeface="Calibri"/>
                <a:cs typeface="Calibri"/>
              </a:rPr>
              <a:t> </a:t>
            </a:r>
            <a:r>
              <a:rPr sz="1000" spc="-10" dirty="0">
                <a:latin typeface="Calibri"/>
                <a:cs typeface="Calibri"/>
              </a:rPr>
              <a:t>fractions</a:t>
            </a:r>
            <a:r>
              <a:rPr sz="1000" spc="-20" dirty="0">
                <a:latin typeface="Calibri"/>
                <a:cs typeface="Calibri"/>
              </a:rPr>
              <a:t> </a:t>
            </a:r>
            <a:r>
              <a:rPr sz="1000" dirty="0">
                <a:latin typeface="Calibri"/>
                <a:cs typeface="Calibri"/>
              </a:rPr>
              <a:t>eg </a:t>
            </a:r>
            <a:r>
              <a:rPr sz="1000" spc="-20" dirty="0">
                <a:latin typeface="Calibri"/>
                <a:cs typeface="Calibri"/>
              </a:rPr>
              <a:t>half </a:t>
            </a:r>
            <a:r>
              <a:rPr sz="1000" dirty="0">
                <a:latin typeface="Calibri"/>
                <a:cs typeface="Calibri"/>
              </a:rPr>
              <a:t>and</a:t>
            </a:r>
            <a:r>
              <a:rPr sz="1000" spc="-30" dirty="0">
                <a:latin typeface="Calibri"/>
                <a:cs typeface="Calibri"/>
              </a:rPr>
              <a:t> </a:t>
            </a:r>
            <a:r>
              <a:rPr sz="1000" dirty="0">
                <a:latin typeface="Calibri"/>
                <a:cs typeface="Calibri"/>
              </a:rPr>
              <a:t>quarter,</a:t>
            </a:r>
            <a:r>
              <a:rPr sz="1000" spc="-15" dirty="0">
                <a:latin typeface="Calibri"/>
                <a:cs typeface="Calibri"/>
              </a:rPr>
              <a:t> </a:t>
            </a:r>
            <a:r>
              <a:rPr sz="1000" dirty="0">
                <a:latin typeface="Calibri"/>
                <a:cs typeface="Calibri"/>
              </a:rPr>
              <a:t>of</a:t>
            </a:r>
            <a:r>
              <a:rPr sz="1000" spc="-35" dirty="0">
                <a:latin typeface="Calibri"/>
                <a:cs typeface="Calibri"/>
              </a:rPr>
              <a:t> </a:t>
            </a:r>
            <a:r>
              <a:rPr sz="1000" spc="-10" dirty="0">
                <a:latin typeface="Calibri"/>
                <a:cs typeface="Calibri"/>
              </a:rPr>
              <a:t>objects, </a:t>
            </a:r>
            <a:r>
              <a:rPr sz="1000" dirty="0">
                <a:latin typeface="Calibri"/>
                <a:cs typeface="Calibri"/>
              </a:rPr>
              <a:t>numbers</a:t>
            </a:r>
            <a:r>
              <a:rPr sz="1000" spc="-30" dirty="0">
                <a:latin typeface="Calibri"/>
                <a:cs typeface="Calibri"/>
              </a:rPr>
              <a:t> </a:t>
            </a:r>
            <a:r>
              <a:rPr sz="1000" dirty="0">
                <a:latin typeface="Calibri"/>
                <a:cs typeface="Calibri"/>
              </a:rPr>
              <a:t>and</a:t>
            </a:r>
            <a:r>
              <a:rPr sz="1000" spc="-40" dirty="0">
                <a:latin typeface="Calibri"/>
                <a:cs typeface="Calibri"/>
              </a:rPr>
              <a:t> </a:t>
            </a:r>
            <a:r>
              <a:rPr sz="1000" spc="-10" dirty="0">
                <a:latin typeface="Calibri"/>
                <a:cs typeface="Calibri"/>
              </a:rPr>
              <a:t>quantities</a:t>
            </a:r>
            <a:endParaRPr sz="1000">
              <a:latin typeface="Calibri"/>
              <a:cs typeface="Calibri"/>
            </a:endParaRPr>
          </a:p>
        </p:txBody>
      </p:sp>
      <p:sp>
        <p:nvSpPr>
          <p:cNvPr id="23" name="object 23"/>
          <p:cNvSpPr txBox="1"/>
          <p:nvPr/>
        </p:nvSpPr>
        <p:spPr>
          <a:xfrm>
            <a:off x="167741" y="1510029"/>
            <a:ext cx="1858645" cy="330200"/>
          </a:xfrm>
          <a:prstGeom prst="rect">
            <a:avLst/>
          </a:prstGeom>
        </p:spPr>
        <p:txBody>
          <a:bodyPr vert="horz" wrap="square" lIns="0" tIns="12065" rIns="0" bIns="0" rtlCol="0">
            <a:spAutoFit/>
          </a:bodyPr>
          <a:lstStyle/>
          <a:p>
            <a:pPr marL="487680" marR="5080" indent="-475615">
              <a:lnSpc>
                <a:spcPct val="100000"/>
              </a:lnSpc>
              <a:spcBef>
                <a:spcPts val="95"/>
              </a:spcBef>
            </a:pPr>
            <a:r>
              <a:rPr sz="1000" dirty="0">
                <a:latin typeface="Calibri"/>
                <a:cs typeface="Calibri"/>
              </a:rPr>
              <a:t>Solve</a:t>
            </a:r>
            <a:r>
              <a:rPr sz="1000" spc="-35" dirty="0">
                <a:latin typeface="Calibri"/>
                <a:cs typeface="Calibri"/>
              </a:rPr>
              <a:t> </a:t>
            </a:r>
            <a:r>
              <a:rPr sz="1000" dirty="0">
                <a:latin typeface="Calibri"/>
                <a:cs typeface="Calibri"/>
              </a:rPr>
              <a:t>single</a:t>
            </a:r>
            <a:r>
              <a:rPr sz="1000" spc="-45" dirty="0">
                <a:latin typeface="Calibri"/>
                <a:cs typeface="Calibri"/>
              </a:rPr>
              <a:t> </a:t>
            </a:r>
            <a:r>
              <a:rPr sz="1000" dirty="0">
                <a:latin typeface="Calibri"/>
                <a:cs typeface="Calibri"/>
              </a:rPr>
              <a:t>step</a:t>
            </a:r>
            <a:r>
              <a:rPr sz="1000" spc="-25" dirty="0">
                <a:latin typeface="Calibri"/>
                <a:cs typeface="Calibri"/>
              </a:rPr>
              <a:t> </a:t>
            </a:r>
            <a:r>
              <a:rPr sz="1000" dirty="0">
                <a:latin typeface="Calibri"/>
                <a:cs typeface="Calibri"/>
              </a:rPr>
              <a:t>practical</a:t>
            </a:r>
            <a:r>
              <a:rPr sz="1000" spc="-45" dirty="0">
                <a:latin typeface="Calibri"/>
                <a:cs typeface="Calibri"/>
              </a:rPr>
              <a:t> </a:t>
            </a:r>
            <a:r>
              <a:rPr sz="1000" spc="-10" dirty="0">
                <a:latin typeface="Calibri"/>
                <a:cs typeface="Calibri"/>
              </a:rPr>
              <a:t>problems involving</a:t>
            </a:r>
            <a:r>
              <a:rPr sz="1000" spc="25" dirty="0">
                <a:latin typeface="Calibri"/>
                <a:cs typeface="Calibri"/>
              </a:rPr>
              <a:t> </a:t>
            </a:r>
            <a:r>
              <a:rPr sz="1000" spc="-10" dirty="0">
                <a:latin typeface="Calibri"/>
                <a:cs typeface="Calibri"/>
              </a:rPr>
              <a:t>division</a:t>
            </a:r>
            <a:endParaRPr sz="1000">
              <a:latin typeface="Calibri"/>
              <a:cs typeface="Calibri"/>
            </a:endParaRPr>
          </a:p>
        </p:txBody>
      </p:sp>
      <p:sp>
        <p:nvSpPr>
          <p:cNvPr id="24" name="object 24"/>
          <p:cNvSpPr txBox="1"/>
          <p:nvPr/>
        </p:nvSpPr>
        <p:spPr>
          <a:xfrm>
            <a:off x="266496" y="1941956"/>
            <a:ext cx="1586865" cy="330200"/>
          </a:xfrm>
          <a:prstGeom prst="rect">
            <a:avLst/>
          </a:prstGeom>
        </p:spPr>
        <p:txBody>
          <a:bodyPr vert="horz" wrap="square" lIns="0" tIns="12065" rIns="0" bIns="0" rtlCol="0">
            <a:spAutoFit/>
          </a:bodyPr>
          <a:lstStyle/>
          <a:p>
            <a:pPr marL="384175" marR="5080" indent="-372110">
              <a:lnSpc>
                <a:spcPct val="100000"/>
              </a:lnSpc>
              <a:spcBef>
                <a:spcPts val="95"/>
              </a:spcBef>
            </a:pPr>
            <a:r>
              <a:rPr sz="1000" dirty="0">
                <a:latin typeface="Calibri"/>
                <a:cs typeface="Calibri"/>
              </a:rPr>
              <a:t>Use</a:t>
            </a:r>
            <a:r>
              <a:rPr sz="1000" spc="-35" dirty="0">
                <a:latin typeface="Calibri"/>
                <a:cs typeface="Calibri"/>
              </a:rPr>
              <a:t> </a:t>
            </a:r>
            <a:r>
              <a:rPr sz="1000" dirty="0">
                <a:latin typeface="Calibri"/>
                <a:cs typeface="Calibri"/>
              </a:rPr>
              <a:t>concrete</a:t>
            </a:r>
            <a:r>
              <a:rPr sz="1000" spc="-20" dirty="0">
                <a:latin typeface="Calibri"/>
                <a:cs typeface="Calibri"/>
              </a:rPr>
              <a:t> </a:t>
            </a:r>
            <a:r>
              <a:rPr sz="1000" dirty="0">
                <a:latin typeface="Calibri"/>
                <a:cs typeface="Calibri"/>
              </a:rPr>
              <a:t>objects,</a:t>
            </a:r>
            <a:r>
              <a:rPr sz="1000" spc="-40" dirty="0">
                <a:latin typeface="Calibri"/>
                <a:cs typeface="Calibri"/>
              </a:rPr>
              <a:t> </a:t>
            </a:r>
            <a:r>
              <a:rPr sz="1000" spc="-10" dirty="0">
                <a:latin typeface="Calibri"/>
                <a:cs typeface="Calibri"/>
              </a:rPr>
              <a:t>pictorial representations</a:t>
            </a:r>
            <a:endParaRPr sz="1000">
              <a:latin typeface="Calibri"/>
              <a:cs typeface="Calibri"/>
            </a:endParaRPr>
          </a:p>
        </p:txBody>
      </p:sp>
      <p:sp>
        <p:nvSpPr>
          <p:cNvPr id="25" name="object 25"/>
          <p:cNvSpPr txBox="1"/>
          <p:nvPr/>
        </p:nvSpPr>
        <p:spPr>
          <a:xfrm>
            <a:off x="517347" y="2375407"/>
            <a:ext cx="1193165" cy="330200"/>
          </a:xfrm>
          <a:prstGeom prst="rect">
            <a:avLst/>
          </a:prstGeom>
        </p:spPr>
        <p:txBody>
          <a:bodyPr vert="horz" wrap="square" lIns="0" tIns="12065" rIns="0" bIns="0" rtlCol="0">
            <a:spAutoFit/>
          </a:bodyPr>
          <a:lstStyle/>
          <a:p>
            <a:pPr marL="52069" marR="5080" indent="-40005">
              <a:lnSpc>
                <a:spcPct val="100000"/>
              </a:lnSpc>
              <a:spcBef>
                <a:spcPts val="95"/>
              </a:spcBef>
            </a:pPr>
            <a:r>
              <a:rPr sz="1000" spc="-10" dirty="0">
                <a:latin typeface="Calibri"/>
                <a:cs typeface="Calibri"/>
              </a:rPr>
              <a:t>Understand</a:t>
            </a:r>
            <a:r>
              <a:rPr sz="1000" spc="-5" dirty="0">
                <a:latin typeface="Calibri"/>
                <a:cs typeface="Calibri"/>
              </a:rPr>
              <a:t> </a:t>
            </a:r>
            <a:r>
              <a:rPr sz="1000" dirty="0">
                <a:latin typeface="Calibri"/>
                <a:cs typeface="Calibri"/>
              </a:rPr>
              <a:t>division</a:t>
            </a:r>
            <a:r>
              <a:rPr sz="1000" spc="-10" dirty="0">
                <a:latin typeface="Calibri"/>
                <a:cs typeface="Calibri"/>
              </a:rPr>
              <a:t> </a:t>
            </a:r>
            <a:r>
              <a:rPr sz="1000" spc="-25" dirty="0">
                <a:latin typeface="Calibri"/>
                <a:cs typeface="Calibri"/>
              </a:rPr>
              <a:t>as </a:t>
            </a:r>
            <a:r>
              <a:rPr sz="1000" dirty="0">
                <a:latin typeface="Calibri"/>
                <a:cs typeface="Calibri"/>
              </a:rPr>
              <a:t>grouping</a:t>
            </a:r>
            <a:r>
              <a:rPr sz="1000" spc="-30" dirty="0">
                <a:latin typeface="Calibri"/>
                <a:cs typeface="Calibri"/>
              </a:rPr>
              <a:t> </a:t>
            </a:r>
            <a:r>
              <a:rPr sz="1000" dirty="0">
                <a:latin typeface="Calibri"/>
                <a:cs typeface="Calibri"/>
              </a:rPr>
              <a:t>and</a:t>
            </a:r>
            <a:r>
              <a:rPr sz="1000" spc="-35" dirty="0">
                <a:latin typeface="Calibri"/>
                <a:cs typeface="Calibri"/>
              </a:rPr>
              <a:t> </a:t>
            </a:r>
            <a:r>
              <a:rPr sz="1000" spc="-10" dirty="0">
                <a:latin typeface="Calibri"/>
                <a:cs typeface="Calibri"/>
              </a:rPr>
              <a:t>sharing</a:t>
            </a:r>
            <a:endParaRPr sz="1000">
              <a:latin typeface="Calibri"/>
              <a:cs typeface="Calibri"/>
            </a:endParaRPr>
          </a:p>
        </p:txBody>
      </p:sp>
      <p:sp>
        <p:nvSpPr>
          <p:cNvPr id="26" name="object 26"/>
          <p:cNvSpPr txBox="1"/>
          <p:nvPr/>
        </p:nvSpPr>
        <p:spPr>
          <a:xfrm>
            <a:off x="283565" y="5327396"/>
            <a:ext cx="155638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Find</a:t>
            </a:r>
            <a:r>
              <a:rPr sz="1000" spc="-20" dirty="0">
                <a:latin typeface="Calibri"/>
                <a:cs typeface="Calibri"/>
              </a:rPr>
              <a:t> </a:t>
            </a:r>
            <a:r>
              <a:rPr sz="1000" dirty="0">
                <a:latin typeface="Calibri"/>
                <a:cs typeface="Calibri"/>
              </a:rPr>
              <a:t>halves</a:t>
            </a:r>
            <a:r>
              <a:rPr sz="1000" spc="-35" dirty="0">
                <a:latin typeface="Calibri"/>
                <a:cs typeface="Calibri"/>
              </a:rPr>
              <a:t> </a:t>
            </a:r>
            <a:r>
              <a:rPr sz="1000" dirty="0">
                <a:latin typeface="Calibri"/>
                <a:cs typeface="Calibri"/>
              </a:rPr>
              <a:t>and</a:t>
            </a:r>
            <a:r>
              <a:rPr sz="1000" spc="-30" dirty="0">
                <a:latin typeface="Calibri"/>
                <a:cs typeface="Calibri"/>
              </a:rPr>
              <a:t> </a:t>
            </a:r>
            <a:r>
              <a:rPr sz="1000" dirty="0">
                <a:latin typeface="Calibri"/>
                <a:cs typeface="Calibri"/>
              </a:rPr>
              <a:t>then</a:t>
            </a:r>
            <a:r>
              <a:rPr sz="1000" spc="-25" dirty="0">
                <a:latin typeface="Calibri"/>
                <a:cs typeface="Calibri"/>
              </a:rPr>
              <a:t> </a:t>
            </a:r>
            <a:r>
              <a:rPr sz="1000" spc="-10" dirty="0">
                <a:latin typeface="Calibri"/>
                <a:cs typeface="Calibri"/>
              </a:rPr>
              <a:t>quarters</a:t>
            </a:r>
            <a:endParaRPr sz="1000">
              <a:latin typeface="Calibri"/>
              <a:cs typeface="Calibri"/>
            </a:endParaRPr>
          </a:p>
        </p:txBody>
      </p:sp>
      <p:sp>
        <p:nvSpPr>
          <p:cNvPr id="27" name="object 27"/>
          <p:cNvSpPr txBox="1"/>
          <p:nvPr/>
        </p:nvSpPr>
        <p:spPr>
          <a:xfrm>
            <a:off x="240588" y="4391990"/>
            <a:ext cx="1859280" cy="868680"/>
          </a:xfrm>
          <a:prstGeom prst="rect">
            <a:avLst/>
          </a:prstGeom>
        </p:spPr>
        <p:txBody>
          <a:bodyPr vert="horz" wrap="square" lIns="0" tIns="12065" rIns="0" bIns="0" rtlCol="0">
            <a:spAutoFit/>
          </a:bodyPr>
          <a:lstStyle/>
          <a:p>
            <a:pPr algn="ctr">
              <a:lnSpc>
                <a:spcPct val="100000"/>
              </a:lnSpc>
              <a:spcBef>
                <a:spcPts val="95"/>
              </a:spcBef>
            </a:pPr>
            <a:r>
              <a:rPr sz="1000" dirty="0">
                <a:latin typeface="Calibri"/>
                <a:cs typeface="Calibri"/>
              </a:rPr>
              <a:t>Solve</a:t>
            </a:r>
            <a:r>
              <a:rPr sz="1000" spc="-35" dirty="0">
                <a:latin typeface="Calibri"/>
                <a:cs typeface="Calibri"/>
              </a:rPr>
              <a:t> </a:t>
            </a:r>
            <a:r>
              <a:rPr sz="1000" dirty="0">
                <a:latin typeface="Calibri"/>
                <a:cs typeface="Calibri"/>
              </a:rPr>
              <a:t>single</a:t>
            </a:r>
            <a:r>
              <a:rPr sz="1000" spc="-45" dirty="0">
                <a:latin typeface="Calibri"/>
                <a:cs typeface="Calibri"/>
              </a:rPr>
              <a:t> </a:t>
            </a:r>
            <a:r>
              <a:rPr sz="1000" dirty="0">
                <a:latin typeface="Calibri"/>
                <a:cs typeface="Calibri"/>
              </a:rPr>
              <a:t>step</a:t>
            </a:r>
            <a:r>
              <a:rPr sz="1000" spc="-25" dirty="0">
                <a:latin typeface="Calibri"/>
                <a:cs typeface="Calibri"/>
              </a:rPr>
              <a:t> </a:t>
            </a:r>
            <a:r>
              <a:rPr sz="1000" dirty="0">
                <a:latin typeface="Calibri"/>
                <a:cs typeface="Calibri"/>
              </a:rPr>
              <a:t>practical</a:t>
            </a:r>
            <a:r>
              <a:rPr sz="1000" spc="-50" dirty="0">
                <a:latin typeface="Calibri"/>
                <a:cs typeface="Calibri"/>
              </a:rPr>
              <a:t> </a:t>
            </a:r>
            <a:r>
              <a:rPr sz="1000" spc="-10" dirty="0">
                <a:latin typeface="Calibri"/>
                <a:cs typeface="Calibri"/>
              </a:rPr>
              <a:t>problems</a:t>
            </a:r>
            <a:endParaRPr sz="1000">
              <a:latin typeface="Calibri"/>
              <a:cs typeface="Calibri"/>
            </a:endParaRPr>
          </a:p>
          <a:p>
            <a:pPr algn="ctr">
              <a:lnSpc>
                <a:spcPct val="100000"/>
              </a:lnSpc>
            </a:pPr>
            <a:r>
              <a:rPr sz="1000" spc="-10" dirty="0">
                <a:latin typeface="Calibri"/>
                <a:cs typeface="Calibri"/>
              </a:rPr>
              <a:t>involving</a:t>
            </a:r>
            <a:r>
              <a:rPr sz="1000" spc="25" dirty="0">
                <a:latin typeface="Calibri"/>
                <a:cs typeface="Calibri"/>
              </a:rPr>
              <a:t> </a:t>
            </a:r>
            <a:r>
              <a:rPr sz="1000" spc="-10" dirty="0">
                <a:latin typeface="Calibri"/>
                <a:cs typeface="Calibri"/>
              </a:rPr>
              <a:t>division</a:t>
            </a:r>
            <a:endParaRPr sz="1000">
              <a:latin typeface="Calibri"/>
              <a:cs typeface="Calibri"/>
            </a:endParaRPr>
          </a:p>
          <a:p>
            <a:pPr marL="448309" marR="212725" indent="-372110">
              <a:lnSpc>
                <a:spcPct val="100000"/>
              </a:lnSpc>
              <a:spcBef>
                <a:spcPts val="140"/>
              </a:spcBef>
            </a:pPr>
            <a:r>
              <a:rPr sz="1000" dirty="0">
                <a:latin typeface="Calibri"/>
                <a:cs typeface="Calibri"/>
              </a:rPr>
              <a:t>Use</a:t>
            </a:r>
            <a:r>
              <a:rPr sz="1000" spc="-35" dirty="0">
                <a:latin typeface="Calibri"/>
                <a:cs typeface="Calibri"/>
              </a:rPr>
              <a:t> </a:t>
            </a:r>
            <a:r>
              <a:rPr sz="1000" dirty="0">
                <a:latin typeface="Calibri"/>
                <a:cs typeface="Calibri"/>
              </a:rPr>
              <a:t>concrete</a:t>
            </a:r>
            <a:r>
              <a:rPr sz="1000" spc="-20" dirty="0">
                <a:latin typeface="Calibri"/>
                <a:cs typeface="Calibri"/>
              </a:rPr>
              <a:t> </a:t>
            </a:r>
            <a:r>
              <a:rPr sz="1000" dirty="0">
                <a:latin typeface="Calibri"/>
                <a:cs typeface="Calibri"/>
              </a:rPr>
              <a:t>objects,</a:t>
            </a:r>
            <a:r>
              <a:rPr sz="1000" spc="-40" dirty="0">
                <a:latin typeface="Calibri"/>
                <a:cs typeface="Calibri"/>
              </a:rPr>
              <a:t> </a:t>
            </a:r>
            <a:r>
              <a:rPr sz="1000" spc="-10" dirty="0">
                <a:latin typeface="Calibri"/>
                <a:cs typeface="Calibri"/>
              </a:rPr>
              <a:t>pictorial representations</a:t>
            </a:r>
            <a:endParaRPr sz="1000">
              <a:latin typeface="Calibri"/>
              <a:cs typeface="Calibri"/>
            </a:endParaRPr>
          </a:p>
          <a:p>
            <a:pPr marL="64135">
              <a:lnSpc>
                <a:spcPct val="100000"/>
              </a:lnSpc>
              <a:spcBef>
                <a:spcPts val="500"/>
              </a:spcBef>
            </a:pPr>
            <a:r>
              <a:rPr sz="1000" spc="-10" dirty="0">
                <a:latin typeface="Calibri"/>
                <a:cs typeface="Calibri"/>
              </a:rPr>
              <a:t>Understand </a:t>
            </a:r>
            <a:r>
              <a:rPr sz="1000" dirty="0">
                <a:latin typeface="Calibri"/>
                <a:cs typeface="Calibri"/>
              </a:rPr>
              <a:t>division</a:t>
            </a:r>
            <a:r>
              <a:rPr sz="1000" spc="-10" dirty="0">
                <a:latin typeface="Calibri"/>
                <a:cs typeface="Calibri"/>
              </a:rPr>
              <a:t> </a:t>
            </a:r>
            <a:r>
              <a:rPr sz="1000" dirty="0">
                <a:latin typeface="Calibri"/>
                <a:cs typeface="Calibri"/>
              </a:rPr>
              <a:t>as</a:t>
            </a:r>
            <a:r>
              <a:rPr sz="1000" spc="-20" dirty="0">
                <a:latin typeface="Calibri"/>
                <a:cs typeface="Calibri"/>
              </a:rPr>
              <a:t> </a:t>
            </a:r>
            <a:r>
              <a:rPr sz="1000" spc="-10" dirty="0">
                <a:latin typeface="Calibri"/>
                <a:cs typeface="Calibri"/>
              </a:rPr>
              <a:t>grouping</a:t>
            </a:r>
            <a:endParaRPr sz="1000">
              <a:latin typeface="Calibri"/>
              <a:cs typeface="Calibri"/>
            </a:endParaRPr>
          </a:p>
        </p:txBody>
      </p:sp>
      <p:graphicFrame>
        <p:nvGraphicFramePr>
          <p:cNvPr id="28" name="object 28"/>
          <p:cNvGraphicFramePr>
            <a:graphicFrameLocks noGrp="1"/>
          </p:cNvGraphicFramePr>
          <p:nvPr/>
        </p:nvGraphicFramePr>
        <p:xfrm>
          <a:off x="2332037" y="5043487"/>
          <a:ext cx="1080768" cy="647064"/>
        </p:xfrm>
        <a:graphic>
          <a:graphicData uri="http://schemas.openxmlformats.org/drawingml/2006/table">
            <a:tbl>
              <a:tblPr firstRow="1" bandRow="1">
                <a:tableStyleId>{2D5ABB26-0587-4C30-8999-92F81FD0307C}</a:tableStyleId>
              </a:tblPr>
              <a:tblGrid>
                <a:gridCol w="215900">
                  <a:extLst>
                    <a:ext uri="{9D8B030D-6E8A-4147-A177-3AD203B41FA5}">
                      <a16:colId xmlns:a16="http://schemas.microsoft.com/office/drawing/2014/main" val="20000"/>
                    </a:ext>
                  </a:extLst>
                </a:gridCol>
                <a:gridCol w="215900">
                  <a:extLst>
                    <a:ext uri="{9D8B030D-6E8A-4147-A177-3AD203B41FA5}">
                      <a16:colId xmlns:a16="http://schemas.microsoft.com/office/drawing/2014/main" val="20001"/>
                    </a:ext>
                  </a:extLst>
                </a:gridCol>
                <a:gridCol w="216534">
                  <a:extLst>
                    <a:ext uri="{9D8B030D-6E8A-4147-A177-3AD203B41FA5}">
                      <a16:colId xmlns:a16="http://schemas.microsoft.com/office/drawing/2014/main" val="20002"/>
                    </a:ext>
                  </a:extLst>
                </a:gridCol>
                <a:gridCol w="216534">
                  <a:extLst>
                    <a:ext uri="{9D8B030D-6E8A-4147-A177-3AD203B41FA5}">
                      <a16:colId xmlns:a16="http://schemas.microsoft.com/office/drawing/2014/main" val="20003"/>
                    </a:ext>
                  </a:extLst>
                </a:gridCol>
                <a:gridCol w="215900">
                  <a:extLst>
                    <a:ext uri="{9D8B030D-6E8A-4147-A177-3AD203B41FA5}">
                      <a16:colId xmlns:a16="http://schemas.microsoft.com/office/drawing/2014/main" val="20004"/>
                    </a:ext>
                  </a:extLst>
                </a:gridCol>
              </a:tblGrid>
              <a:tr h="222885">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08279">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15900">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29" name="object 29"/>
          <p:cNvGrpSpPr/>
          <p:nvPr/>
        </p:nvGrpSpPr>
        <p:grpSpPr>
          <a:xfrm>
            <a:off x="2341562" y="5053012"/>
            <a:ext cx="1090930" cy="657225"/>
            <a:chOff x="2341562" y="5053012"/>
            <a:chExt cx="1090930" cy="657225"/>
          </a:xfrm>
        </p:grpSpPr>
        <p:sp>
          <p:nvSpPr>
            <p:cNvPr id="30" name="object 30"/>
            <p:cNvSpPr/>
            <p:nvPr/>
          </p:nvSpPr>
          <p:spPr>
            <a:xfrm>
              <a:off x="2346325" y="5057775"/>
              <a:ext cx="215900" cy="215900"/>
            </a:xfrm>
            <a:custGeom>
              <a:avLst/>
              <a:gdLst/>
              <a:ahLst/>
              <a:cxnLst/>
              <a:rect l="l" t="t" r="r" b="b"/>
              <a:pathLst>
                <a:path w="215900" h="215900">
                  <a:moveTo>
                    <a:pt x="107950" y="0"/>
                  </a:moveTo>
                  <a:lnTo>
                    <a:pt x="82423" y="82423"/>
                  </a:lnTo>
                  <a:lnTo>
                    <a:pt x="0" y="82423"/>
                  </a:lnTo>
                  <a:lnTo>
                    <a:pt x="66675" y="133476"/>
                  </a:lnTo>
                  <a:lnTo>
                    <a:pt x="41275" y="215900"/>
                  </a:lnTo>
                  <a:lnTo>
                    <a:pt x="107950" y="164973"/>
                  </a:lnTo>
                  <a:lnTo>
                    <a:pt x="174625" y="215900"/>
                  </a:lnTo>
                  <a:lnTo>
                    <a:pt x="149225" y="133476"/>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31" name="object 31"/>
            <p:cNvSpPr/>
            <p:nvPr/>
          </p:nvSpPr>
          <p:spPr>
            <a:xfrm>
              <a:off x="2346325" y="505777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476"/>
                  </a:lnTo>
                  <a:lnTo>
                    <a:pt x="174625" y="215900"/>
                  </a:lnTo>
                  <a:lnTo>
                    <a:pt x="107950" y="164973"/>
                  </a:lnTo>
                  <a:lnTo>
                    <a:pt x="41275"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32" name="object 32"/>
            <p:cNvSpPr/>
            <p:nvPr/>
          </p:nvSpPr>
          <p:spPr>
            <a:xfrm>
              <a:off x="2562225" y="50577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33" name="object 33"/>
            <p:cNvSpPr/>
            <p:nvPr/>
          </p:nvSpPr>
          <p:spPr>
            <a:xfrm>
              <a:off x="2562225" y="5057775"/>
              <a:ext cx="215900" cy="215900"/>
            </a:xfrm>
            <a:custGeom>
              <a:avLst/>
              <a:gdLst/>
              <a:ahLst/>
              <a:cxnLst/>
              <a:rect l="l" t="t" r="r" b="b"/>
              <a:pathLst>
                <a:path w="215900" h="215900">
                  <a:moveTo>
                    <a:pt x="107950" y="0"/>
                  </a:moveTo>
                  <a:lnTo>
                    <a:pt x="82423" y="82423"/>
                  </a:lnTo>
                  <a:lnTo>
                    <a:pt x="0" y="82423"/>
                  </a:lnTo>
                  <a:lnTo>
                    <a:pt x="66675" y="133476"/>
                  </a:lnTo>
                  <a:lnTo>
                    <a:pt x="41275" y="215900"/>
                  </a:lnTo>
                  <a:lnTo>
                    <a:pt x="107950" y="164973"/>
                  </a:lnTo>
                  <a:lnTo>
                    <a:pt x="174625" y="215900"/>
                  </a:lnTo>
                  <a:lnTo>
                    <a:pt x="149225" y="133476"/>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34" name="object 34"/>
            <p:cNvSpPr/>
            <p:nvPr/>
          </p:nvSpPr>
          <p:spPr>
            <a:xfrm>
              <a:off x="2562225" y="505777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476"/>
                  </a:lnTo>
                  <a:lnTo>
                    <a:pt x="174625" y="215900"/>
                  </a:lnTo>
                  <a:lnTo>
                    <a:pt x="107950" y="164973"/>
                  </a:lnTo>
                  <a:lnTo>
                    <a:pt x="41275"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35" name="object 35"/>
            <p:cNvSpPr/>
            <p:nvPr/>
          </p:nvSpPr>
          <p:spPr>
            <a:xfrm>
              <a:off x="2778125" y="50577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36" name="object 36"/>
            <p:cNvSpPr/>
            <p:nvPr/>
          </p:nvSpPr>
          <p:spPr>
            <a:xfrm>
              <a:off x="2778125" y="5057775"/>
              <a:ext cx="215900" cy="215900"/>
            </a:xfrm>
            <a:custGeom>
              <a:avLst/>
              <a:gdLst/>
              <a:ahLst/>
              <a:cxnLst/>
              <a:rect l="l" t="t" r="r" b="b"/>
              <a:pathLst>
                <a:path w="215900" h="215900">
                  <a:moveTo>
                    <a:pt x="107950" y="0"/>
                  </a:moveTo>
                  <a:lnTo>
                    <a:pt x="82423" y="82423"/>
                  </a:lnTo>
                  <a:lnTo>
                    <a:pt x="0" y="82423"/>
                  </a:lnTo>
                  <a:lnTo>
                    <a:pt x="66675" y="133476"/>
                  </a:lnTo>
                  <a:lnTo>
                    <a:pt x="41275" y="215900"/>
                  </a:lnTo>
                  <a:lnTo>
                    <a:pt x="107950" y="164973"/>
                  </a:lnTo>
                  <a:lnTo>
                    <a:pt x="174625" y="215900"/>
                  </a:lnTo>
                  <a:lnTo>
                    <a:pt x="149225" y="133476"/>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37" name="object 37"/>
            <p:cNvSpPr/>
            <p:nvPr/>
          </p:nvSpPr>
          <p:spPr>
            <a:xfrm>
              <a:off x="2778125" y="505777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476"/>
                  </a:lnTo>
                  <a:lnTo>
                    <a:pt x="174625" y="215900"/>
                  </a:lnTo>
                  <a:lnTo>
                    <a:pt x="107950" y="164973"/>
                  </a:lnTo>
                  <a:lnTo>
                    <a:pt x="41275"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38" name="object 38"/>
            <p:cNvSpPr/>
            <p:nvPr/>
          </p:nvSpPr>
          <p:spPr>
            <a:xfrm>
              <a:off x="2995676" y="50577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39" name="object 39"/>
            <p:cNvSpPr/>
            <p:nvPr/>
          </p:nvSpPr>
          <p:spPr>
            <a:xfrm>
              <a:off x="2995676" y="5057775"/>
              <a:ext cx="215900" cy="215900"/>
            </a:xfrm>
            <a:custGeom>
              <a:avLst/>
              <a:gdLst/>
              <a:ahLst/>
              <a:cxnLst/>
              <a:rect l="l" t="t" r="r" b="b"/>
              <a:pathLst>
                <a:path w="215900" h="215900">
                  <a:moveTo>
                    <a:pt x="107950" y="0"/>
                  </a:moveTo>
                  <a:lnTo>
                    <a:pt x="82423" y="82423"/>
                  </a:lnTo>
                  <a:lnTo>
                    <a:pt x="0" y="82423"/>
                  </a:lnTo>
                  <a:lnTo>
                    <a:pt x="66675" y="133476"/>
                  </a:lnTo>
                  <a:lnTo>
                    <a:pt x="41148" y="215900"/>
                  </a:lnTo>
                  <a:lnTo>
                    <a:pt x="107950" y="164973"/>
                  </a:lnTo>
                  <a:lnTo>
                    <a:pt x="174625" y="215900"/>
                  </a:lnTo>
                  <a:lnTo>
                    <a:pt x="149098" y="133476"/>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40" name="object 40"/>
            <p:cNvSpPr/>
            <p:nvPr/>
          </p:nvSpPr>
          <p:spPr>
            <a:xfrm>
              <a:off x="2995676" y="5057775"/>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476"/>
                  </a:lnTo>
                  <a:lnTo>
                    <a:pt x="174625" y="215900"/>
                  </a:lnTo>
                  <a:lnTo>
                    <a:pt x="107950" y="164973"/>
                  </a:lnTo>
                  <a:lnTo>
                    <a:pt x="41148"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41" name="object 41"/>
            <p:cNvSpPr/>
            <p:nvPr/>
          </p:nvSpPr>
          <p:spPr>
            <a:xfrm>
              <a:off x="3211575" y="50577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42" name="object 42"/>
            <p:cNvSpPr/>
            <p:nvPr/>
          </p:nvSpPr>
          <p:spPr>
            <a:xfrm>
              <a:off x="3211575" y="5057775"/>
              <a:ext cx="215900" cy="215900"/>
            </a:xfrm>
            <a:custGeom>
              <a:avLst/>
              <a:gdLst/>
              <a:ahLst/>
              <a:cxnLst/>
              <a:rect l="l" t="t" r="r" b="b"/>
              <a:pathLst>
                <a:path w="215900" h="215900">
                  <a:moveTo>
                    <a:pt x="107950" y="0"/>
                  </a:moveTo>
                  <a:lnTo>
                    <a:pt x="82423" y="82423"/>
                  </a:lnTo>
                  <a:lnTo>
                    <a:pt x="0" y="82423"/>
                  </a:lnTo>
                  <a:lnTo>
                    <a:pt x="66675" y="133476"/>
                  </a:lnTo>
                  <a:lnTo>
                    <a:pt x="41148" y="215900"/>
                  </a:lnTo>
                  <a:lnTo>
                    <a:pt x="107950" y="164973"/>
                  </a:lnTo>
                  <a:lnTo>
                    <a:pt x="174625" y="215900"/>
                  </a:lnTo>
                  <a:lnTo>
                    <a:pt x="149098" y="133476"/>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43" name="object 43"/>
            <p:cNvSpPr/>
            <p:nvPr/>
          </p:nvSpPr>
          <p:spPr>
            <a:xfrm>
              <a:off x="3211575" y="5057775"/>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476"/>
                  </a:lnTo>
                  <a:lnTo>
                    <a:pt x="174625" y="215900"/>
                  </a:lnTo>
                  <a:lnTo>
                    <a:pt x="107950" y="164973"/>
                  </a:lnTo>
                  <a:lnTo>
                    <a:pt x="41148" y="215900"/>
                  </a:lnTo>
                  <a:lnTo>
                    <a:pt x="66675" y="133476"/>
                  </a:lnTo>
                  <a:lnTo>
                    <a:pt x="0" y="82423"/>
                  </a:lnTo>
                  <a:close/>
                </a:path>
              </a:pathLst>
            </a:custGeom>
            <a:ln w="9525">
              <a:solidFill>
                <a:srgbClr val="000000"/>
              </a:solidFill>
            </a:ln>
          </p:spPr>
          <p:txBody>
            <a:bodyPr wrap="square" lIns="0" tIns="0" rIns="0" bIns="0" rtlCol="0"/>
            <a:lstStyle/>
            <a:p>
              <a:endParaRPr/>
            </a:p>
          </p:txBody>
        </p:sp>
        <p:sp>
          <p:nvSpPr>
            <p:cNvPr id="44" name="object 44"/>
            <p:cNvSpPr/>
            <p:nvPr/>
          </p:nvSpPr>
          <p:spPr>
            <a:xfrm>
              <a:off x="2346325" y="5288025"/>
              <a:ext cx="215900" cy="215900"/>
            </a:xfrm>
            <a:custGeom>
              <a:avLst/>
              <a:gdLst/>
              <a:ahLst/>
              <a:cxnLst/>
              <a:rect l="l" t="t" r="r" b="b"/>
              <a:pathLst>
                <a:path w="215900" h="215900">
                  <a:moveTo>
                    <a:pt x="107950" y="0"/>
                  </a:moveTo>
                  <a:lnTo>
                    <a:pt x="82423" y="82423"/>
                  </a:lnTo>
                  <a:lnTo>
                    <a:pt x="0" y="82423"/>
                  </a:lnTo>
                  <a:lnTo>
                    <a:pt x="66675" y="133350"/>
                  </a:lnTo>
                  <a:lnTo>
                    <a:pt x="41275" y="215773"/>
                  </a:lnTo>
                  <a:lnTo>
                    <a:pt x="107950" y="164846"/>
                  </a:lnTo>
                  <a:lnTo>
                    <a:pt x="174625" y="215773"/>
                  </a:lnTo>
                  <a:lnTo>
                    <a:pt x="149225" y="133350"/>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45" name="object 45"/>
            <p:cNvSpPr/>
            <p:nvPr/>
          </p:nvSpPr>
          <p:spPr>
            <a:xfrm>
              <a:off x="2346325" y="528802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350"/>
                  </a:lnTo>
                  <a:lnTo>
                    <a:pt x="174625" y="215773"/>
                  </a:lnTo>
                  <a:lnTo>
                    <a:pt x="107950" y="164846"/>
                  </a:lnTo>
                  <a:lnTo>
                    <a:pt x="41275"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46" name="object 46"/>
            <p:cNvSpPr/>
            <p:nvPr/>
          </p:nvSpPr>
          <p:spPr>
            <a:xfrm>
              <a:off x="2562225" y="52880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47" name="object 47"/>
            <p:cNvSpPr/>
            <p:nvPr/>
          </p:nvSpPr>
          <p:spPr>
            <a:xfrm>
              <a:off x="2562225" y="5288025"/>
              <a:ext cx="215900" cy="215900"/>
            </a:xfrm>
            <a:custGeom>
              <a:avLst/>
              <a:gdLst/>
              <a:ahLst/>
              <a:cxnLst/>
              <a:rect l="l" t="t" r="r" b="b"/>
              <a:pathLst>
                <a:path w="215900" h="215900">
                  <a:moveTo>
                    <a:pt x="107950" y="0"/>
                  </a:moveTo>
                  <a:lnTo>
                    <a:pt x="82423" y="82423"/>
                  </a:lnTo>
                  <a:lnTo>
                    <a:pt x="0" y="82423"/>
                  </a:lnTo>
                  <a:lnTo>
                    <a:pt x="66675" y="133350"/>
                  </a:lnTo>
                  <a:lnTo>
                    <a:pt x="41275" y="215773"/>
                  </a:lnTo>
                  <a:lnTo>
                    <a:pt x="107950" y="164846"/>
                  </a:lnTo>
                  <a:lnTo>
                    <a:pt x="174625" y="215773"/>
                  </a:lnTo>
                  <a:lnTo>
                    <a:pt x="149225" y="133350"/>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48" name="object 48"/>
            <p:cNvSpPr/>
            <p:nvPr/>
          </p:nvSpPr>
          <p:spPr>
            <a:xfrm>
              <a:off x="2562225" y="528802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350"/>
                  </a:lnTo>
                  <a:lnTo>
                    <a:pt x="174625" y="215773"/>
                  </a:lnTo>
                  <a:lnTo>
                    <a:pt x="107950" y="164846"/>
                  </a:lnTo>
                  <a:lnTo>
                    <a:pt x="41275"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49" name="object 49"/>
            <p:cNvSpPr/>
            <p:nvPr/>
          </p:nvSpPr>
          <p:spPr>
            <a:xfrm>
              <a:off x="2778125" y="52880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0" name="object 50"/>
            <p:cNvSpPr/>
            <p:nvPr/>
          </p:nvSpPr>
          <p:spPr>
            <a:xfrm>
              <a:off x="2778125" y="5288025"/>
              <a:ext cx="215900" cy="215900"/>
            </a:xfrm>
            <a:custGeom>
              <a:avLst/>
              <a:gdLst/>
              <a:ahLst/>
              <a:cxnLst/>
              <a:rect l="l" t="t" r="r" b="b"/>
              <a:pathLst>
                <a:path w="215900" h="215900">
                  <a:moveTo>
                    <a:pt x="107950" y="0"/>
                  </a:moveTo>
                  <a:lnTo>
                    <a:pt x="82423" y="82423"/>
                  </a:lnTo>
                  <a:lnTo>
                    <a:pt x="0" y="82423"/>
                  </a:lnTo>
                  <a:lnTo>
                    <a:pt x="66675" y="133350"/>
                  </a:lnTo>
                  <a:lnTo>
                    <a:pt x="41275" y="215773"/>
                  </a:lnTo>
                  <a:lnTo>
                    <a:pt x="107950" y="164846"/>
                  </a:lnTo>
                  <a:lnTo>
                    <a:pt x="174625" y="215773"/>
                  </a:lnTo>
                  <a:lnTo>
                    <a:pt x="149225" y="133350"/>
                  </a:lnTo>
                  <a:lnTo>
                    <a:pt x="215900" y="82423"/>
                  </a:lnTo>
                  <a:lnTo>
                    <a:pt x="133476" y="82423"/>
                  </a:lnTo>
                  <a:lnTo>
                    <a:pt x="107950" y="0"/>
                  </a:lnTo>
                  <a:close/>
                </a:path>
              </a:pathLst>
            </a:custGeom>
            <a:solidFill>
              <a:srgbClr val="FFCC00"/>
            </a:solidFill>
          </p:spPr>
          <p:txBody>
            <a:bodyPr wrap="square" lIns="0" tIns="0" rIns="0" bIns="0" rtlCol="0"/>
            <a:lstStyle/>
            <a:p>
              <a:endParaRPr/>
            </a:p>
          </p:txBody>
        </p:sp>
        <p:sp>
          <p:nvSpPr>
            <p:cNvPr id="51" name="object 51"/>
            <p:cNvSpPr/>
            <p:nvPr/>
          </p:nvSpPr>
          <p:spPr>
            <a:xfrm>
              <a:off x="2778125" y="5288025"/>
              <a:ext cx="215900" cy="215900"/>
            </a:xfrm>
            <a:custGeom>
              <a:avLst/>
              <a:gdLst/>
              <a:ahLst/>
              <a:cxnLst/>
              <a:rect l="l" t="t" r="r" b="b"/>
              <a:pathLst>
                <a:path w="215900" h="215900">
                  <a:moveTo>
                    <a:pt x="0" y="82423"/>
                  </a:moveTo>
                  <a:lnTo>
                    <a:pt x="82423" y="82423"/>
                  </a:lnTo>
                  <a:lnTo>
                    <a:pt x="107950" y="0"/>
                  </a:lnTo>
                  <a:lnTo>
                    <a:pt x="133476" y="82423"/>
                  </a:lnTo>
                  <a:lnTo>
                    <a:pt x="215900" y="82423"/>
                  </a:lnTo>
                  <a:lnTo>
                    <a:pt x="149225" y="133350"/>
                  </a:lnTo>
                  <a:lnTo>
                    <a:pt x="174625" y="215773"/>
                  </a:lnTo>
                  <a:lnTo>
                    <a:pt x="107950" y="164846"/>
                  </a:lnTo>
                  <a:lnTo>
                    <a:pt x="41275"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52" name="object 52"/>
            <p:cNvSpPr/>
            <p:nvPr/>
          </p:nvSpPr>
          <p:spPr>
            <a:xfrm>
              <a:off x="2995676" y="52880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3" name="object 53"/>
            <p:cNvSpPr/>
            <p:nvPr/>
          </p:nvSpPr>
          <p:spPr>
            <a:xfrm>
              <a:off x="2995676" y="5288025"/>
              <a:ext cx="215900" cy="215900"/>
            </a:xfrm>
            <a:custGeom>
              <a:avLst/>
              <a:gdLst/>
              <a:ahLst/>
              <a:cxnLst/>
              <a:rect l="l" t="t" r="r" b="b"/>
              <a:pathLst>
                <a:path w="215900" h="215900">
                  <a:moveTo>
                    <a:pt x="107950" y="0"/>
                  </a:moveTo>
                  <a:lnTo>
                    <a:pt x="82423" y="82423"/>
                  </a:lnTo>
                  <a:lnTo>
                    <a:pt x="0" y="82423"/>
                  </a:lnTo>
                  <a:lnTo>
                    <a:pt x="66675" y="133350"/>
                  </a:lnTo>
                  <a:lnTo>
                    <a:pt x="41148" y="215773"/>
                  </a:lnTo>
                  <a:lnTo>
                    <a:pt x="107950" y="164846"/>
                  </a:lnTo>
                  <a:lnTo>
                    <a:pt x="174625" y="215773"/>
                  </a:lnTo>
                  <a:lnTo>
                    <a:pt x="149098" y="133350"/>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54" name="object 54"/>
            <p:cNvSpPr/>
            <p:nvPr/>
          </p:nvSpPr>
          <p:spPr>
            <a:xfrm>
              <a:off x="2995676" y="5288025"/>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350"/>
                  </a:lnTo>
                  <a:lnTo>
                    <a:pt x="174625" y="215773"/>
                  </a:lnTo>
                  <a:lnTo>
                    <a:pt x="107950" y="164846"/>
                  </a:lnTo>
                  <a:lnTo>
                    <a:pt x="41148"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55" name="object 55"/>
            <p:cNvSpPr/>
            <p:nvPr/>
          </p:nvSpPr>
          <p:spPr>
            <a:xfrm>
              <a:off x="3211575" y="528802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6" name="object 56"/>
            <p:cNvSpPr/>
            <p:nvPr/>
          </p:nvSpPr>
          <p:spPr>
            <a:xfrm>
              <a:off x="3211575" y="5288025"/>
              <a:ext cx="215900" cy="215900"/>
            </a:xfrm>
            <a:custGeom>
              <a:avLst/>
              <a:gdLst/>
              <a:ahLst/>
              <a:cxnLst/>
              <a:rect l="l" t="t" r="r" b="b"/>
              <a:pathLst>
                <a:path w="215900" h="215900">
                  <a:moveTo>
                    <a:pt x="107950" y="0"/>
                  </a:moveTo>
                  <a:lnTo>
                    <a:pt x="82423" y="82423"/>
                  </a:lnTo>
                  <a:lnTo>
                    <a:pt x="0" y="82423"/>
                  </a:lnTo>
                  <a:lnTo>
                    <a:pt x="66675" y="133350"/>
                  </a:lnTo>
                  <a:lnTo>
                    <a:pt x="41148" y="215773"/>
                  </a:lnTo>
                  <a:lnTo>
                    <a:pt x="107950" y="164846"/>
                  </a:lnTo>
                  <a:lnTo>
                    <a:pt x="174625" y="215773"/>
                  </a:lnTo>
                  <a:lnTo>
                    <a:pt x="149098" y="133350"/>
                  </a:lnTo>
                  <a:lnTo>
                    <a:pt x="215900" y="82423"/>
                  </a:lnTo>
                  <a:lnTo>
                    <a:pt x="133350" y="82423"/>
                  </a:lnTo>
                  <a:lnTo>
                    <a:pt x="107950" y="0"/>
                  </a:lnTo>
                  <a:close/>
                </a:path>
              </a:pathLst>
            </a:custGeom>
            <a:solidFill>
              <a:srgbClr val="FFCC00"/>
            </a:solidFill>
          </p:spPr>
          <p:txBody>
            <a:bodyPr wrap="square" lIns="0" tIns="0" rIns="0" bIns="0" rtlCol="0"/>
            <a:lstStyle/>
            <a:p>
              <a:endParaRPr/>
            </a:p>
          </p:txBody>
        </p:sp>
        <p:sp>
          <p:nvSpPr>
            <p:cNvPr id="57" name="object 57"/>
            <p:cNvSpPr/>
            <p:nvPr/>
          </p:nvSpPr>
          <p:spPr>
            <a:xfrm>
              <a:off x="3211575" y="5288025"/>
              <a:ext cx="215900" cy="215900"/>
            </a:xfrm>
            <a:custGeom>
              <a:avLst/>
              <a:gdLst/>
              <a:ahLst/>
              <a:cxnLst/>
              <a:rect l="l" t="t" r="r" b="b"/>
              <a:pathLst>
                <a:path w="215900" h="215900">
                  <a:moveTo>
                    <a:pt x="0" y="82423"/>
                  </a:moveTo>
                  <a:lnTo>
                    <a:pt x="82423" y="82423"/>
                  </a:lnTo>
                  <a:lnTo>
                    <a:pt x="107950" y="0"/>
                  </a:lnTo>
                  <a:lnTo>
                    <a:pt x="133350" y="82423"/>
                  </a:lnTo>
                  <a:lnTo>
                    <a:pt x="215900" y="82423"/>
                  </a:lnTo>
                  <a:lnTo>
                    <a:pt x="149098" y="133350"/>
                  </a:lnTo>
                  <a:lnTo>
                    <a:pt x="174625" y="215773"/>
                  </a:lnTo>
                  <a:lnTo>
                    <a:pt x="107950" y="164846"/>
                  </a:lnTo>
                  <a:lnTo>
                    <a:pt x="41148" y="215773"/>
                  </a:lnTo>
                  <a:lnTo>
                    <a:pt x="66675" y="133350"/>
                  </a:lnTo>
                  <a:lnTo>
                    <a:pt x="0" y="82423"/>
                  </a:lnTo>
                  <a:close/>
                </a:path>
              </a:pathLst>
            </a:custGeom>
            <a:ln w="9525">
              <a:solidFill>
                <a:srgbClr val="000000"/>
              </a:solidFill>
            </a:ln>
          </p:spPr>
          <p:txBody>
            <a:bodyPr wrap="square" lIns="0" tIns="0" rIns="0" bIns="0" rtlCol="0"/>
            <a:lstStyle/>
            <a:p>
              <a:endParaRPr/>
            </a:p>
          </p:txBody>
        </p:sp>
        <p:sp>
          <p:nvSpPr>
            <p:cNvPr id="58" name="object 58"/>
            <p:cNvSpPr/>
            <p:nvPr/>
          </p:nvSpPr>
          <p:spPr>
            <a:xfrm>
              <a:off x="2346325" y="54895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59" name="object 59"/>
            <p:cNvSpPr/>
            <p:nvPr/>
          </p:nvSpPr>
          <p:spPr>
            <a:xfrm>
              <a:off x="2346325" y="5489575"/>
              <a:ext cx="215900" cy="215900"/>
            </a:xfrm>
            <a:custGeom>
              <a:avLst/>
              <a:gdLst/>
              <a:ahLst/>
              <a:cxnLst/>
              <a:rect l="l" t="t" r="r" b="b"/>
              <a:pathLst>
                <a:path w="215900" h="215900">
                  <a:moveTo>
                    <a:pt x="107950" y="0"/>
                  </a:moveTo>
                  <a:lnTo>
                    <a:pt x="82423" y="82422"/>
                  </a:lnTo>
                  <a:lnTo>
                    <a:pt x="0" y="82422"/>
                  </a:lnTo>
                  <a:lnTo>
                    <a:pt x="66675" y="133426"/>
                  </a:lnTo>
                  <a:lnTo>
                    <a:pt x="41275" y="215900"/>
                  </a:lnTo>
                  <a:lnTo>
                    <a:pt x="107950" y="164934"/>
                  </a:lnTo>
                  <a:lnTo>
                    <a:pt x="174625" y="215900"/>
                  </a:lnTo>
                  <a:lnTo>
                    <a:pt x="149225" y="133426"/>
                  </a:lnTo>
                  <a:lnTo>
                    <a:pt x="215900" y="82422"/>
                  </a:lnTo>
                  <a:lnTo>
                    <a:pt x="133476" y="82422"/>
                  </a:lnTo>
                  <a:lnTo>
                    <a:pt x="107950" y="0"/>
                  </a:lnTo>
                  <a:close/>
                </a:path>
              </a:pathLst>
            </a:custGeom>
            <a:solidFill>
              <a:srgbClr val="FFCC00"/>
            </a:solidFill>
          </p:spPr>
          <p:txBody>
            <a:bodyPr wrap="square" lIns="0" tIns="0" rIns="0" bIns="0" rtlCol="0"/>
            <a:lstStyle/>
            <a:p>
              <a:endParaRPr/>
            </a:p>
          </p:txBody>
        </p:sp>
        <p:sp>
          <p:nvSpPr>
            <p:cNvPr id="60" name="object 60"/>
            <p:cNvSpPr/>
            <p:nvPr/>
          </p:nvSpPr>
          <p:spPr>
            <a:xfrm>
              <a:off x="2346325" y="5489575"/>
              <a:ext cx="215900" cy="215900"/>
            </a:xfrm>
            <a:custGeom>
              <a:avLst/>
              <a:gdLst/>
              <a:ahLst/>
              <a:cxnLst/>
              <a:rect l="l" t="t" r="r" b="b"/>
              <a:pathLst>
                <a:path w="215900" h="215900">
                  <a:moveTo>
                    <a:pt x="0" y="82422"/>
                  </a:moveTo>
                  <a:lnTo>
                    <a:pt x="82423" y="82422"/>
                  </a:lnTo>
                  <a:lnTo>
                    <a:pt x="107950" y="0"/>
                  </a:lnTo>
                  <a:lnTo>
                    <a:pt x="133476" y="82422"/>
                  </a:lnTo>
                  <a:lnTo>
                    <a:pt x="215900" y="82422"/>
                  </a:lnTo>
                  <a:lnTo>
                    <a:pt x="149225" y="133426"/>
                  </a:lnTo>
                  <a:lnTo>
                    <a:pt x="174625" y="215900"/>
                  </a:lnTo>
                  <a:lnTo>
                    <a:pt x="107950" y="164934"/>
                  </a:lnTo>
                  <a:lnTo>
                    <a:pt x="41275" y="215900"/>
                  </a:lnTo>
                  <a:lnTo>
                    <a:pt x="66675" y="133426"/>
                  </a:lnTo>
                  <a:lnTo>
                    <a:pt x="0" y="82422"/>
                  </a:lnTo>
                  <a:close/>
                </a:path>
              </a:pathLst>
            </a:custGeom>
            <a:ln w="9525">
              <a:solidFill>
                <a:srgbClr val="000000"/>
              </a:solidFill>
            </a:ln>
          </p:spPr>
          <p:txBody>
            <a:bodyPr wrap="square" lIns="0" tIns="0" rIns="0" bIns="0" rtlCol="0"/>
            <a:lstStyle/>
            <a:p>
              <a:endParaRPr/>
            </a:p>
          </p:txBody>
        </p:sp>
        <p:sp>
          <p:nvSpPr>
            <p:cNvPr id="61" name="object 61"/>
            <p:cNvSpPr/>
            <p:nvPr/>
          </p:nvSpPr>
          <p:spPr>
            <a:xfrm>
              <a:off x="2562225" y="54895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62" name="object 62"/>
            <p:cNvSpPr/>
            <p:nvPr/>
          </p:nvSpPr>
          <p:spPr>
            <a:xfrm>
              <a:off x="2562225" y="5489575"/>
              <a:ext cx="215900" cy="215900"/>
            </a:xfrm>
            <a:custGeom>
              <a:avLst/>
              <a:gdLst/>
              <a:ahLst/>
              <a:cxnLst/>
              <a:rect l="l" t="t" r="r" b="b"/>
              <a:pathLst>
                <a:path w="215900" h="215900">
                  <a:moveTo>
                    <a:pt x="107950" y="0"/>
                  </a:moveTo>
                  <a:lnTo>
                    <a:pt x="82423" y="82422"/>
                  </a:lnTo>
                  <a:lnTo>
                    <a:pt x="0" y="82422"/>
                  </a:lnTo>
                  <a:lnTo>
                    <a:pt x="66675" y="133426"/>
                  </a:lnTo>
                  <a:lnTo>
                    <a:pt x="41275" y="215900"/>
                  </a:lnTo>
                  <a:lnTo>
                    <a:pt x="107950" y="164934"/>
                  </a:lnTo>
                  <a:lnTo>
                    <a:pt x="174625" y="215900"/>
                  </a:lnTo>
                  <a:lnTo>
                    <a:pt x="149225" y="133426"/>
                  </a:lnTo>
                  <a:lnTo>
                    <a:pt x="215900" y="82422"/>
                  </a:lnTo>
                  <a:lnTo>
                    <a:pt x="133476" y="82422"/>
                  </a:lnTo>
                  <a:lnTo>
                    <a:pt x="107950" y="0"/>
                  </a:lnTo>
                  <a:close/>
                </a:path>
              </a:pathLst>
            </a:custGeom>
            <a:solidFill>
              <a:srgbClr val="FFCC00"/>
            </a:solidFill>
          </p:spPr>
          <p:txBody>
            <a:bodyPr wrap="square" lIns="0" tIns="0" rIns="0" bIns="0" rtlCol="0"/>
            <a:lstStyle/>
            <a:p>
              <a:endParaRPr/>
            </a:p>
          </p:txBody>
        </p:sp>
        <p:sp>
          <p:nvSpPr>
            <p:cNvPr id="63" name="object 63"/>
            <p:cNvSpPr/>
            <p:nvPr/>
          </p:nvSpPr>
          <p:spPr>
            <a:xfrm>
              <a:off x="2562225" y="5489575"/>
              <a:ext cx="215900" cy="215900"/>
            </a:xfrm>
            <a:custGeom>
              <a:avLst/>
              <a:gdLst/>
              <a:ahLst/>
              <a:cxnLst/>
              <a:rect l="l" t="t" r="r" b="b"/>
              <a:pathLst>
                <a:path w="215900" h="215900">
                  <a:moveTo>
                    <a:pt x="0" y="82422"/>
                  </a:moveTo>
                  <a:lnTo>
                    <a:pt x="82423" y="82422"/>
                  </a:lnTo>
                  <a:lnTo>
                    <a:pt x="107950" y="0"/>
                  </a:lnTo>
                  <a:lnTo>
                    <a:pt x="133476" y="82422"/>
                  </a:lnTo>
                  <a:lnTo>
                    <a:pt x="215900" y="82422"/>
                  </a:lnTo>
                  <a:lnTo>
                    <a:pt x="149225" y="133426"/>
                  </a:lnTo>
                  <a:lnTo>
                    <a:pt x="174625" y="215900"/>
                  </a:lnTo>
                  <a:lnTo>
                    <a:pt x="107950" y="164934"/>
                  </a:lnTo>
                  <a:lnTo>
                    <a:pt x="41275" y="215900"/>
                  </a:lnTo>
                  <a:lnTo>
                    <a:pt x="66675" y="133426"/>
                  </a:lnTo>
                  <a:lnTo>
                    <a:pt x="0" y="82422"/>
                  </a:lnTo>
                  <a:close/>
                </a:path>
              </a:pathLst>
            </a:custGeom>
            <a:ln w="9525">
              <a:solidFill>
                <a:srgbClr val="000000"/>
              </a:solidFill>
            </a:ln>
          </p:spPr>
          <p:txBody>
            <a:bodyPr wrap="square" lIns="0" tIns="0" rIns="0" bIns="0" rtlCol="0"/>
            <a:lstStyle/>
            <a:p>
              <a:endParaRPr/>
            </a:p>
          </p:txBody>
        </p:sp>
        <p:sp>
          <p:nvSpPr>
            <p:cNvPr id="64" name="object 64"/>
            <p:cNvSpPr/>
            <p:nvPr/>
          </p:nvSpPr>
          <p:spPr>
            <a:xfrm>
              <a:off x="2778125" y="54895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65" name="object 65"/>
            <p:cNvSpPr/>
            <p:nvPr/>
          </p:nvSpPr>
          <p:spPr>
            <a:xfrm>
              <a:off x="2778125" y="5489575"/>
              <a:ext cx="215900" cy="215900"/>
            </a:xfrm>
            <a:custGeom>
              <a:avLst/>
              <a:gdLst/>
              <a:ahLst/>
              <a:cxnLst/>
              <a:rect l="l" t="t" r="r" b="b"/>
              <a:pathLst>
                <a:path w="215900" h="215900">
                  <a:moveTo>
                    <a:pt x="107950" y="0"/>
                  </a:moveTo>
                  <a:lnTo>
                    <a:pt x="82423" y="82422"/>
                  </a:lnTo>
                  <a:lnTo>
                    <a:pt x="0" y="82422"/>
                  </a:lnTo>
                  <a:lnTo>
                    <a:pt x="66675" y="133426"/>
                  </a:lnTo>
                  <a:lnTo>
                    <a:pt x="41275" y="215900"/>
                  </a:lnTo>
                  <a:lnTo>
                    <a:pt x="107950" y="164934"/>
                  </a:lnTo>
                  <a:lnTo>
                    <a:pt x="174625" y="215900"/>
                  </a:lnTo>
                  <a:lnTo>
                    <a:pt x="149225" y="133426"/>
                  </a:lnTo>
                  <a:lnTo>
                    <a:pt x="215900" y="82422"/>
                  </a:lnTo>
                  <a:lnTo>
                    <a:pt x="133476" y="82422"/>
                  </a:lnTo>
                  <a:lnTo>
                    <a:pt x="107950" y="0"/>
                  </a:lnTo>
                  <a:close/>
                </a:path>
              </a:pathLst>
            </a:custGeom>
            <a:solidFill>
              <a:srgbClr val="FFCC00"/>
            </a:solidFill>
          </p:spPr>
          <p:txBody>
            <a:bodyPr wrap="square" lIns="0" tIns="0" rIns="0" bIns="0" rtlCol="0"/>
            <a:lstStyle/>
            <a:p>
              <a:endParaRPr/>
            </a:p>
          </p:txBody>
        </p:sp>
        <p:sp>
          <p:nvSpPr>
            <p:cNvPr id="66" name="object 66"/>
            <p:cNvSpPr/>
            <p:nvPr/>
          </p:nvSpPr>
          <p:spPr>
            <a:xfrm>
              <a:off x="2778125" y="5489575"/>
              <a:ext cx="215900" cy="215900"/>
            </a:xfrm>
            <a:custGeom>
              <a:avLst/>
              <a:gdLst/>
              <a:ahLst/>
              <a:cxnLst/>
              <a:rect l="l" t="t" r="r" b="b"/>
              <a:pathLst>
                <a:path w="215900" h="215900">
                  <a:moveTo>
                    <a:pt x="0" y="82422"/>
                  </a:moveTo>
                  <a:lnTo>
                    <a:pt x="82423" y="82422"/>
                  </a:lnTo>
                  <a:lnTo>
                    <a:pt x="107950" y="0"/>
                  </a:lnTo>
                  <a:lnTo>
                    <a:pt x="133476" y="82422"/>
                  </a:lnTo>
                  <a:lnTo>
                    <a:pt x="215900" y="82422"/>
                  </a:lnTo>
                  <a:lnTo>
                    <a:pt x="149225" y="133426"/>
                  </a:lnTo>
                  <a:lnTo>
                    <a:pt x="174625" y="215900"/>
                  </a:lnTo>
                  <a:lnTo>
                    <a:pt x="107950" y="164934"/>
                  </a:lnTo>
                  <a:lnTo>
                    <a:pt x="41275" y="215900"/>
                  </a:lnTo>
                  <a:lnTo>
                    <a:pt x="66675" y="133426"/>
                  </a:lnTo>
                  <a:lnTo>
                    <a:pt x="0" y="82422"/>
                  </a:lnTo>
                  <a:close/>
                </a:path>
              </a:pathLst>
            </a:custGeom>
            <a:ln w="9525">
              <a:solidFill>
                <a:srgbClr val="000000"/>
              </a:solidFill>
            </a:ln>
          </p:spPr>
          <p:txBody>
            <a:bodyPr wrap="square" lIns="0" tIns="0" rIns="0" bIns="0" rtlCol="0"/>
            <a:lstStyle/>
            <a:p>
              <a:endParaRPr/>
            </a:p>
          </p:txBody>
        </p:sp>
        <p:sp>
          <p:nvSpPr>
            <p:cNvPr id="67" name="object 67"/>
            <p:cNvSpPr/>
            <p:nvPr/>
          </p:nvSpPr>
          <p:spPr>
            <a:xfrm>
              <a:off x="2995676" y="54895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68" name="object 68"/>
            <p:cNvSpPr/>
            <p:nvPr/>
          </p:nvSpPr>
          <p:spPr>
            <a:xfrm>
              <a:off x="2995676" y="5489575"/>
              <a:ext cx="215900" cy="215900"/>
            </a:xfrm>
            <a:custGeom>
              <a:avLst/>
              <a:gdLst/>
              <a:ahLst/>
              <a:cxnLst/>
              <a:rect l="l" t="t" r="r" b="b"/>
              <a:pathLst>
                <a:path w="215900" h="215900">
                  <a:moveTo>
                    <a:pt x="107950" y="0"/>
                  </a:moveTo>
                  <a:lnTo>
                    <a:pt x="82423" y="82422"/>
                  </a:lnTo>
                  <a:lnTo>
                    <a:pt x="0" y="82422"/>
                  </a:lnTo>
                  <a:lnTo>
                    <a:pt x="66675" y="133426"/>
                  </a:lnTo>
                  <a:lnTo>
                    <a:pt x="41148" y="215900"/>
                  </a:lnTo>
                  <a:lnTo>
                    <a:pt x="107950" y="164934"/>
                  </a:lnTo>
                  <a:lnTo>
                    <a:pt x="174625" y="215900"/>
                  </a:lnTo>
                  <a:lnTo>
                    <a:pt x="149098" y="133426"/>
                  </a:lnTo>
                  <a:lnTo>
                    <a:pt x="215900" y="82422"/>
                  </a:lnTo>
                  <a:lnTo>
                    <a:pt x="133350" y="82422"/>
                  </a:lnTo>
                  <a:lnTo>
                    <a:pt x="107950" y="0"/>
                  </a:lnTo>
                  <a:close/>
                </a:path>
              </a:pathLst>
            </a:custGeom>
            <a:solidFill>
              <a:srgbClr val="FFCC00"/>
            </a:solidFill>
          </p:spPr>
          <p:txBody>
            <a:bodyPr wrap="square" lIns="0" tIns="0" rIns="0" bIns="0" rtlCol="0"/>
            <a:lstStyle/>
            <a:p>
              <a:endParaRPr/>
            </a:p>
          </p:txBody>
        </p:sp>
        <p:sp>
          <p:nvSpPr>
            <p:cNvPr id="69" name="object 69"/>
            <p:cNvSpPr/>
            <p:nvPr/>
          </p:nvSpPr>
          <p:spPr>
            <a:xfrm>
              <a:off x="2995676" y="5489575"/>
              <a:ext cx="215900" cy="215900"/>
            </a:xfrm>
            <a:custGeom>
              <a:avLst/>
              <a:gdLst/>
              <a:ahLst/>
              <a:cxnLst/>
              <a:rect l="l" t="t" r="r" b="b"/>
              <a:pathLst>
                <a:path w="215900" h="215900">
                  <a:moveTo>
                    <a:pt x="0" y="82422"/>
                  </a:moveTo>
                  <a:lnTo>
                    <a:pt x="82423" y="82422"/>
                  </a:lnTo>
                  <a:lnTo>
                    <a:pt x="107950" y="0"/>
                  </a:lnTo>
                  <a:lnTo>
                    <a:pt x="133350" y="82422"/>
                  </a:lnTo>
                  <a:lnTo>
                    <a:pt x="215900" y="82422"/>
                  </a:lnTo>
                  <a:lnTo>
                    <a:pt x="149098" y="133426"/>
                  </a:lnTo>
                  <a:lnTo>
                    <a:pt x="174625" y="215900"/>
                  </a:lnTo>
                  <a:lnTo>
                    <a:pt x="107950" y="164934"/>
                  </a:lnTo>
                  <a:lnTo>
                    <a:pt x="41148" y="215900"/>
                  </a:lnTo>
                  <a:lnTo>
                    <a:pt x="66675" y="133426"/>
                  </a:lnTo>
                  <a:lnTo>
                    <a:pt x="0" y="82422"/>
                  </a:lnTo>
                  <a:close/>
                </a:path>
              </a:pathLst>
            </a:custGeom>
            <a:ln w="9525">
              <a:solidFill>
                <a:srgbClr val="000000"/>
              </a:solidFill>
            </a:ln>
          </p:spPr>
          <p:txBody>
            <a:bodyPr wrap="square" lIns="0" tIns="0" rIns="0" bIns="0" rtlCol="0"/>
            <a:lstStyle/>
            <a:p>
              <a:endParaRPr/>
            </a:p>
          </p:txBody>
        </p:sp>
        <p:sp>
          <p:nvSpPr>
            <p:cNvPr id="70" name="object 70"/>
            <p:cNvSpPr/>
            <p:nvPr/>
          </p:nvSpPr>
          <p:spPr>
            <a:xfrm>
              <a:off x="3211575" y="5489575"/>
              <a:ext cx="215900" cy="215900"/>
            </a:xfrm>
            <a:custGeom>
              <a:avLst/>
              <a:gdLst/>
              <a:ahLst/>
              <a:cxnLst/>
              <a:rect l="l" t="t" r="r" b="b"/>
              <a:pathLst>
                <a:path w="215900" h="215900">
                  <a:moveTo>
                    <a:pt x="215900" y="0"/>
                  </a:moveTo>
                  <a:lnTo>
                    <a:pt x="0" y="0"/>
                  </a:lnTo>
                  <a:lnTo>
                    <a:pt x="0" y="215900"/>
                  </a:lnTo>
                  <a:lnTo>
                    <a:pt x="215900" y="215900"/>
                  </a:lnTo>
                  <a:lnTo>
                    <a:pt x="215900" y="0"/>
                  </a:lnTo>
                  <a:close/>
                </a:path>
              </a:pathLst>
            </a:custGeom>
            <a:solidFill>
              <a:srgbClr val="FFFFFF"/>
            </a:solidFill>
          </p:spPr>
          <p:txBody>
            <a:bodyPr wrap="square" lIns="0" tIns="0" rIns="0" bIns="0" rtlCol="0"/>
            <a:lstStyle/>
            <a:p>
              <a:endParaRPr/>
            </a:p>
          </p:txBody>
        </p:sp>
        <p:sp>
          <p:nvSpPr>
            <p:cNvPr id="71" name="object 71"/>
            <p:cNvSpPr/>
            <p:nvPr/>
          </p:nvSpPr>
          <p:spPr>
            <a:xfrm>
              <a:off x="3211575" y="5489575"/>
              <a:ext cx="215900" cy="215900"/>
            </a:xfrm>
            <a:custGeom>
              <a:avLst/>
              <a:gdLst/>
              <a:ahLst/>
              <a:cxnLst/>
              <a:rect l="l" t="t" r="r" b="b"/>
              <a:pathLst>
                <a:path w="215900" h="215900">
                  <a:moveTo>
                    <a:pt x="107950" y="0"/>
                  </a:moveTo>
                  <a:lnTo>
                    <a:pt x="82423" y="82422"/>
                  </a:lnTo>
                  <a:lnTo>
                    <a:pt x="0" y="82422"/>
                  </a:lnTo>
                  <a:lnTo>
                    <a:pt x="66675" y="133426"/>
                  </a:lnTo>
                  <a:lnTo>
                    <a:pt x="41148" y="215900"/>
                  </a:lnTo>
                  <a:lnTo>
                    <a:pt x="107950" y="164934"/>
                  </a:lnTo>
                  <a:lnTo>
                    <a:pt x="174625" y="215900"/>
                  </a:lnTo>
                  <a:lnTo>
                    <a:pt x="149098" y="133426"/>
                  </a:lnTo>
                  <a:lnTo>
                    <a:pt x="215900" y="82422"/>
                  </a:lnTo>
                  <a:lnTo>
                    <a:pt x="133350" y="82422"/>
                  </a:lnTo>
                  <a:lnTo>
                    <a:pt x="107950" y="0"/>
                  </a:lnTo>
                  <a:close/>
                </a:path>
              </a:pathLst>
            </a:custGeom>
            <a:solidFill>
              <a:srgbClr val="FFCC00"/>
            </a:solidFill>
          </p:spPr>
          <p:txBody>
            <a:bodyPr wrap="square" lIns="0" tIns="0" rIns="0" bIns="0" rtlCol="0"/>
            <a:lstStyle/>
            <a:p>
              <a:endParaRPr/>
            </a:p>
          </p:txBody>
        </p:sp>
        <p:sp>
          <p:nvSpPr>
            <p:cNvPr id="72" name="object 72"/>
            <p:cNvSpPr/>
            <p:nvPr/>
          </p:nvSpPr>
          <p:spPr>
            <a:xfrm>
              <a:off x="3211575" y="5489575"/>
              <a:ext cx="215900" cy="215900"/>
            </a:xfrm>
            <a:custGeom>
              <a:avLst/>
              <a:gdLst/>
              <a:ahLst/>
              <a:cxnLst/>
              <a:rect l="l" t="t" r="r" b="b"/>
              <a:pathLst>
                <a:path w="215900" h="215900">
                  <a:moveTo>
                    <a:pt x="0" y="82422"/>
                  </a:moveTo>
                  <a:lnTo>
                    <a:pt x="82423" y="82422"/>
                  </a:lnTo>
                  <a:lnTo>
                    <a:pt x="107950" y="0"/>
                  </a:lnTo>
                  <a:lnTo>
                    <a:pt x="133350" y="82422"/>
                  </a:lnTo>
                  <a:lnTo>
                    <a:pt x="215900" y="82422"/>
                  </a:lnTo>
                  <a:lnTo>
                    <a:pt x="149098" y="133426"/>
                  </a:lnTo>
                  <a:lnTo>
                    <a:pt x="174625" y="215900"/>
                  </a:lnTo>
                  <a:lnTo>
                    <a:pt x="107950" y="164934"/>
                  </a:lnTo>
                  <a:lnTo>
                    <a:pt x="41148" y="215900"/>
                  </a:lnTo>
                  <a:lnTo>
                    <a:pt x="66675" y="133426"/>
                  </a:lnTo>
                  <a:lnTo>
                    <a:pt x="0" y="82422"/>
                  </a:lnTo>
                  <a:close/>
                </a:path>
              </a:pathLst>
            </a:custGeom>
            <a:ln w="9525">
              <a:solidFill>
                <a:srgbClr val="000000"/>
              </a:solidFill>
            </a:ln>
          </p:spPr>
          <p:txBody>
            <a:bodyPr wrap="square" lIns="0" tIns="0" rIns="0" bIns="0" rtlCol="0"/>
            <a:lstStyle/>
            <a:p>
              <a:endParaRPr/>
            </a:p>
          </p:txBody>
        </p:sp>
      </p:grpSp>
      <p:grpSp>
        <p:nvGrpSpPr>
          <p:cNvPr id="73" name="object 73"/>
          <p:cNvGrpSpPr/>
          <p:nvPr/>
        </p:nvGrpSpPr>
        <p:grpSpPr>
          <a:xfrm>
            <a:off x="2348962" y="1150556"/>
            <a:ext cx="6795134" cy="5708015"/>
            <a:chOff x="2348962" y="1150556"/>
            <a:chExt cx="6795134" cy="5708015"/>
          </a:xfrm>
        </p:grpSpPr>
        <p:pic>
          <p:nvPicPr>
            <p:cNvPr id="74" name="object 74"/>
            <p:cNvPicPr/>
            <p:nvPr/>
          </p:nvPicPr>
          <p:blipFill>
            <a:blip r:embed="rId2" cstate="print"/>
            <a:stretch>
              <a:fillRect/>
            </a:stretch>
          </p:blipFill>
          <p:spPr>
            <a:xfrm>
              <a:off x="2348962" y="2997136"/>
              <a:ext cx="146790" cy="278051"/>
            </a:xfrm>
            <a:prstGeom prst="rect">
              <a:avLst/>
            </a:prstGeom>
          </p:spPr>
        </p:pic>
        <p:pic>
          <p:nvPicPr>
            <p:cNvPr id="75" name="object 75"/>
            <p:cNvPicPr/>
            <p:nvPr/>
          </p:nvPicPr>
          <p:blipFill>
            <a:blip r:embed="rId2" cstate="print"/>
            <a:stretch>
              <a:fillRect/>
            </a:stretch>
          </p:blipFill>
          <p:spPr>
            <a:xfrm>
              <a:off x="2537878" y="2997136"/>
              <a:ext cx="145809" cy="278051"/>
            </a:xfrm>
            <a:prstGeom prst="rect">
              <a:avLst/>
            </a:prstGeom>
          </p:spPr>
        </p:pic>
        <p:pic>
          <p:nvPicPr>
            <p:cNvPr id="76" name="object 76"/>
            <p:cNvPicPr/>
            <p:nvPr/>
          </p:nvPicPr>
          <p:blipFill>
            <a:blip r:embed="rId2" cstate="print"/>
            <a:stretch>
              <a:fillRect/>
            </a:stretch>
          </p:blipFill>
          <p:spPr>
            <a:xfrm>
              <a:off x="2914941" y="2997136"/>
              <a:ext cx="145809" cy="278051"/>
            </a:xfrm>
            <a:prstGeom prst="rect">
              <a:avLst/>
            </a:prstGeom>
          </p:spPr>
        </p:pic>
        <p:pic>
          <p:nvPicPr>
            <p:cNvPr id="77" name="object 77"/>
            <p:cNvPicPr/>
            <p:nvPr/>
          </p:nvPicPr>
          <p:blipFill>
            <a:blip r:embed="rId2" cstate="print"/>
            <a:stretch>
              <a:fillRect/>
            </a:stretch>
          </p:blipFill>
          <p:spPr>
            <a:xfrm>
              <a:off x="2725838" y="2997136"/>
              <a:ext cx="145809" cy="278051"/>
            </a:xfrm>
            <a:prstGeom prst="rect">
              <a:avLst/>
            </a:prstGeom>
          </p:spPr>
        </p:pic>
        <p:pic>
          <p:nvPicPr>
            <p:cNvPr id="78" name="object 78"/>
            <p:cNvPicPr/>
            <p:nvPr/>
          </p:nvPicPr>
          <p:blipFill>
            <a:blip r:embed="rId3" cstate="print"/>
            <a:stretch>
              <a:fillRect/>
            </a:stretch>
          </p:blipFill>
          <p:spPr>
            <a:xfrm>
              <a:off x="2479738" y="3352736"/>
              <a:ext cx="100711" cy="96138"/>
            </a:xfrm>
            <a:prstGeom prst="rect">
              <a:avLst/>
            </a:prstGeom>
          </p:spPr>
        </p:pic>
        <p:pic>
          <p:nvPicPr>
            <p:cNvPr id="79" name="object 79"/>
            <p:cNvPicPr/>
            <p:nvPr/>
          </p:nvPicPr>
          <p:blipFill>
            <a:blip r:embed="rId4" cstate="print"/>
            <a:stretch>
              <a:fillRect/>
            </a:stretch>
          </p:blipFill>
          <p:spPr>
            <a:xfrm>
              <a:off x="2617533" y="3352736"/>
              <a:ext cx="100711" cy="96138"/>
            </a:xfrm>
            <a:prstGeom prst="rect">
              <a:avLst/>
            </a:prstGeom>
          </p:spPr>
        </p:pic>
        <p:pic>
          <p:nvPicPr>
            <p:cNvPr id="80" name="object 80"/>
            <p:cNvPicPr/>
            <p:nvPr/>
          </p:nvPicPr>
          <p:blipFill>
            <a:blip r:embed="rId3" cstate="print"/>
            <a:stretch>
              <a:fillRect/>
            </a:stretch>
          </p:blipFill>
          <p:spPr>
            <a:xfrm>
              <a:off x="2755455" y="3352736"/>
              <a:ext cx="100711" cy="96138"/>
            </a:xfrm>
            <a:prstGeom prst="rect">
              <a:avLst/>
            </a:prstGeom>
          </p:spPr>
        </p:pic>
        <p:pic>
          <p:nvPicPr>
            <p:cNvPr id="81" name="object 81"/>
            <p:cNvPicPr/>
            <p:nvPr/>
          </p:nvPicPr>
          <p:blipFill>
            <a:blip r:embed="rId5" cstate="print"/>
            <a:stretch>
              <a:fillRect/>
            </a:stretch>
          </p:blipFill>
          <p:spPr>
            <a:xfrm>
              <a:off x="2893250" y="3352736"/>
              <a:ext cx="100837" cy="96138"/>
            </a:xfrm>
            <a:prstGeom prst="rect">
              <a:avLst/>
            </a:prstGeom>
          </p:spPr>
        </p:pic>
        <p:pic>
          <p:nvPicPr>
            <p:cNvPr id="82" name="object 82"/>
            <p:cNvPicPr/>
            <p:nvPr/>
          </p:nvPicPr>
          <p:blipFill>
            <a:blip r:embed="rId3" cstate="print"/>
            <a:stretch>
              <a:fillRect/>
            </a:stretch>
          </p:blipFill>
          <p:spPr>
            <a:xfrm>
              <a:off x="2479738" y="3482149"/>
              <a:ext cx="100711" cy="96138"/>
            </a:xfrm>
            <a:prstGeom prst="rect">
              <a:avLst/>
            </a:prstGeom>
          </p:spPr>
        </p:pic>
        <p:pic>
          <p:nvPicPr>
            <p:cNvPr id="83" name="object 83"/>
            <p:cNvPicPr/>
            <p:nvPr/>
          </p:nvPicPr>
          <p:blipFill>
            <a:blip r:embed="rId4" cstate="print"/>
            <a:stretch>
              <a:fillRect/>
            </a:stretch>
          </p:blipFill>
          <p:spPr>
            <a:xfrm>
              <a:off x="2617533" y="3482149"/>
              <a:ext cx="100711" cy="96138"/>
            </a:xfrm>
            <a:prstGeom prst="rect">
              <a:avLst/>
            </a:prstGeom>
          </p:spPr>
        </p:pic>
        <p:pic>
          <p:nvPicPr>
            <p:cNvPr id="84" name="object 84"/>
            <p:cNvPicPr/>
            <p:nvPr/>
          </p:nvPicPr>
          <p:blipFill>
            <a:blip r:embed="rId3" cstate="print"/>
            <a:stretch>
              <a:fillRect/>
            </a:stretch>
          </p:blipFill>
          <p:spPr>
            <a:xfrm>
              <a:off x="2755455" y="3482149"/>
              <a:ext cx="100711" cy="96138"/>
            </a:xfrm>
            <a:prstGeom prst="rect">
              <a:avLst/>
            </a:prstGeom>
          </p:spPr>
        </p:pic>
        <p:pic>
          <p:nvPicPr>
            <p:cNvPr id="85" name="object 85"/>
            <p:cNvPicPr/>
            <p:nvPr/>
          </p:nvPicPr>
          <p:blipFill>
            <a:blip r:embed="rId5" cstate="print"/>
            <a:stretch>
              <a:fillRect/>
            </a:stretch>
          </p:blipFill>
          <p:spPr>
            <a:xfrm>
              <a:off x="2893250" y="3482149"/>
              <a:ext cx="100837" cy="96138"/>
            </a:xfrm>
            <a:prstGeom prst="rect">
              <a:avLst/>
            </a:prstGeom>
          </p:spPr>
        </p:pic>
        <p:pic>
          <p:nvPicPr>
            <p:cNvPr id="86" name="object 86"/>
            <p:cNvPicPr/>
            <p:nvPr/>
          </p:nvPicPr>
          <p:blipFill>
            <a:blip r:embed="rId6" cstate="print"/>
            <a:stretch>
              <a:fillRect/>
            </a:stretch>
          </p:blipFill>
          <p:spPr>
            <a:xfrm>
              <a:off x="4191825" y="2992437"/>
              <a:ext cx="96012" cy="100457"/>
            </a:xfrm>
            <a:prstGeom prst="rect">
              <a:avLst/>
            </a:prstGeom>
          </p:spPr>
        </p:pic>
        <p:pic>
          <p:nvPicPr>
            <p:cNvPr id="87" name="object 87"/>
            <p:cNvPicPr/>
            <p:nvPr/>
          </p:nvPicPr>
          <p:blipFill>
            <a:blip r:embed="rId6" cstate="print"/>
            <a:stretch>
              <a:fillRect/>
            </a:stretch>
          </p:blipFill>
          <p:spPr>
            <a:xfrm>
              <a:off x="4191825" y="3129851"/>
              <a:ext cx="96012" cy="100457"/>
            </a:xfrm>
            <a:prstGeom prst="rect">
              <a:avLst/>
            </a:prstGeom>
          </p:spPr>
        </p:pic>
        <p:pic>
          <p:nvPicPr>
            <p:cNvPr id="88" name="object 88"/>
            <p:cNvPicPr/>
            <p:nvPr/>
          </p:nvPicPr>
          <p:blipFill>
            <a:blip r:embed="rId7" cstate="print"/>
            <a:stretch>
              <a:fillRect/>
            </a:stretch>
          </p:blipFill>
          <p:spPr>
            <a:xfrm>
              <a:off x="4191825" y="3267265"/>
              <a:ext cx="96012" cy="100457"/>
            </a:xfrm>
            <a:prstGeom prst="rect">
              <a:avLst/>
            </a:prstGeom>
          </p:spPr>
        </p:pic>
        <p:pic>
          <p:nvPicPr>
            <p:cNvPr id="89" name="object 89"/>
            <p:cNvPicPr/>
            <p:nvPr/>
          </p:nvPicPr>
          <p:blipFill>
            <a:blip r:embed="rId8" cstate="print"/>
            <a:stretch>
              <a:fillRect/>
            </a:stretch>
          </p:blipFill>
          <p:spPr>
            <a:xfrm>
              <a:off x="4191825" y="3404679"/>
              <a:ext cx="96012" cy="100584"/>
            </a:xfrm>
            <a:prstGeom prst="rect">
              <a:avLst/>
            </a:prstGeom>
          </p:spPr>
        </p:pic>
        <p:pic>
          <p:nvPicPr>
            <p:cNvPr id="90" name="object 90"/>
            <p:cNvPicPr/>
            <p:nvPr/>
          </p:nvPicPr>
          <p:blipFill>
            <a:blip r:embed="rId9" cstate="print"/>
            <a:stretch>
              <a:fillRect/>
            </a:stretch>
          </p:blipFill>
          <p:spPr>
            <a:xfrm>
              <a:off x="4062412" y="2992437"/>
              <a:ext cx="96138" cy="100457"/>
            </a:xfrm>
            <a:prstGeom prst="rect">
              <a:avLst/>
            </a:prstGeom>
          </p:spPr>
        </p:pic>
        <p:pic>
          <p:nvPicPr>
            <p:cNvPr id="91" name="object 91"/>
            <p:cNvPicPr/>
            <p:nvPr/>
          </p:nvPicPr>
          <p:blipFill>
            <a:blip r:embed="rId9" cstate="print"/>
            <a:stretch>
              <a:fillRect/>
            </a:stretch>
          </p:blipFill>
          <p:spPr>
            <a:xfrm>
              <a:off x="4062412" y="3129851"/>
              <a:ext cx="96138" cy="100457"/>
            </a:xfrm>
            <a:prstGeom prst="rect">
              <a:avLst/>
            </a:prstGeom>
          </p:spPr>
        </p:pic>
        <p:pic>
          <p:nvPicPr>
            <p:cNvPr id="92" name="object 92"/>
            <p:cNvPicPr/>
            <p:nvPr/>
          </p:nvPicPr>
          <p:blipFill>
            <a:blip r:embed="rId10" cstate="print"/>
            <a:stretch>
              <a:fillRect/>
            </a:stretch>
          </p:blipFill>
          <p:spPr>
            <a:xfrm>
              <a:off x="4062412" y="3267265"/>
              <a:ext cx="96138" cy="100457"/>
            </a:xfrm>
            <a:prstGeom prst="rect">
              <a:avLst/>
            </a:prstGeom>
          </p:spPr>
        </p:pic>
        <p:pic>
          <p:nvPicPr>
            <p:cNvPr id="93" name="object 93"/>
            <p:cNvPicPr/>
            <p:nvPr/>
          </p:nvPicPr>
          <p:blipFill>
            <a:blip r:embed="rId11" cstate="print"/>
            <a:stretch>
              <a:fillRect/>
            </a:stretch>
          </p:blipFill>
          <p:spPr>
            <a:xfrm>
              <a:off x="4062412" y="3404679"/>
              <a:ext cx="96138" cy="100584"/>
            </a:xfrm>
            <a:prstGeom prst="rect">
              <a:avLst/>
            </a:prstGeom>
          </p:spPr>
        </p:pic>
        <p:pic>
          <p:nvPicPr>
            <p:cNvPr id="94" name="object 94"/>
            <p:cNvPicPr/>
            <p:nvPr/>
          </p:nvPicPr>
          <p:blipFill>
            <a:blip r:embed="rId12" cstate="print"/>
            <a:stretch>
              <a:fillRect/>
            </a:stretch>
          </p:blipFill>
          <p:spPr>
            <a:xfrm>
              <a:off x="3714511" y="2997200"/>
              <a:ext cx="278051" cy="155778"/>
            </a:xfrm>
            <a:prstGeom prst="rect">
              <a:avLst/>
            </a:prstGeom>
          </p:spPr>
        </p:pic>
        <p:pic>
          <p:nvPicPr>
            <p:cNvPr id="95" name="object 95"/>
            <p:cNvPicPr/>
            <p:nvPr/>
          </p:nvPicPr>
          <p:blipFill>
            <a:blip r:embed="rId12" cstate="print"/>
            <a:stretch>
              <a:fillRect/>
            </a:stretch>
          </p:blipFill>
          <p:spPr>
            <a:xfrm>
              <a:off x="3714511" y="3186176"/>
              <a:ext cx="278051" cy="154736"/>
            </a:xfrm>
            <a:prstGeom prst="rect">
              <a:avLst/>
            </a:prstGeom>
          </p:spPr>
        </p:pic>
        <p:pic>
          <p:nvPicPr>
            <p:cNvPr id="96" name="object 96"/>
            <p:cNvPicPr/>
            <p:nvPr/>
          </p:nvPicPr>
          <p:blipFill>
            <a:blip r:embed="rId12" cstate="print"/>
            <a:stretch>
              <a:fillRect/>
            </a:stretch>
          </p:blipFill>
          <p:spPr>
            <a:xfrm>
              <a:off x="3714511" y="3563239"/>
              <a:ext cx="278051" cy="154736"/>
            </a:xfrm>
            <a:prstGeom prst="rect">
              <a:avLst/>
            </a:prstGeom>
          </p:spPr>
        </p:pic>
        <p:pic>
          <p:nvPicPr>
            <p:cNvPr id="97" name="object 97"/>
            <p:cNvPicPr/>
            <p:nvPr/>
          </p:nvPicPr>
          <p:blipFill>
            <a:blip r:embed="rId12" cstate="print"/>
            <a:stretch>
              <a:fillRect/>
            </a:stretch>
          </p:blipFill>
          <p:spPr>
            <a:xfrm>
              <a:off x="3714511" y="3374136"/>
              <a:ext cx="278051" cy="154736"/>
            </a:xfrm>
            <a:prstGeom prst="rect">
              <a:avLst/>
            </a:prstGeom>
          </p:spPr>
        </p:pic>
        <p:pic>
          <p:nvPicPr>
            <p:cNvPr id="98" name="object 98"/>
            <p:cNvPicPr/>
            <p:nvPr/>
          </p:nvPicPr>
          <p:blipFill>
            <a:blip r:embed="rId13" cstate="print"/>
            <a:stretch>
              <a:fillRect/>
            </a:stretch>
          </p:blipFill>
          <p:spPr>
            <a:xfrm>
              <a:off x="2446845" y="1150556"/>
              <a:ext cx="1244090" cy="333216"/>
            </a:xfrm>
            <a:prstGeom prst="rect">
              <a:avLst/>
            </a:prstGeom>
          </p:spPr>
        </p:pic>
        <p:pic>
          <p:nvPicPr>
            <p:cNvPr id="99" name="object 99"/>
            <p:cNvPicPr/>
            <p:nvPr/>
          </p:nvPicPr>
          <p:blipFill>
            <a:blip r:embed="rId14" cstate="print"/>
            <a:stretch>
              <a:fillRect/>
            </a:stretch>
          </p:blipFill>
          <p:spPr>
            <a:xfrm>
              <a:off x="2378075" y="1557274"/>
              <a:ext cx="288925" cy="285750"/>
            </a:xfrm>
            <a:prstGeom prst="rect">
              <a:avLst/>
            </a:prstGeom>
          </p:spPr>
        </p:pic>
        <p:pic>
          <p:nvPicPr>
            <p:cNvPr id="100" name="object 100"/>
            <p:cNvPicPr/>
            <p:nvPr/>
          </p:nvPicPr>
          <p:blipFill>
            <a:blip r:embed="rId15" cstate="print"/>
            <a:stretch>
              <a:fillRect/>
            </a:stretch>
          </p:blipFill>
          <p:spPr>
            <a:xfrm>
              <a:off x="3742245" y="1150556"/>
              <a:ext cx="378858" cy="333216"/>
            </a:xfrm>
            <a:prstGeom prst="rect">
              <a:avLst/>
            </a:prstGeom>
          </p:spPr>
        </p:pic>
        <p:pic>
          <p:nvPicPr>
            <p:cNvPr id="101" name="object 101"/>
            <p:cNvPicPr/>
            <p:nvPr/>
          </p:nvPicPr>
          <p:blipFill>
            <a:blip r:embed="rId14" cstate="print"/>
            <a:stretch>
              <a:fillRect/>
            </a:stretch>
          </p:blipFill>
          <p:spPr>
            <a:xfrm>
              <a:off x="2881376" y="1557274"/>
              <a:ext cx="288925" cy="285750"/>
            </a:xfrm>
            <a:prstGeom prst="rect">
              <a:avLst/>
            </a:prstGeom>
          </p:spPr>
        </p:pic>
        <p:pic>
          <p:nvPicPr>
            <p:cNvPr id="102" name="object 102"/>
            <p:cNvPicPr/>
            <p:nvPr/>
          </p:nvPicPr>
          <p:blipFill>
            <a:blip r:embed="rId14" cstate="print"/>
            <a:stretch>
              <a:fillRect/>
            </a:stretch>
          </p:blipFill>
          <p:spPr>
            <a:xfrm>
              <a:off x="3386201" y="1557274"/>
              <a:ext cx="288925" cy="285750"/>
            </a:xfrm>
            <a:prstGeom prst="rect">
              <a:avLst/>
            </a:prstGeom>
          </p:spPr>
        </p:pic>
        <p:pic>
          <p:nvPicPr>
            <p:cNvPr id="103" name="object 103"/>
            <p:cNvPicPr/>
            <p:nvPr/>
          </p:nvPicPr>
          <p:blipFill>
            <a:blip r:embed="rId14" cstate="print"/>
            <a:stretch>
              <a:fillRect/>
            </a:stretch>
          </p:blipFill>
          <p:spPr>
            <a:xfrm>
              <a:off x="3889375" y="1557274"/>
              <a:ext cx="288925" cy="285750"/>
            </a:xfrm>
            <a:prstGeom prst="rect">
              <a:avLst/>
            </a:prstGeom>
          </p:spPr>
        </p:pic>
        <p:sp>
          <p:nvSpPr>
            <p:cNvPr id="104" name="object 104"/>
            <p:cNvSpPr/>
            <p:nvPr/>
          </p:nvSpPr>
          <p:spPr>
            <a:xfrm>
              <a:off x="2581275" y="3957637"/>
              <a:ext cx="269875" cy="144780"/>
            </a:xfrm>
            <a:custGeom>
              <a:avLst/>
              <a:gdLst/>
              <a:ahLst/>
              <a:cxnLst/>
              <a:rect l="l" t="t" r="r" b="b"/>
              <a:pathLst>
                <a:path w="269875" h="144779">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05" name="object 105"/>
            <p:cNvSpPr/>
            <p:nvPr/>
          </p:nvSpPr>
          <p:spPr>
            <a:xfrm>
              <a:off x="2581275" y="3957637"/>
              <a:ext cx="269875" cy="144780"/>
            </a:xfrm>
            <a:custGeom>
              <a:avLst/>
              <a:gdLst/>
              <a:ahLst/>
              <a:cxnLst/>
              <a:rect l="l" t="t" r="r" b="b"/>
              <a:pathLst>
                <a:path w="269875" h="144779">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06" name="object 106"/>
            <p:cNvSpPr/>
            <p:nvPr/>
          </p:nvSpPr>
          <p:spPr>
            <a:xfrm>
              <a:off x="2581275" y="4098861"/>
              <a:ext cx="269875" cy="144780"/>
            </a:xfrm>
            <a:custGeom>
              <a:avLst/>
              <a:gdLst/>
              <a:ahLst/>
              <a:cxnLst/>
              <a:rect l="l" t="t" r="r" b="b"/>
              <a:pathLst>
                <a:path w="269875" h="144779">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07" name="object 107"/>
            <p:cNvSpPr/>
            <p:nvPr/>
          </p:nvSpPr>
          <p:spPr>
            <a:xfrm>
              <a:off x="2581275" y="4098861"/>
              <a:ext cx="269875" cy="144780"/>
            </a:xfrm>
            <a:custGeom>
              <a:avLst/>
              <a:gdLst/>
              <a:ahLst/>
              <a:cxnLst/>
              <a:rect l="l" t="t" r="r" b="b"/>
              <a:pathLst>
                <a:path w="269875" h="144779">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08" name="object 108"/>
            <p:cNvSpPr/>
            <p:nvPr/>
          </p:nvSpPr>
          <p:spPr>
            <a:xfrm>
              <a:off x="2581275" y="4246562"/>
              <a:ext cx="269875" cy="144780"/>
            </a:xfrm>
            <a:custGeom>
              <a:avLst/>
              <a:gdLst/>
              <a:ahLst/>
              <a:cxnLst/>
              <a:rect l="l" t="t" r="r" b="b"/>
              <a:pathLst>
                <a:path w="269875" h="144779">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09" name="object 109"/>
            <p:cNvSpPr/>
            <p:nvPr/>
          </p:nvSpPr>
          <p:spPr>
            <a:xfrm>
              <a:off x="2581275" y="4246562"/>
              <a:ext cx="269875" cy="144780"/>
            </a:xfrm>
            <a:custGeom>
              <a:avLst/>
              <a:gdLst/>
              <a:ahLst/>
              <a:cxnLst/>
              <a:rect l="l" t="t" r="r" b="b"/>
              <a:pathLst>
                <a:path w="269875" h="144779">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10" name="object 110"/>
            <p:cNvSpPr/>
            <p:nvPr/>
          </p:nvSpPr>
          <p:spPr>
            <a:xfrm>
              <a:off x="2581275" y="4390961"/>
              <a:ext cx="269875" cy="144780"/>
            </a:xfrm>
            <a:custGeom>
              <a:avLst/>
              <a:gdLst/>
              <a:ahLst/>
              <a:cxnLst/>
              <a:rect l="l" t="t" r="r" b="b"/>
              <a:pathLst>
                <a:path w="269875" h="144779">
                  <a:moveTo>
                    <a:pt x="269875" y="0"/>
                  </a:moveTo>
                  <a:lnTo>
                    <a:pt x="0" y="0"/>
                  </a:lnTo>
                  <a:lnTo>
                    <a:pt x="0" y="144462"/>
                  </a:lnTo>
                  <a:lnTo>
                    <a:pt x="269875" y="144462"/>
                  </a:lnTo>
                  <a:lnTo>
                    <a:pt x="269875" y="0"/>
                  </a:lnTo>
                  <a:close/>
                </a:path>
              </a:pathLst>
            </a:custGeom>
            <a:solidFill>
              <a:srgbClr val="FF0000"/>
            </a:solidFill>
          </p:spPr>
          <p:txBody>
            <a:bodyPr wrap="square" lIns="0" tIns="0" rIns="0" bIns="0" rtlCol="0"/>
            <a:lstStyle/>
            <a:p>
              <a:endParaRPr/>
            </a:p>
          </p:txBody>
        </p:sp>
        <p:sp>
          <p:nvSpPr>
            <p:cNvPr id="111" name="object 111"/>
            <p:cNvSpPr/>
            <p:nvPr/>
          </p:nvSpPr>
          <p:spPr>
            <a:xfrm>
              <a:off x="2581275" y="4390961"/>
              <a:ext cx="269875" cy="144780"/>
            </a:xfrm>
            <a:custGeom>
              <a:avLst/>
              <a:gdLst/>
              <a:ahLst/>
              <a:cxnLst/>
              <a:rect l="l" t="t" r="r" b="b"/>
              <a:pathLst>
                <a:path w="269875" h="144779">
                  <a:moveTo>
                    <a:pt x="0" y="144462"/>
                  </a:moveTo>
                  <a:lnTo>
                    <a:pt x="269875" y="144462"/>
                  </a:lnTo>
                  <a:lnTo>
                    <a:pt x="269875" y="0"/>
                  </a:lnTo>
                  <a:lnTo>
                    <a:pt x="0" y="0"/>
                  </a:lnTo>
                  <a:lnTo>
                    <a:pt x="0" y="144462"/>
                  </a:lnTo>
                  <a:close/>
                </a:path>
              </a:pathLst>
            </a:custGeom>
            <a:ln w="9525">
              <a:solidFill>
                <a:srgbClr val="000000"/>
              </a:solidFill>
            </a:ln>
          </p:spPr>
          <p:txBody>
            <a:bodyPr wrap="square" lIns="0" tIns="0" rIns="0" bIns="0" rtlCol="0"/>
            <a:lstStyle/>
            <a:p>
              <a:endParaRPr/>
            </a:p>
          </p:txBody>
        </p:sp>
        <p:sp>
          <p:nvSpPr>
            <p:cNvPr id="112" name="object 112"/>
            <p:cNvSpPr/>
            <p:nvPr/>
          </p:nvSpPr>
          <p:spPr>
            <a:xfrm>
              <a:off x="4481576" y="3954526"/>
              <a:ext cx="38100" cy="2903855"/>
            </a:xfrm>
            <a:custGeom>
              <a:avLst/>
              <a:gdLst/>
              <a:ahLst/>
              <a:cxnLst/>
              <a:rect l="l" t="t" r="r" b="b"/>
              <a:pathLst>
                <a:path w="38100" h="2903854">
                  <a:moveTo>
                    <a:pt x="38100" y="0"/>
                  </a:moveTo>
                  <a:lnTo>
                    <a:pt x="0" y="0"/>
                  </a:lnTo>
                  <a:lnTo>
                    <a:pt x="0" y="2903471"/>
                  </a:lnTo>
                  <a:lnTo>
                    <a:pt x="38100" y="2903471"/>
                  </a:lnTo>
                  <a:lnTo>
                    <a:pt x="38100" y="0"/>
                  </a:lnTo>
                  <a:close/>
                </a:path>
              </a:pathLst>
            </a:custGeom>
            <a:solidFill>
              <a:srgbClr val="000000"/>
            </a:solidFill>
          </p:spPr>
          <p:txBody>
            <a:bodyPr wrap="square" lIns="0" tIns="0" rIns="0" bIns="0" rtlCol="0"/>
            <a:lstStyle/>
            <a:p>
              <a:endParaRPr/>
            </a:p>
          </p:txBody>
        </p:sp>
        <p:pic>
          <p:nvPicPr>
            <p:cNvPr id="113" name="object 113"/>
            <p:cNvPicPr/>
            <p:nvPr/>
          </p:nvPicPr>
          <p:blipFill>
            <a:blip r:embed="rId16" cstate="print"/>
            <a:stretch>
              <a:fillRect/>
            </a:stretch>
          </p:blipFill>
          <p:spPr>
            <a:xfrm>
              <a:off x="4726444" y="2384056"/>
              <a:ext cx="343832" cy="165710"/>
            </a:xfrm>
            <a:prstGeom prst="rect">
              <a:avLst/>
            </a:prstGeom>
          </p:spPr>
        </p:pic>
        <p:pic>
          <p:nvPicPr>
            <p:cNvPr id="114" name="object 114"/>
            <p:cNvPicPr/>
            <p:nvPr/>
          </p:nvPicPr>
          <p:blipFill>
            <a:blip r:embed="rId16" cstate="print"/>
            <a:stretch>
              <a:fillRect/>
            </a:stretch>
          </p:blipFill>
          <p:spPr>
            <a:xfrm>
              <a:off x="4726444" y="2599928"/>
              <a:ext cx="343832" cy="164306"/>
            </a:xfrm>
            <a:prstGeom prst="rect">
              <a:avLst/>
            </a:prstGeom>
          </p:spPr>
        </p:pic>
        <p:pic>
          <p:nvPicPr>
            <p:cNvPr id="115" name="object 115"/>
            <p:cNvPicPr/>
            <p:nvPr/>
          </p:nvPicPr>
          <p:blipFill>
            <a:blip r:embed="rId16" cstate="print"/>
            <a:stretch>
              <a:fillRect/>
            </a:stretch>
          </p:blipFill>
          <p:spPr>
            <a:xfrm>
              <a:off x="4726444" y="3031728"/>
              <a:ext cx="343832" cy="164306"/>
            </a:xfrm>
            <a:prstGeom prst="rect">
              <a:avLst/>
            </a:prstGeom>
          </p:spPr>
        </p:pic>
        <p:pic>
          <p:nvPicPr>
            <p:cNvPr id="116" name="object 116"/>
            <p:cNvPicPr/>
            <p:nvPr/>
          </p:nvPicPr>
          <p:blipFill>
            <a:blip r:embed="rId16" cstate="print"/>
            <a:stretch>
              <a:fillRect/>
            </a:stretch>
          </p:blipFill>
          <p:spPr>
            <a:xfrm>
              <a:off x="4726444" y="2815828"/>
              <a:ext cx="343832" cy="164306"/>
            </a:xfrm>
            <a:prstGeom prst="rect">
              <a:avLst/>
            </a:prstGeom>
          </p:spPr>
        </p:pic>
        <p:sp>
          <p:nvSpPr>
            <p:cNvPr id="117" name="object 117"/>
            <p:cNvSpPr/>
            <p:nvPr/>
          </p:nvSpPr>
          <p:spPr>
            <a:xfrm>
              <a:off x="6516750" y="2301875"/>
              <a:ext cx="144780" cy="1079500"/>
            </a:xfrm>
            <a:custGeom>
              <a:avLst/>
              <a:gdLst/>
              <a:ahLst/>
              <a:cxnLst/>
              <a:rect l="l" t="t" r="r" b="b"/>
              <a:pathLst>
                <a:path w="144779" h="1079500">
                  <a:moveTo>
                    <a:pt x="144462" y="0"/>
                  </a:moveTo>
                  <a:lnTo>
                    <a:pt x="0" y="0"/>
                  </a:lnTo>
                  <a:lnTo>
                    <a:pt x="0" y="1079500"/>
                  </a:lnTo>
                  <a:lnTo>
                    <a:pt x="144462" y="1079500"/>
                  </a:lnTo>
                  <a:lnTo>
                    <a:pt x="144462" y="0"/>
                  </a:lnTo>
                  <a:close/>
                </a:path>
              </a:pathLst>
            </a:custGeom>
            <a:solidFill>
              <a:srgbClr val="663300"/>
            </a:solidFill>
          </p:spPr>
          <p:txBody>
            <a:bodyPr wrap="square" lIns="0" tIns="0" rIns="0" bIns="0" rtlCol="0"/>
            <a:lstStyle/>
            <a:p>
              <a:endParaRPr/>
            </a:p>
          </p:txBody>
        </p:sp>
        <p:sp>
          <p:nvSpPr>
            <p:cNvPr id="118" name="object 118"/>
            <p:cNvSpPr/>
            <p:nvPr/>
          </p:nvSpPr>
          <p:spPr>
            <a:xfrm>
              <a:off x="6516750" y="2301875"/>
              <a:ext cx="144780" cy="1079500"/>
            </a:xfrm>
            <a:custGeom>
              <a:avLst/>
              <a:gdLst/>
              <a:ahLst/>
              <a:cxnLst/>
              <a:rect l="l" t="t" r="r" b="b"/>
              <a:pathLst>
                <a:path w="144779" h="1079500">
                  <a:moveTo>
                    <a:pt x="0" y="1079500"/>
                  </a:moveTo>
                  <a:lnTo>
                    <a:pt x="144462" y="1079500"/>
                  </a:lnTo>
                  <a:lnTo>
                    <a:pt x="144462" y="0"/>
                  </a:lnTo>
                  <a:lnTo>
                    <a:pt x="0" y="0"/>
                  </a:lnTo>
                  <a:lnTo>
                    <a:pt x="0" y="1079500"/>
                  </a:lnTo>
                  <a:close/>
                </a:path>
              </a:pathLst>
            </a:custGeom>
            <a:ln w="9525">
              <a:solidFill>
                <a:srgbClr val="000000"/>
              </a:solidFill>
            </a:ln>
          </p:spPr>
          <p:txBody>
            <a:bodyPr wrap="square" lIns="0" tIns="0" rIns="0" bIns="0" rtlCol="0"/>
            <a:lstStyle/>
            <a:p>
              <a:endParaRPr/>
            </a:p>
          </p:txBody>
        </p:sp>
        <p:sp>
          <p:nvSpPr>
            <p:cNvPr id="119" name="object 119"/>
            <p:cNvSpPr/>
            <p:nvPr/>
          </p:nvSpPr>
          <p:spPr>
            <a:xfrm>
              <a:off x="6734175" y="2301875"/>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20" name="object 120"/>
            <p:cNvSpPr/>
            <p:nvPr/>
          </p:nvSpPr>
          <p:spPr>
            <a:xfrm>
              <a:off x="6734175" y="2301875"/>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21" name="object 121"/>
            <p:cNvSpPr/>
            <p:nvPr/>
          </p:nvSpPr>
          <p:spPr>
            <a:xfrm>
              <a:off x="6734175" y="2571750"/>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22" name="object 122"/>
            <p:cNvSpPr/>
            <p:nvPr/>
          </p:nvSpPr>
          <p:spPr>
            <a:xfrm>
              <a:off x="6734175" y="2571750"/>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23" name="object 123"/>
            <p:cNvSpPr/>
            <p:nvPr/>
          </p:nvSpPr>
          <p:spPr>
            <a:xfrm>
              <a:off x="6734175" y="2841625"/>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24" name="object 124"/>
            <p:cNvSpPr/>
            <p:nvPr/>
          </p:nvSpPr>
          <p:spPr>
            <a:xfrm>
              <a:off x="6734175" y="2841625"/>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25" name="object 125"/>
            <p:cNvSpPr/>
            <p:nvPr/>
          </p:nvSpPr>
          <p:spPr>
            <a:xfrm>
              <a:off x="6734175" y="3111500"/>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26" name="object 126"/>
            <p:cNvSpPr/>
            <p:nvPr/>
          </p:nvSpPr>
          <p:spPr>
            <a:xfrm>
              <a:off x="6734175" y="3111500"/>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27" name="object 127"/>
            <p:cNvSpPr/>
            <p:nvPr/>
          </p:nvSpPr>
          <p:spPr>
            <a:xfrm>
              <a:off x="3795776" y="5368925"/>
              <a:ext cx="431800" cy="215900"/>
            </a:xfrm>
            <a:custGeom>
              <a:avLst/>
              <a:gdLst/>
              <a:ahLst/>
              <a:cxnLst/>
              <a:rect l="l" t="t" r="r" b="b"/>
              <a:pathLst>
                <a:path w="431800" h="215900">
                  <a:moveTo>
                    <a:pt x="395732" y="0"/>
                  </a:moveTo>
                  <a:lnTo>
                    <a:pt x="35940" y="0"/>
                  </a:lnTo>
                  <a:lnTo>
                    <a:pt x="21913" y="2829"/>
                  </a:lnTo>
                  <a:lnTo>
                    <a:pt x="10493" y="10540"/>
                  </a:lnTo>
                  <a:lnTo>
                    <a:pt x="2811" y="21967"/>
                  </a:lnTo>
                  <a:lnTo>
                    <a:pt x="0" y="35940"/>
                  </a:lnTo>
                  <a:lnTo>
                    <a:pt x="0" y="179959"/>
                  </a:lnTo>
                  <a:lnTo>
                    <a:pt x="2811" y="193932"/>
                  </a:lnTo>
                  <a:lnTo>
                    <a:pt x="10493" y="205359"/>
                  </a:lnTo>
                  <a:lnTo>
                    <a:pt x="21913" y="213070"/>
                  </a:lnTo>
                  <a:lnTo>
                    <a:pt x="35940" y="215900"/>
                  </a:lnTo>
                  <a:lnTo>
                    <a:pt x="395732" y="215900"/>
                  </a:lnTo>
                  <a:lnTo>
                    <a:pt x="409779" y="213070"/>
                  </a:lnTo>
                  <a:lnTo>
                    <a:pt x="421243" y="205359"/>
                  </a:lnTo>
                  <a:lnTo>
                    <a:pt x="428968" y="193932"/>
                  </a:lnTo>
                  <a:lnTo>
                    <a:pt x="431800" y="179959"/>
                  </a:lnTo>
                  <a:lnTo>
                    <a:pt x="431800" y="35940"/>
                  </a:lnTo>
                  <a:lnTo>
                    <a:pt x="428968" y="21967"/>
                  </a:lnTo>
                  <a:lnTo>
                    <a:pt x="421243" y="10540"/>
                  </a:lnTo>
                  <a:lnTo>
                    <a:pt x="409779" y="2829"/>
                  </a:lnTo>
                  <a:lnTo>
                    <a:pt x="395732" y="0"/>
                  </a:lnTo>
                  <a:close/>
                </a:path>
              </a:pathLst>
            </a:custGeom>
            <a:solidFill>
              <a:srgbClr val="000000"/>
            </a:solidFill>
          </p:spPr>
          <p:txBody>
            <a:bodyPr wrap="square" lIns="0" tIns="0" rIns="0" bIns="0" rtlCol="0"/>
            <a:lstStyle/>
            <a:p>
              <a:endParaRPr/>
            </a:p>
          </p:txBody>
        </p:sp>
        <p:sp>
          <p:nvSpPr>
            <p:cNvPr id="128" name="object 128"/>
            <p:cNvSpPr/>
            <p:nvPr/>
          </p:nvSpPr>
          <p:spPr>
            <a:xfrm>
              <a:off x="3795776" y="5368925"/>
              <a:ext cx="431800" cy="215900"/>
            </a:xfrm>
            <a:custGeom>
              <a:avLst/>
              <a:gdLst/>
              <a:ahLst/>
              <a:cxnLst/>
              <a:rect l="l" t="t" r="r" b="b"/>
              <a:pathLst>
                <a:path w="431800" h="215900">
                  <a:moveTo>
                    <a:pt x="395732" y="0"/>
                  </a:moveTo>
                  <a:lnTo>
                    <a:pt x="409779" y="2829"/>
                  </a:lnTo>
                  <a:lnTo>
                    <a:pt x="421243" y="10540"/>
                  </a:lnTo>
                  <a:lnTo>
                    <a:pt x="428968" y="21967"/>
                  </a:lnTo>
                  <a:lnTo>
                    <a:pt x="431800" y="35940"/>
                  </a:lnTo>
                  <a:lnTo>
                    <a:pt x="431800" y="179959"/>
                  </a:lnTo>
                  <a:lnTo>
                    <a:pt x="428968" y="193932"/>
                  </a:lnTo>
                  <a:lnTo>
                    <a:pt x="421243" y="205359"/>
                  </a:lnTo>
                  <a:lnTo>
                    <a:pt x="409779" y="213070"/>
                  </a:lnTo>
                  <a:lnTo>
                    <a:pt x="395732" y="215900"/>
                  </a:lnTo>
                  <a:lnTo>
                    <a:pt x="35940" y="215900"/>
                  </a:lnTo>
                  <a:lnTo>
                    <a:pt x="21913" y="213070"/>
                  </a:lnTo>
                  <a:lnTo>
                    <a:pt x="10493" y="205359"/>
                  </a:lnTo>
                  <a:lnTo>
                    <a:pt x="2811" y="193932"/>
                  </a:lnTo>
                  <a:lnTo>
                    <a:pt x="0" y="179959"/>
                  </a:lnTo>
                  <a:lnTo>
                    <a:pt x="0" y="35940"/>
                  </a:lnTo>
                  <a:lnTo>
                    <a:pt x="2811" y="21967"/>
                  </a:lnTo>
                  <a:lnTo>
                    <a:pt x="10493" y="10540"/>
                  </a:lnTo>
                  <a:lnTo>
                    <a:pt x="21913" y="2829"/>
                  </a:lnTo>
                  <a:lnTo>
                    <a:pt x="35940" y="0"/>
                  </a:lnTo>
                  <a:lnTo>
                    <a:pt x="395732" y="0"/>
                  </a:lnTo>
                  <a:close/>
                </a:path>
              </a:pathLst>
            </a:custGeom>
            <a:ln w="38100">
              <a:solidFill>
                <a:srgbClr val="000000"/>
              </a:solidFill>
            </a:ln>
          </p:spPr>
          <p:txBody>
            <a:bodyPr wrap="square" lIns="0" tIns="0" rIns="0" bIns="0" rtlCol="0"/>
            <a:lstStyle/>
            <a:p>
              <a:endParaRPr/>
            </a:p>
          </p:txBody>
        </p:sp>
        <p:sp>
          <p:nvSpPr>
            <p:cNvPr id="129" name="object 129"/>
            <p:cNvSpPr/>
            <p:nvPr/>
          </p:nvSpPr>
          <p:spPr>
            <a:xfrm>
              <a:off x="4011930" y="5368925"/>
              <a:ext cx="0" cy="215900"/>
            </a:xfrm>
            <a:custGeom>
              <a:avLst/>
              <a:gdLst/>
              <a:ahLst/>
              <a:cxnLst/>
              <a:rect l="l" t="t" r="r" b="b"/>
              <a:pathLst>
                <a:path h="215900">
                  <a:moveTo>
                    <a:pt x="0" y="0"/>
                  </a:moveTo>
                  <a:lnTo>
                    <a:pt x="0" y="215900"/>
                  </a:lnTo>
                </a:path>
              </a:pathLst>
            </a:custGeom>
            <a:ln w="28575">
              <a:solidFill>
                <a:srgbClr val="FFFFFF"/>
              </a:solidFill>
            </a:ln>
          </p:spPr>
          <p:txBody>
            <a:bodyPr wrap="square" lIns="0" tIns="0" rIns="0" bIns="0" rtlCol="0"/>
            <a:lstStyle/>
            <a:p>
              <a:endParaRPr/>
            </a:p>
          </p:txBody>
        </p:sp>
        <p:sp>
          <p:nvSpPr>
            <p:cNvPr id="130" name="object 130"/>
            <p:cNvSpPr/>
            <p:nvPr/>
          </p:nvSpPr>
          <p:spPr>
            <a:xfrm>
              <a:off x="3820033" y="5499100"/>
              <a:ext cx="47625" cy="43815"/>
            </a:xfrm>
            <a:custGeom>
              <a:avLst/>
              <a:gdLst/>
              <a:ahLst/>
              <a:cxnLst/>
              <a:rect l="l" t="t" r="r" b="b"/>
              <a:pathLst>
                <a:path w="47625" h="43814">
                  <a:moveTo>
                    <a:pt x="23749" y="0"/>
                  </a:moveTo>
                  <a:lnTo>
                    <a:pt x="14519" y="1694"/>
                  </a:lnTo>
                  <a:lnTo>
                    <a:pt x="6969" y="6318"/>
                  </a:lnTo>
                  <a:lnTo>
                    <a:pt x="1871" y="13180"/>
                  </a:lnTo>
                  <a:lnTo>
                    <a:pt x="0" y="21590"/>
                  </a:lnTo>
                  <a:lnTo>
                    <a:pt x="1871" y="30073"/>
                  </a:lnTo>
                  <a:lnTo>
                    <a:pt x="6969" y="36972"/>
                  </a:lnTo>
                  <a:lnTo>
                    <a:pt x="14519" y="41610"/>
                  </a:lnTo>
                  <a:lnTo>
                    <a:pt x="23749" y="43306"/>
                  </a:lnTo>
                  <a:lnTo>
                    <a:pt x="33031" y="41610"/>
                  </a:lnTo>
                  <a:lnTo>
                    <a:pt x="40576" y="36972"/>
                  </a:lnTo>
                  <a:lnTo>
                    <a:pt x="45644" y="30073"/>
                  </a:lnTo>
                  <a:lnTo>
                    <a:pt x="47497" y="21590"/>
                  </a:lnTo>
                  <a:lnTo>
                    <a:pt x="45644" y="13180"/>
                  </a:lnTo>
                  <a:lnTo>
                    <a:pt x="40576" y="6318"/>
                  </a:lnTo>
                  <a:lnTo>
                    <a:pt x="33031" y="1694"/>
                  </a:lnTo>
                  <a:lnTo>
                    <a:pt x="23749" y="0"/>
                  </a:lnTo>
                  <a:close/>
                </a:path>
              </a:pathLst>
            </a:custGeom>
            <a:solidFill>
              <a:srgbClr val="FFFFFF"/>
            </a:solidFill>
          </p:spPr>
          <p:txBody>
            <a:bodyPr wrap="square" lIns="0" tIns="0" rIns="0" bIns="0" rtlCol="0"/>
            <a:lstStyle/>
            <a:p>
              <a:endParaRPr/>
            </a:p>
          </p:txBody>
        </p:sp>
        <p:sp>
          <p:nvSpPr>
            <p:cNvPr id="131" name="object 131"/>
            <p:cNvSpPr/>
            <p:nvPr/>
          </p:nvSpPr>
          <p:spPr>
            <a:xfrm>
              <a:off x="3820033" y="5499100"/>
              <a:ext cx="47625" cy="43815"/>
            </a:xfrm>
            <a:custGeom>
              <a:avLst/>
              <a:gdLst/>
              <a:ahLst/>
              <a:cxnLst/>
              <a:rect l="l" t="t" r="r" b="b"/>
              <a:pathLst>
                <a:path w="47625" h="43814">
                  <a:moveTo>
                    <a:pt x="0" y="21590"/>
                  </a:moveTo>
                  <a:lnTo>
                    <a:pt x="1871" y="13180"/>
                  </a:lnTo>
                  <a:lnTo>
                    <a:pt x="6969" y="6318"/>
                  </a:lnTo>
                  <a:lnTo>
                    <a:pt x="14519" y="1694"/>
                  </a:lnTo>
                  <a:lnTo>
                    <a:pt x="23749" y="0"/>
                  </a:lnTo>
                  <a:lnTo>
                    <a:pt x="33031" y="1694"/>
                  </a:lnTo>
                  <a:lnTo>
                    <a:pt x="40576" y="6318"/>
                  </a:lnTo>
                  <a:lnTo>
                    <a:pt x="45644" y="13180"/>
                  </a:lnTo>
                  <a:lnTo>
                    <a:pt x="47497" y="21590"/>
                  </a:lnTo>
                  <a:lnTo>
                    <a:pt x="45644" y="30073"/>
                  </a:lnTo>
                  <a:lnTo>
                    <a:pt x="40576" y="36972"/>
                  </a:lnTo>
                  <a:lnTo>
                    <a:pt x="33031" y="41610"/>
                  </a:lnTo>
                  <a:lnTo>
                    <a:pt x="23749" y="43306"/>
                  </a:lnTo>
                  <a:lnTo>
                    <a:pt x="14519" y="41610"/>
                  </a:lnTo>
                  <a:lnTo>
                    <a:pt x="6969" y="36972"/>
                  </a:lnTo>
                  <a:lnTo>
                    <a:pt x="1871" y="30073"/>
                  </a:lnTo>
                  <a:lnTo>
                    <a:pt x="0" y="21590"/>
                  </a:lnTo>
                  <a:close/>
                </a:path>
              </a:pathLst>
            </a:custGeom>
            <a:ln w="9525">
              <a:solidFill>
                <a:srgbClr val="000000"/>
              </a:solidFill>
            </a:ln>
          </p:spPr>
          <p:txBody>
            <a:bodyPr wrap="square" lIns="0" tIns="0" rIns="0" bIns="0" rtlCol="0"/>
            <a:lstStyle/>
            <a:p>
              <a:endParaRPr/>
            </a:p>
          </p:txBody>
        </p:sp>
        <p:sp>
          <p:nvSpPr>
            <p:cNvPr id="132" name="object 132"/>
            <p:cNvSpPr/>
            <p:nvPr/>
          </p:nvSpPr>
          <p:spPr>
            <a:xfrm>
              <a:off x="3820033" y="5412740"/>
              <a:ext cx="47625" cy="43815"/>
            </a:xfrm>
            <a:custGeom>
              <a:avLst/>
              <a:gdLst/>
              <a:ahLst/>
              <a:cxnLst/>
              <a:rect l="l" t="t" r="r" b="b"/>
              <a:pathLst>
                <a:path w="47625" h="43814">
                  <a:moveTo>
                    <a:pt x="23749" y="0"/>
                  </a:moveTo>
                  <a:lnTo>
                    <a:pt x="14519" y="1714"/>
                  </a:lnTo>
                  <a:lnTo>
                    <a:pt x="6969" y="6381"/>
                  </a:lnTo>
                  <a:lnTo>
                    <a:pt x="1871" y="13287"/>
                  </a:lnTo>
                  <a:lnTo>
                    <a:pt x="0" y="21717"/>
                  </a:lnTo>
                  <a:lnTo>
                    <a:pt x="1871" y="30146"/>
                  </a:lnTo>
                  <a:lnTo>
                    <a:pt x="6969" y="37052"/>
                  </a:lnTo>
                  <a:lnTo>
                    <a:pt x="14519" y="41719"/>
                  </a:lnTo>
                  <a:lnTo>
                    <a:pt x="23749" y="43434"/>
                  </a:lnTo>
                  <a:lnTo>
                    <a:pt x="33031" y="41719"/>
                  </a:lnTo>
                  <a:lnTo>
                    <a:pt x="40576" y="37052"/>
                  </a:lnTo>
                  <a:lnTo>
                    <a:pt x="45644" y="30146"/>
                  </a:lnTo>
                  <a:lnTo>
                    <a:pt x="47497" y="21717"/>
                  </a:lnTo>
                  <a:lnTo>
                    <a:pt x="45644" y="13287"/>
                  </a:lnTo>
                  <a:lnTo>
                    <a:pt x="40576" y="6381"/>
                  </a:lnTo>
                  <a:lnTo>
                    <a:pt x="33031" y="1714"/>
                  </a:lnTo>
                  <a:lnTo>
                    <a:pt x="23749" y="0"/>
                  </a:lnTo>
                  <a:close/>
                </a:path>
              </a:pathLst>
            </a:custGeom>
            <a:solidFill>
              <a:srgbClr val="FFFFFF"/>
            </a:solidFill>
          </p:spPr>
          <p:txBody>
            <a:bodyPr wrap="square" lIns="0" tIns="0" rIns="0" bIns="0" rtlCol="0"/>
            <a:lstStyle/>
            <a:p>
              <a:endParaRPr/>
            </a:p>
          </p:txBody>
        </p:sp>
        <p:sp>
          <p:nvSpPr>
            <p:cNvPr id="133" name="object 133"/>
            <p:cNvSpPr/>
            <p:nvPr/>
          </p:nvSpPr>
          <p:spPr>
            <a:xfrm>
              <a:off x="3820033" y="5412740"/>
              <a:ext cx="47625" cy="43815"/>
            </a:xfrm>
            <a:custGeom>
              <a:avLst/>
              <a:gdLst/>
              <a:ahLst/>
              <a:cxnLst/>
              <a:rect l="l" t="t" r="r" b="b"/>
              <a:pathLst>
                <a:path w="47625" h="43814">
                  <a:moveTo>
                    <a:pt x="0" y="21717"/>
                  </a:moveTo>
                  <a:lnTo>
                    <a:pt x="1871" y="13287"/>
                  </a:lnTo>
                  <a:lnTo>
                    <a:pt x="6969" y="6381"/>
                  </a:lnTo>
                  <a:lnTo>
                    <a:pt x="14519" y="1714"/>
                  </a:lnTo>
                  <a:lnTo>
                    <a:pt x="23749" y="0"/>
                  </a:lnTo>
                  <a:lnTo>
                    <a:pt x="33031" y="1714"/>
                  </a:lnTo>
                  <a:lnTo>
                    <a:pt x="40576" y="6381"/>
                  </a:lnTo>
                  <a:lnTo>
                    <a:pt x="45644" y="13287"/>
                  </a:lnTo>
                  <a:lnTo>
                    <a:pt x="47497" y="21717"/>
                  </a:lnTo>
                  <a:lnTo>
                    <a:pt x="45644" y="30146"/>
                  </a:lnTo>
                  <a:lnTo>
                    <a:pt x="40576" y="37052"/>
                  </a:lnTo>
                  <a:lnTo>
                    <a:pt x="33031" y="41719"/>
                  </a:lnTo>
                  <a:lnTo>
                    <a:pt x="23749" y="43434"/>
                  </a:lnTo>
                  <a:lnTo>
                    <a:pt x="14519" y="41719"/>
                  </a:lnTo>
                  <a:lnTo>
                    <a:pt x="6969" y="37052"/>
                  </a:lnTo>
                  <a:lnTo>
                    <a:pt x="1871" y="30146"/>
                  </a:lnTo>
                  <a:lnTo>
                    <a:pt x="0" y="21717"/>
                  </a:lnTo>
                  <a:close/>
                </a:path>
              </a:pathLst>
            </a:custGeom>
            <a:ln w="9524">
              <a:solidFill>
                <a:srgbClr val="000000"/>
              </a:solidFill>
            </a:ln>
          </p:spPr>
          <p:txBody>
            <a:bodyPr wrap="square" lIns="0" tIns="0" rIns="0" bIns="0" rtlCol="0"/>
            <a:lstStyle/>
            <a:p>
              <a:endParaRPr/>
            </a:p>
          </p:txBody>
        </p:sp>
        <p:sp>
          <p:nvSpPr>
            <p:cNvPr id="134" name="object 134"/>
            <p:cNvSpPr/>
            <p:nvPr/>
          </p:nvSpPr>
          <p:spPr>
            <a:xfrm>
              <a:off x="3916172" y="5498591"/>
              <a:ext cx="47625" cy="43815"/>
            </a:xfrm>
            <a:custGeom>
              <a:avLst/>
              <a:gdLst/>
              <a:ahLst/>
              <a:cxnLst/>
              <a:rect l="l" t="t" r="r" b="b"/>
              <a:pathLst>
                <a:path w="47625" h="43814">
                  <a:moveTo>
                    <a:pt x="23875" y="0"/>
                  </a:moveTo>
                  <a:lnTo>
                    <a:pt x="14573" y="1696"/>
                  </a:lnTo>
                  <a:lnTo>
                    <a:pt x="6984" y="6334"/>
                  </a:lnTo>
                  <a:lnTo>
                    <a:pt x="1873" y="13233"/>
                  </a:lnTo>
                  <a:lnTo>
                    <a:pt x="0" y="21717"/>
                  </a:lnTo>
                  <a:lnTo>
                    <a:pt x="1873" y="30126"/>
                  </a:lnTo>
                  <a:lnTo>
                    <a:pt x="6984" y="36988"/>
                  </a:lnTo>
                  <a:lnTo>
                    <a:pt x="14573" y="41612"/>
                  </a:lnTo>
                  <a:lnTo>
                    <a:pt x="23875" y="43307"/>
                  </a:lnTo>
                  <a:lnTo>
                    <a:pt x="33105" y="41612"/>
                  </a:lnTo>
                  <a:lnTo>
                    <a:pt x="40655" y="36988"/>
                  </a:lnTo>
                  <a:lnTo>
                    <a:pt x="45753" y="30126"/>
                  </a:lnTo>
                  <a:lnTo>
                    <a:pt x="47625" y="21717"/>
                  </a:lnTo>
                  <a:lnTo>
                    <a:pt x="45753" y="13233"/>
                  </a:lnTo>
                  <a:lnTo>
                    <a:pt x="40655" y="6334"/>
                  </a:lnTo>
                  <a:lnTo>
                    <a:pt x="33105" y="1696"/>
                  </a:lnTo>
                  <a:lnTo>
                    <a:pt x="23875" y="0"/>
                  </a:lnTo>
                  <a:close/>
                </a:path>
              </a:pathLst>
            </a:custGeom>
            <a:solidFill>
              <a:srgbClr val="FFFFFF"/>
            </a:solidFill>
          </p:spPr>
          <p:txBody>
            <a:bodyPr wrap="square" lIns="0" tIns="0" rIns="0" bIns="0" rtlCol="0"/>
            <a:lstStyle/>
            <a:p>
              <a:endParaRPr/>
            </a:p>
          </p:txBody>
        </p:sp>
        <p:sp>
          <p:nvSpPr>
            <p:cNvPr id="135" name="object 135"/>
            <p:cNvSpPr/>
            <p:nvPr/>
          </p:nvSpPr>
          <p:spPr>
            <a:xfrm>
              <a:off x="3916172" y="5498591"/>
              <a:ext cx="47625" cy="43815"/>
            </a:xfrm>
            <a:custGeom>
              <a:avLst/>
              <a:gdLst/>
              <a:ahLst/>
              <a:cxnLst/>
              <a:rect l="l" t="t" r="r" b="b"/>
              <a:pathLst>
                <a:path w="47625" h="43814">
                  <a:moveTo>
                    <a:pt x="0" y="21717"/>
                  </a:moveTo>
                  <a:lnTo>
                    <a:pt x="1873" y="13233"/>
                  </a:lnTo>
                  <a:lnTo>
                    <a:pt x="6984" y="6334"/>
                  </a:lnTo>
                  <a:lnTo>
                    <a:pt x="14573" y="1696"/>
                  </a:lnTo>
                  <a:lnTo>
                    <a:pt x="23875" y="0"/>
                  </a:lnTo>
                  <a:lnTo>
                    <a:pt x="33105" y="1696"/>
                  </a:lnTo>
                  <a:lnTo>
                    <a:pt x="40655" y="6334"/>
                  </a:lnTo>
                  <a:lnTo>
                    <a:pt x="45753" y="13233"/>
                  </a:lnTo>
                  <a:lnTo>
                    <a:pt x="47625" y="21717"/>
                  </a:lnTo>
                  <a:lnTo>
                    <a:pt x="45753" y="30126"/>
                  </a:lnTo>
                  <a:lnTo>
                    <a:pt x="40655" y="36988"/>
                  </a:lnTo>
                  <a:lnTo>
                    <a:pt x="33105" y="41612"/>
                  </a:lnTo>
                  <a:lnTo>
                    <a:pt x="23875" y="43307"/>
                  </a:lnTo>
                  <a:lnTo>
                    <a:pt x="14573" y="41612"/>
                  </a:lnTo>
                  <a:lnTo>
                    <a:pt x="6984" y="36988"/>
                  </a:lnTo>
                  <a:lnTo>
                    <a:pt x="1873" y="30126"/>
                  </a:lnTo>
                  <a:lnTo>
                    <a:pt x="0" y="21717"/>
                  </a:lnTo>
                  <a:close/>
                </a:path>
              </a:pathLst>
            </a:custGeom>
            <a:ln w="9525">
              <a:solidFill>
                <a:srgbClr val="000000"/>
              </a:solidFill>
            </a:ln>
          </p:spPr>
          <p:txBody>
            <a:bodyPr wrap="square" lIns="0" tIns="0" rIns="0" bIns="0" rtlCol="0"/>
            <a:lstStyle/>
            <a:p>
              <a:endParaRPr/>
            </a:p>
          </p:txBody>
        </p:sp>
        <p:sp>
          <p:nvSpPr>
            <p:cNvPr id="136" name="object 136"/>
            <p:cNvSpPr/>
            <p:nvPr/>
          </p:nvSpPr>
          <p:spPr>
            <a:xfrm>
              <a:off x="3916172" y="5412359"/>
              <a:ext cx="47625" cy="43815"/>
            </a:xfrm>
            <a:custGeom>
              <a:avLst/>
              <a:gdLst/>
              <a:ahLst/>
              <a:cxnLst/>
              <a:rect l="l" t="t" r="r" b="b"/>
              <a:pathLst>
                <a:path w="47625" h="43814">
                  <a:moveTo>
                    <a:pt x="23875" y="0"/>
                  </a:moveTo>
                  <a:lnTo>
                    <a:pt x="14573" y="1694"/>
                  </a:lnTo>
                  <a:lnTo>
                    <a:pt x="6984" y="6318"/>
                  </a:lnTo>
                  <a:lnTo>
                    <a:pt x="1873" y="13180"/>
                  </a:lnTo>
                  <a:lnTo>
                    <a:pt x="0" y="21589"/>
                  </a:lnTo>
                  <a:lnTo>
                    <a:pt x="1873" y="30073"/>
                  </a:lnTo>
                  <a:lnTo>
                    <a:pt x="6984" y="36972"/>
                  </a:lnTo>
                  <a:lnTo>
                    <a:pt x="14573" y="41610"/>
                  </a:lnTo>
                  <a:lnTo>
                    <a:pt x="23875" y="43306"/>
                  </a:lnTo>
                  <a:lnTo>
                    <a:pt x="33105" y="41610"/>
                  </a:lnTo>
                  <a:lnTo>
                    <a:pt x="40655" y="36972"/>
                  </a:lnTo>
                  <a:lnTo>
                    <a:pt x="45753" y="30073"/>
                  </a:lnTo>
                  <a:lnTo>
                    <a:pt x="47625" y="21589"/>
                  </a:lnTo>
                  <a:lnTo>
                    <a:pt x="45753" y="13180"/>
                  </a:lnTo>
                  <a:lnTo>
                    <a:pt x="40655" y="6318"/>
                  </a:lnTo>
                  <a:lnTo>
                    <a:pt x="33105" y="1694"/>
                  </a:lnTo>
                  <a:lnTo>
                    <a:pt x="23875" y="0"/>
                  </a:lnTo>
                  <a:close/>
                </a:path>
              </a:pathLst>
            </a:custGeom>
            <a:solidFill>
              <a:srgbClr val="FFFFFF"/>
            </a:solidFill>
          </p:spPr>
          <p:txBody>
            <a:bodyPr wrap="square" lIns="0" tIns="0" rIns="0" bIns="0" rtlCol="0"/>
            <a:lstStyle/>
            <a:p>
              <a:endParaRPr/>
            </a:p>
          </p:txBody>
        </p:sp>
        <p:sp>
          <p:nvSpPr>
            <p:cNvPr id="137" name="object 137"/>
            <p:cNvSpPr/>
            <p:nvPr/>
          </p:nvSpPr>
          <p:spPr>
            <a:xfrm>
              <a:off x="3916172" y="5412359"/>
              <a:ext cx="47625" cy="43815"/>
            </a:xfrm>
            <a:custGeom>
              <a:avLst/>
              <a:gdLst/>
              <a:ahLst/>
              <a:cxnLst/>
              <a:rect l="l" t="t" r="r" b="b"/>
              <a:pathLst>
                <a:path w="47625" h="43814">
                  <a:moveTo>
                    <a:pt x="0" y="21589"/>
                  </a:moveTo>
                  <a:lnTo>
                    <a:pt x="1873" y="13180"/>
                  </a:lnTo>
                  <a:lnTo>
                    <a:pt x="6984" y="6318"/>
                  </a:lnTo>
                  <a:lnTo>
                    <a:pt x="14573" y="1694"/>
                  </a:lnTo>
                  <a:lnTo>
                    <a:pt x="23875" y="0"/>
                  </a:lnTo>
                  <a:lnTo>
                    <a:pt x="33105" y="1694"/>
                  </a:lnTo>
                  <a:lnTo>
                    <a:pt x="40655" y="6318"/>
                  </a:lnTo>
                  <a:lnTo>
                    <a:pt x="45753" y="13180"/>
                  </a:lnTo>
                  <a:lnTo>
                    <a:pt x="47625" y="21589"/>
                  </a:lnTo>
                  <a:lnTo>
                    <a:pt x="45753" y="30073"/>
                  </a:lnTo>
                  <a:lnTo>
                    <a:pt x="40655" y="36972"/>
                  </a:lnTo>
                  <a:lnTo>
                    <a:pt x="33105" y="41610"/>
                  </a:lnTo>
                  <a:lnTo>
                    <a:pt x="23875" y="43306"/>
                  </a:lnTo>
                  <a:lnTo>
                    <a:pt x="14573" y="41610"/>
                  </a:lnTo>
                  <a:lnTo>
                    <a:pt x="6984" y="36972"/>
                  </a:lnTo>
                  <a:lnTo>
                    <a:pt x="1873" y="30073"/>
                  </a:lnTo>
                  <a:lnTo>
                    <a:pt x="0" y="21589"/>
                  </a:lnTo>
                  <a:close/>
                </a:path>
              </a:pathLst>
            </a:custGeom>
            <a:ln w="9525">
              <a:solidFill>
                <a:srgbClr val="000000"/>
              </a:solidFill>
            </a:ln>
          </p:spPr>
          <p:txBody>
            <a:bodyPr wrap="square" lIns="0" tIns="0" rIns="0" bIns="0" rtlCol="0"/>
            <a:lstStyle/>
            <a:p>
              <a:endParaRPr/>
            </a:p>
          </p:txBody>
        </p:sp>
        <p:sp>
          <p:nvSpPr>
            <p:cNvPr id="138" name="object 138"/>
            <p:cNvSpPr/>
            <p:nvPr/>
          </p:nvSpPr>
          <p:spPr>
            <a:xfrm>
              <a:off x="4059427" y="5499100"/>
              <a:ext cx="47625" cy="43815"/>
            </a:xfrm>
            <a:custGeom>
              <a:avLst/>
              <a:gdLst/>
              <a:ahLst/>
              <a:cxnLst/>
              <a:rect l="l" t="t" r="r" b="b"/>
              <a:pathLst>
                <a:path w="47625" h="43814">
                  <a:moveTo>
                    <a:pt x="23749" y="0"/>
                  </a:moveTo>
                  <a:lnTo>
                    <a:pt x="14519" y="1694"/>
                  </a:lnTo>
                  <a:lnTo>
                    <a:pt x="6969" y="6318"/>
                  </a:lnTo>
                  <a:lnTo>
                    <a:pt x="1871" y="13180"/>
                  </a:lnTo>
                  <a:lnTo>
                    <a:pt x="0" y="21590"/>
                  </a:lnTo>
                  <a:lnTo>
                    <a:pt x="1871" y="30073"/>
                  </a:lnTo>
                  <a:lnTo>
                    <a:pt x="6969" y="36972"/>
                  </a:lnTo>
                  <a:lnTo>
                    <a:pt x="14519" y="41610"/>
                  </a:lnTo>
                  <a:lnTo>
                    <a:pt x="23749" y="43306"/>
                  </a:lnTo>
                  <a:lnTo>
                    <a:pt x="33051" y="41610"/>
                  </a:lnTo>
                  <a:lnTo>
                    <a:pt x="40640" y="36972"/>
                  </a:lnTo>
                  <a:lnTo>
                    <a:pt x="45751" y="30073"/>
                  </a:lnTo>
                  <a:lnTo>
                    <a:pt x="47625" y="21590"/>
                  </a:lnTo>
                  <a:lnTo>
                    <a:pt x="45751" y="13180"/>
                  </a:lnTo>
                  <a:lnTo>
                    <a:pt x="40640" y="6318"/>
                  </a:lnTo>
                  <a:lnTo>
                    <a:pt x="33051" y="1694"/>
                  </a:lnTo>
                  <a:lnTo>
                    <a:pt x="23749" y="0"/>
                  </a:lnTo>
                  <a:close/>
                </a:path>
              </a:pathLst>
            </a:custGeom>
            <a:solidFill>
              <a:srgbClr val="FFFFFF"/>
            </a:solidFill>
          </p:spPr>
          <p:txBody>
            <a:bodyPr wrap="square" lIns="0" tIns="0" rIns="0" bIns="0" rtlCol="0"/>
            <a:lstStyle/>
            <a:p>
              <a:endParaRPr/>
            </a:p>
          </p:txBody>
        </p:sp>
        <p:sp>
          <p:nvSpPr>
            <p:cNvPr id="139" name="object 139"/>
            <p:cNvSpPr/>
            <p:nvPr/>
          </p:nvSpPr>
          <p:spPr>
            <a:xfrm>
              <a:off x="4059427" y="5499100"/>
              <a:ext cx="47625" cy="43815"/>
            </a:xfrm>
            <a:custGeom>
              <a:avLst/>
              <a:gdLst/>
              <a:ahLst/>
              <a:cxnLst/>
              <a:rect l="l" t="t" r="r" b="b"/>
              <a:pathLst>
                <a:path w="47625" h="43814">
                  <a:moveTo>
                    <a:pt x="0" y="21590"/>
                  </a:moveTo>
                  <a:lnTo>
                    <a:pt x="1871" y="13180"/>
                  </a:lnTo>
                  <a:lnTo>
                    <a:pt x="6969" y="6318"/>
                  </a:lnTo>
                  <a:lnTo>
                    <a:pt x="14519" y="1694"/>
                  </a:lnTo>
                  <a:lnTo>
                    <a:pt x="23749" y="0"/>
                  </a:lnTo>
                  <a:lnTo>
                    <a:pt x="33051" y="1694"/>
                  </a:lnTo>
                  <a:lnTo>
                    <a:pt x="40640" y="6318"/>
                  </a:lnTo>
                  <a:lnTo>
                    <a:pt x="45751" y="13180"/>
                  </a:lnTo>
                  <a:lnTo>
                    <a:pt x="47625" y="21590"/>
                  </a:lnTo>
                  <a:lnTo>
                    <a:pt x="45751" y="30073"/>
                  </a:lnTo>
                  <a:lnTo>
                    <a:pt x="40640" y="36972"/>
                  </a:lnTo>
                  <a:lnTo>
                    <a:pt x="33051" y="41610"/>
                  </a:lnTo>
                  <a:lnTo>
                    <a:pt x="23749" y="43306"/>
                  </a:lnTo>
                  <a:lnTo>
                    <a:pt x="14519" y="41610"/>
                  </a:lnTo>
                  <a:lnTo>
                    <a:pt x="6969" y="36972"/>
                  </a:lnTo>
                  <a:lnTo>
                    <a:pt x="1871" y="30073"/>
                  </a:lnTo>
                  <a:lnTo>
                    <a:pt x="0" y="21590"/>
                  </a:lnTo>
                  <a:close/>
                </a:path>
              </a:pathLst>
            </a:custGeom>
            <a:ln w="9525">
              <a:solidFill>
                <a:srgbClr val="000000"/>
              </a:solidFill>
            </a:ln>
          </p:spPr>
          <p:txBody>
            <a:bodyPr wrap="square" lIns="0" tIns="0" rIns="0" bIns="0" rtlCol="0"/>
            <a:lstStyle/>
            <a:p>
              <a:endParaRPr/>
            </a:p>
          </p:txBody>
        </p:sp>
        <p:sp>
          <p:nvSpPr>
            <p:cNvPr id="140" name="object 140"/>
            <p:cNvSpPr/>
            <p:nvPr/>
          </p:nvSpPr>
          <p:spPr>
            <a:xfrm>
              <a:off x="4059427" y="5412740"/>
              <a:ext cx="47625" cy="43815"/>
            </a:xfrm>
            <a:custGeom>
              <a:avLst/>
              <a:gdLst/>
              <a:ahLst/>
              <a:cxnLst/>
              <a:rect l="l" t="t" r="r" b="b"/>
              <a:pathLst>
                <a:path w="47625" h="43814">
                  <a:moveTo>
                    <a:pt x="23749" y="0"/>
                  </a:moveTo>
                  <a:lnTo>
                    <a:pt x="14519" y="1714"/>
                  </a:lnTo>
                  <a:lnTo>
                    <a:pt x="6969" y="6381"/>
                  </a:lnTo>
                  <a:lnTo>
                    <a:pt x="1871" y="13287"/>
                  </a:lnTo>
                  <a:lnTo>
                    <a:pt x="0" y="21717"/>
                  </a:lnTo>
                  <a:lnTo>
                    <a:pt x="1871" y="30146"/>
                  </a:lnTo>
                  <a:lnTo>
                    <a:pt x="6969" y="37052"/>
                  </a:lnTo>
                  <a:lnTo>
                    <a:pt x="14519" y="41719"/>
                  </a:lnTo>
                  <a:lnTo>
                    <a:pt x="23749" y="43434"/>
                  </a:lnTo>
                  <a:lnTo>
                    <a:pt x="33051" y="41719"/>
                  </a:lnTo>
                  <a:lnTo>
                    <a:pt x="40640" y="37052"/>
                  </a:lnTo>
                  <a:lnTo>
                    <a:pt x="45751" y="30146"/>
                  </a:lnTo>
                  <a:lnTo>
                    <a:pt x="47625" y="21717"/>
                  </a:lnTo>
                  <a:lnTo>
                    <a:pt x="45751" y="13287"/>
                  </a:lnTo>
                  <a:lnTo>
                    <a:pt x="40640" y="6381"/>
                  </a:lnTo>
                  <a:lnTo>
                    <a:pt x="33051" y="1714"/>
                  </a:lnTo>
                  <a:lnTo>
                    <a:pt x="23749" y="0"/>
                  </a:lnTo>
                  <a:close/>
                </a:path>
              </a:pathLst>
            </a:custGeom>
            <a:solidFill>
              <a:srgbClr val="FFFFFF"/>
            </a:solidFill>
          </p:spPr>
          <p:txBody>
            <a:bodyPr wrap="square" lIns="0" tIns="0" rIns="0" bIns="0" rtlCol="0"/>
            <a:lstStyle/>
            <a:p>
              <a:endParaRPr/>
            </a:p>
          </p:txBody>
        </p:sp>
        <p:sp>
          <p:nvSpPr>
            <p:cNvPr id="141" name="object 141"/>
            <p:cNvSpPr/>
            <p:nvPr/>
          </p:nvSpPr>
          <p:spPr>
            <a:xfrm>
              <a:off x="4059427" y="5412740"/>
              <a:ext cx="47625" cy="43815"/>
            </a:xfrm>
            <a:custGeom>
              <a:avLst/>
              <a:gdLst/>
              <a:ahLst/>
              <a:cxnLst/>
              <a:rect l="l" t="t" r="r" b="b"/>
              <a:pathLst>
                <a:path w="47625" h="43814">
                  <a:moveTo>
                    <a:pt x="0" y="21717"/>
                  </a:moveTo>
                  <a:lnTo>
                    <a:pt x="1871" y="13287"/>
                  </a:lnTo>
                  <a:lnTo>
                    <a:pt x="6969" y="6381"/>
                  </a:lnTo>
                  <a:lnTo>
                    <a:pt x="14519" y="1714"/>
                  </a:lnTo>
                  <a:lnTo>
                    <a:pt x="23749" y="0"/>
                  </a:lnTo>
                  <a:lnTo>
                    <a:pt x="33051" y="1714"/>
                  </a:lnTo>
                  <a:lnTo>
                    <a:pt x="40640" y="6381"/>
                  </a:lnTo>
                  <a:lnTo>
                    <a:pt x="45751" y="13287"/>
                  </a:lnTo>
                  <a:lnTo>
                    <a:pt x="47625" y="21717"/>
                  </a:lnTo>
                  <a:lnTo>
                    <a:pt x="45751" y="30146"/>
                  </a:lnTo>
                  <a:lnTo>
                    <a:pt x="40640" y="37052"/>
                  </a:lnTo>
                  <a:lnTo>
                    <a:pt x="33051" y="41719"/>
                  </a:lnTo>
                  <a:lnTo>
                    <a:pt x="23749" y="43434"/>
                  </a:lnTo>
                  <a:lnTo>
                    <a:pt x="14519" y="41719"/>
                  </a:lnTo>
                  <a:lnTo>
                    <a:pt x="6969" y="37052"/>
                  </a:lnTo>
                  <a:lnTo>
                    <a:pt x="1871" y="30146"/>
                  </a:lnTo>
                  <a:lnTo>
                    <a:pt x="0" y="21717"/>
                  </a:lnTo>
                  <a:close/>
                </a:path>
              </a:pathLst>
            </a:custGeom>
            <a:ln w="9525">
              <a:solidFill>
                <a:srgbClr val="000000"/>
              </a:solidFill>
            </a:ln>
          </p:spPr>
          <p:txBody>
            <a:bodyPr wrap="square" lIns="0" tIns="0" rIns="0" bIns="0" rtlCol="0"/>
            <a:lstStyle/>
            <a:p>
              <a:endParaRPr/>
            </a:p>
          </p:txBody>
        </p:sp>
        <p:sp>
          <p:nvSpPr>
            <p:cNvPr id="142" name="object 142"/>
            <p:cNvSpPr/>
            <p:nvPr/>
          </p:nvSpPr>
          <p:spPr>
            <a:xfrm>
              <a:off x="4155694" y="5498591"/>
              <a:ext cx="47625" cy="43815"/>
            </a:xfrm>
            <a:custGeom>
              <a:avLst/>
              <a:gdLst/>
              <a:ahLst/>
              <a:cxnLst/>
              <a:rect l="l" t="t" r="r" b="b"/>
              <a:pathLst>
                <a:path w="47625" h="43814">
                  <a:moveTo>
                    <a:pt x="23748" y="0"/>
                  </a:moveTo>
                  <a:lnTo>
                    <a:pt x="14466" y="1696"/>
                  </a:lnTo>
                  <a:lnTo>
                    <a:pt x="6921" y="6334"/>
                  </a:lnTo>
                  <a:lnTo>
                    <a:pt x="1853" y="13233"/>
                  </a:lnTo>
                  <a:lnTo>
                    <a:pt x="0" y="21717"/>
                  </a:lnTo>
                  <a:lnTo>
                    <a:pt x="1853" y="30126"/>
                  </a:lnTo>
                  <a:lnTo>
                    <a:pt x="6921" y="36988"/>
                  </a:lnTo>
                  <a:lnTo>
                    <a:pt x="14466" y="41612"/>
                  </a:lnTo>
                  <a:lnTo>
                    <a:pt x="23748" y="43307"/>
                  </a:lnTo>
                  <a:lnTo>
                    <a:pt x="32978" y="41612"/>
                  </a:lnTo>
                  <a:lnTo>
                    <a:pt x="40528" y="36988"/>
                  </a:lnTo>
                  <a:lnTo>
                    <a:pt x="45626" y="30126"/>
                  </a:lnTo>
                  <a:lnTo>
                    <a:pt x="47497" y="21717"/>
                  </a:lnTo>
                  <a:lnTo>
                    <a:pt x="45626" y="13233"/>
                  </a:lnTo>
                  <a:lnTo>
                    <a:pt x="40528" y="6334"/>
                  </a:lnTo>
                  <a:lnTo>
                    <a:pt x="32978" y="1696"/>
                  </a:lnTo>
                  <a:lnTo>
                    <a:pt x="23748" y="0"/>
                  </a:lnTo>
                  <a:close/>
                </a:path>
              </a:pathLst>
            </a:custGeom>
            <a:solidFill>
              <a:srgbClr val="FFFFFF"/>
            </a:solidFill>
          </p:spPr>
          <p:txBody>
            <a:bodyPr wrap="square" lIns="0" tIns="0" rIns="0" bIns="0" rtlCol="0"/>
            <a:lstStyle/>
            <a:p>
              <a:endParaRPr/>
            </a:p>
          </p:txBody>
        </p:sp>
        <p:sp>
          <p:nvSpPr>
            <p:cNvPr id="143" name="object 143"/>
            <p:cNvSpPr/>
            <p:nvPr/>
          </p:nvSpPr>
          <p:spPr>
            <a:xfrm>
              <a:off x="4155694" y="5498591"/>
              <a:ext cx="47625" cy="43815"/>
            </a:xfrm>
            <a:custGeom>
              <a:avLst/>
              <a:gdLst/>
              <a:ahLst/>
              <a:cxnLst/>
              <a:rect l="l" t="t" r="r" b="b"/>
              <a:pathLst>
                <a:path w="47625" h="43814">
                  <a:moveTo>
                    <a:pt x="0" y="21717"/>
                  </a:moveTo>
                  <a:lnTo>
                    <a:pt x="1853" y="13233"/>
                  </a:lnTo>
                  <a:lnTo>
                    <a:pt x="6921" y="6334"/>
                  </a:lnTo>
                  <a:lnTo>
                    <a:pt x="14466" y="1696"/>
                  </a:lnTo>
                  <a:lnTo>
                    <a:pt x="23748" y="0"/>
                  </a:lnTo>
                  <a:lnTo>
                    <a:pt x="32978" y="1696"/>
                  </a:lnTo>
                  <a:lnTo>
                    <a:pt x="40528" y="6334"/>
                  </a:lnTo>
                  <a:lnTo>
                    <a:pt x="45626" y="13233"/>
                  </a:lnTo>
                  <a:lnTo>
                    <a:pt x="47497" y="21717"/>
                  </a:lnTo>
                  <a:lnTo>
                    <a:pt x="45626" y="30126"/>
                  </a:lnTo>
                  <a:lnTo>
                    <a:pt x="40528" y="36988"/>
                  </a:lnTo>
                  <a:lnTo>
                    <a:pt x="32978" y="41612"/>
                  </a:lnTo>
                  <a:lnTo>
                    <a:pt x="23748" y="43307"/>
                  </a:lnTo>
                  <a:lnTo>
                    <a:pt x="14466" y="41612"/>
                  </a:lnTo>
                  <a:lnTo>
                    <a:pt x="6921" y="36988"/>
                  </a:lnTo>
                  <a:lnTo>
                    <a:pt x="1853" y="30126"/>
                  </a:lnTo>
                  <a:lnTo>
                    <a:pt x="0" y="21717"/>
                  </a:lnTo>
                  <a:close/>
                </a:path>
              </a:pathLst>
            </a:custGeom>
            <a:ln w="9525">
              <a:solidFill>
                <a:srgbClr val="000000"/>
              </a:solidFill>
            </a:ln>
          </p:spPr>
          <p:txBody>
            <a:bodyPr wrap="square" lIns="0" tIns="0" rIns="0" bIns="0" rtlCol="0"/>
            <a:lstStyle/>
            <a:p>
              <a:endParaRPr/>
            </a:p>
          </p:txBody>
        </p:sp>
        <p:sp>
          <p:nvSpPr>
            <p:cNvPr id="144" name="object 144"/>
            <p:cNvSpPr/>
            <p:nvPr/>
          </p:nvSpPr>
          <p:spPr>
            <a:xfrm>
              <a:off x="4155694" y="5412359"/>
              <a:ext cx="47625" cy="43815"/>
            </a:xfrm>
            <a:custGeom>
              <a:avLst/>
              <a:gdLst/>
              <a:ahLst/>
              <a:cxnLst/>
              <a:rect l="l" t="t" r="r" b="b"/>
              <a:pathLst>
                <a:path w="47625" h="43814">
                  <a:moveTo>
                    <a:pt x="23748" y="0"/>
                  </a:moveTo>
                  <a:lnTo>
                    <a:pt x="14466" y="1694"/>
                  </a:lnTo>
                  <a:lnTo>
                    <a:pt x="6921" y="6318"/>
                  </a:lnTo>
                  <a:lnTo>
                    <a:pt x="1853" y="13180"/>
                  </a:lnTo>
                  <a:lnTo>
                    <a:pt x="0" y="21589"/>
                  </a:lnTo>
                  <a:lnTo>
                    <a:pt x="1853" y="30073"/>
                  </a:lnTo>
                  <a:lnTo>
                    <a:pt x="6921" y="36972"/>
                  </a:lnTo>
                  <a:lnTo>
                    <a:pt x="14466" y="41610"/>
                  </a:lnTo>
                  <a:lnTo>
                    <a:pt x="23748" y="43306"/>
                  </a:lnTo>
                  <a:lnTo>
                    <a:pt x="32978" y="41610"/>
                  </a:lnTo>
                  <a:lnTo>
                    <a:pt x="40528" y="36972"/>
                  </a:lnTo>
                  <a:lnTo>
                    <a:pt x="45626" y="30073"/>
                  </a:lnTo>
                  <a:lnTo>
                    <a:pt x="47497" y="21589"/>
                  </a:lnTo>
                  <a:lnTo>
                    <a:pt x="45626" y="13180"/>
                  </a:lnTo>
                  <a:lnTo>
                    <a:pt x="40528" y="6318"/>
                  </a:lnTo>
                  <a:lnTo>
                    <a:pt x="32978" y="1694"/>
                  </a:lnTo>
                  <a:lnTo>
                    <a:pt x="23748" y="0"/>
                  </a:lnTo>
                  <a:close/>
                </a:path>
              </a:pathLst>
            </a:custGeom>
            <a:solidFill>
              <a:srgbClr val="FFFFFF"/>
            </a:solidFill>
          </p:spPr>
          <p:txBody>
            <a:bodyPr wrap="square" lIns="0" tIns="0" rIns="0" bIns="0" rtlCol="0"/>
            <a:lstStyle/>
            <a:p>
              <a:endParaRPr/>
            </a:p>
          </p:txBody>
        </p:sp>
        <p:sp>
          <p:nvSpPr>
            <p:cNvPr id="145" name="object 145"/>
            <p:cNvSpPr/>
            <p:nvPr/>
          </p:nvSpPr>
          <p:spPr>
            <a:xfrm>
              <a:off x="4155694" y="5412359"/>
              <a:ext cx="47625" cy="43815"/>
            </a:xfrm>
            <a:custGeom>
              <a:avLst/>
              <a:gdLst/>
              <a:ahLst/>
              <a:cxnLst/>
              <a:rect l="l" t="t" r="r" b="b"/>
              <a:pathLst>
                <a:path w="47625" h="43814">
                  <a:moveTo>
                    <a:pt x="0" y="21589"/>
                  </a:moveTo>
                  <a:lnTo>
                    <a:pt x="1853" y="13180"/>
                  </a:lnTo>
                  <a:lnTo>
                    <a:pt x="6921" y="6318"/>
                  </a:lnTo>
                  <a:lnTo>
                    <a:pt x="14466" y="1694"/>
                  </a:lnTo>
                  <a:lnTo>
                    <a:pt x="23748" y="0"/>
                  </a:lnTo>
                  <a:lnTo>
                    <a:pt x="32978" y="1694"/>
                  </a:lnTo>
                  <a:lnTo>
                    <a:pt x="40528" y="6318"/>
                  </a:lnTo>
                  <a:lnTo>
                    <a:pt x="45626" y="13180"/>
                  </a:lnTo>
                  <a:lnTo>
                    <a:pt x="47497" y="21589"/>
                  </a:lnTo>
                  <a:lnTo>
                    <a:pt x="45626" y="30073"/>
                  </a:lnTo>
                  <a:lnTo>
                    <a:pt x="40528" y="36972"/>
                  </a:lnTo>
                  <a:lnTo>
                    <a:pt x="32978" y="41610"/>
                  </a:lnTo>
                  <a:lnTo>
                    <a:pt x="23748" y="43306"/>
                  </a:lnTo>
                  <a:lnTo>
                    <a:pt x="14466" y="41610"/>
                  </a:lnTo>
                  <a:lnTo>
                    <a:pt x="6921" y="36972"/>
                  </a:lnTo>
                  <a:lnTo>
                    <a:pt x="1853" y="30073"/>
                  </a:lnTo>
                  <a:lnTo>
                    <a:pt x="0" y="21589"/>
                  </a:lnTo>
                  <a:close/>
                </a:path>
              </a:pathLst>
            </a:custGeom>
            <a:ln w="9525">
              <a:solidFill>
                <a:srgbClr val="000000"/>
              </a:solidFill>
            </a:ln>
          </p:spPr>
          <p:txBody>
            <a:bodyPr wrap="square" lIns="0" tIns="0" rIns="0" bIns="0" rtlCol="0"/>
            <a:lstStyle/>
            <a:p>
              <a:endParaRPr/>
            </a:p>
          </p:txBody>
        </p:sp>
        <p:sp>
          <p:nvSpPr>
            <p:cNvPr id="146" name="object 146"/>
            <p:cNvSpPr/>
            <p:nvPr/>
          </p:nvSpPr>
          <p:spPr>
            <a:xfrm>
              <a:off x="4513326" y="3908425"/>
              <a:ext cx="4631055" cy="38100"/>
            </a:xfrm>
            <a:custGeom>
              <a:avLst/>
              <a:gdLst/>
              <a:ahLst/>
              <a:cxnLst/>
              <a:rect l="l" t="t" r="r" b="b"/>
              <a:pathLst>
                <a:path w="4631055" h="38100">
                  <a:moveTo>
                    <a:pt x="0" y="38100"/>
                  </a:moveTo>
                  <a:lnTo>
                    <a:pt x="4630673" y="38100"/>
                  </a:lnTo>
                  <a:lnTo>
                    <a:pt x="4630673" y="0"/>
                  </a:lnTo>
                  <a:lnTo>
                    <a:pt x="0" y="0"/>
                  </a:lnTo>
                  <a:lnTo>
                    <a:pt x="0" y="38100"/>
                  </a:lnTo>
                  <a:close/>
                </a:path>
              </a:pathLst>
            </a:custGeom>
            <a:solidFill>
              <a:srgbClr val="000000"/>
            </a:solidFill>
          </p:spPr>
          <p:txBody>
            <a:bodyPr wrap="square" lIns="0" tIns="0" rIns="0" bIns="0" rtlCol="0"/>
            <a:lstStyle/>
            <a:p>
              <a:endParaRPr/>
            </a:p>
          </p:txBody>
        </p:sp>
        <p:pic>
          <p:nvPicPr>
            <p:cNvPr id="147" name="object 147"/>
            <p:cNvPicPr/>
            <p:nvPr/>
          </p:nvPicPr>
          <p:blipFill>
            <a:blip r:embed="rId17" cstate="print"/>
            <a:stretch>
              <a:fillRect/>
            </a:stretch>
          </p:blipFill>
          <p:spPr>
            <a:xfrm>
              <a:off x="6571878" y="4357623"/>
              <a:ext cx="421059" cy="197294"/>
            </a:xfrm>
            <a:prstGeom prst="rect">
              <a:avLst/>
            </a:prstGeom>
          </p:spPr>
        </p:pic>
        <p:pic>
          <p:nvPicPr>
            <p:cNvPr id="148" name="object 148"/>
            <p:cNvPicPr/>
            <p:nvPr/>
          </p:nvPicPr>
          <p:blipFill>
            <a:blip r:embed="rId17" cstate="print"/>
            <a:stretch>
              <a:fillRect/>
            </a:stretch>
          </p:blipFill>
          <p:spPr>
            <a:xfrm>
              <a:off x="6571878" y="4597019"/>
              <a:ext cx="421059" cy="195973"/>
            </a:xfrm>
            <a:prstGeom prst="rect">
              <a:avLst/>
            </a:prstGeom>
          </p:spPr>
        </p:pic>
        <p:pic>
          <p:nvPicPr>
            <p:cNvPr id="149" name="object 149"/>
            <p:cNvPicPr/>
            <p:nvPr/>
          </p:nvPicPr>
          <p:blipFill>
            <a:blip r:embed="rId17" cstate="print"/>
            <a:stretch>
              <a:fillRect/>
            </a:stretch>
          </p:blipFill>
          <p:spPr>
            <a:xfrm>
              <a:off x="6571878" y="5074539"/>
              <a:ext cx="421059" cy="195973"/>
            </a:xfrm>
            <a:prstGeom prst="rect">
              <a:avLst/>
            </a:prstGeom>
          </p:spPr>
        </p:pic>
        <p:pic>
          <p:nvPicPr>
            <p:cNvPr id="150" name="object 150"/>
            <p:cNvPicPr/>
            <p:nvPr/>
          </p:nvPicPr>
          <p:blipFill>
            <a:blip r:embed="rId17" cstate="print"/>
            <a:stretch>
              <a:fillRect/>
            </a:stretch>
          </p:blipFill>
          <p:spPr>
            <a:xfrm>
              <a:off x="6571878" y="4835144"/>
              <a:ext cx="421059" cy="195973"/>
            </a:xfrm>
            <a:prstGeom prst="rect">
              <a:avLst/>
            </a:prstGeom>
          </p:spPr>
        </p:pic>
      </p:grpSp>
      <p:sp>
        <p:nvSpPr>
          <p:cNvPr id="151" name="object 151"/>
          <p:cNvSpPr txBox="1"/>
          <p:nvPr/>
        </p:nvSpPr>
        <p:spPr>
          <a:xfrm>
            <a:off x="2535682" y="5746496"/>
            <a:ext cx="69151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flexible</a:t>
            </a:r>
            <a:r>
              <a:rPr sz="1000" i="1" spc="-55" dirty="0">
                <a:latin typeface="Calibri"/>
                <a:cs typeface="Calibri"/>
              </a:rPr>
              <a:t> </a:t>
            </a:r>
            <a:r>
              <a:rPr sz="1000" i="1" spc="-10" dirty="0">
                <a:latin typeface="Calibri"/>
                <a:cs typeface="Calibri"/>
              </a:rPr>
              <a:t>array</a:t>
            </a:r>
            <a:endParaRPr sz="1000">
              <a:latin typeface="Calibri"/>
              <a:cs typeface="Calibri"/>
            </a:endParaRPr>
          </a:p>
        </p:txBody>
      </p:sp>
      <p:sp>
        <p:nvSpPr>
          <p:cNvPr id="152" name="object 152"/>
          <p:cNvSpPr txBox="1"/>
          <p:nvPr/>
        </p:nvSpPr>
        <p:spPr>
          <a:xfrm>
            <a:off x="2605785" y="905636"/>
            <a:ext cx="141287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counting</a:t>
            </a:r>
            <a:r>
              <a:rPr sz="1000" i="1" spc="-40" dirty="0">
                <a:latin typeface="Calibri"/>
                <a:cs typeface="Calibri"/>
              </a:rPr>
              <a:t> </a:t>
            </a:r>
            <a:r>
              <a:rPr sz="1000" i="1" dirty="0">
                <a:latin typeface="Calibri"/>
                <a:cs typeface="Calibri"/>
              </a:rPr>
              <a:t>in</a:t>
            </a:r>
            <a:r>
              <a:rPr sz="1000" i="1" spc="-25" dirty="0">
                <a:latin typeface="Calibri"/>
                <a:cs typeface="Calibri"/>
              </a:rPr>
              <a:t> </a:t>
            </a:r>
            <a:r>
              <a:rPr sz="1000" i="1" dirty="0">
                <a:latin typeface="Calibri"/>
                <a:cs typeface="Calibri"/>
              </a:rPr>
              <a:t>groups</a:t>
            </a:r>
            <a:r>
              <a:rPr sz="1000" i="1" spc="180" dirty="0">
                <a:latin typeface="Calibri"/>
                <a:cs typeface="Calibri"/>
              </a:rPr>
              <a:t> </a:t>
            </a:r>
            <a:r>
              <a:rPr sz="1000" i="1" dirty="0">
                <a:latin typeface="Calibri"/>
                <a:cs typeface="Calibri"/>
              </a:rPr>
              <a:t>of</a:t>
            </a:r>
            <a:r>
              <a:rPr sz="1000" i="1" spc="-30" dirty="0">
                <a:latin typeface="Calibri"/>
                <a:cs typeface="Calibri"/>
              </a:rPr>
              <a:t> </a:t>
            </a:r>
            <a:r>
              <a:rPr sz="1000" i="1" spc="-20" dirty="0">
                <a:latin typeface="Calibri"/>
                <a:cs typeface="Calibri"/>
              </a:rPr>
              <a:t>twos</a:t>
            </a:r>
            <a:endParaRPr sz="1000">
              <a:latin typeface="Calibri"/>
              <a:cs typeface="Calibri"/>
            </a:endParaRPr>
          </a:p>
        </p:txBody>
      </p:sp>
      <p:sp>
        <p:nvSpPr>
          <p:cNvPr id="153" name="object 153"/>
          <p:cNvSpPr txBox="1"/>
          <p:nvPr/>
        </p:nvSpPr>
        <p:spPr>
          <a:xfrm>
            <a:off x="4747386" y="1055268"/>
            <a:ext cx="2435225" cy="940435"/>
          </a:xfrm>
          <a:prstGeom prst="rect">
            <a:avLst/>
          </a:prstGeom>
        </p:spPr>
        <p:txBody>
          <a:bodyPr vert="horz" wrap="square" lIns="0" tIns="12700" rIns="0" bIns="0" rtlCol="0">
            <a:spAutoFit/>
          </a:bodyPr>
          <a:lstStyle/>
          <a:p>
            <a:pPr marL="390525" marR="274320" indent="-108585" algn="just">
              <a:lnSpc>
                <a:spcPct val="150000"/>
              </a:lnSpc>
              <a:spcBef>
                <a:spcPts val="100"/>
              </a:spcBef>
            </a:pPr>
            <a:r>
              <a:rPr sz="1000" dirty="0">
                <a:latin typeface="Calibri"/>
                <a:cs typeface="Calibri"/>
              </a:rPr>
              <a:t>Practical</a:t>
            </a:r>
            <a:r>
              <a:rPr sz="1000" spc="-35" dirty="0">
                <a:latin typeface="Calibri"/>
                <a:cs typeface="Calibri"/>
              </a:rPr>
              <a:t> </a:t>
            </a:r>
            <a:r>
              <a:rPr sz="1000" dirty="0">
                <a:latin typeface="Calibri"/>
                <a:cs typeface="Calibri"/>
              </a:rPr>
              <a:t>only</a:t>
            </a:r>
            <a:r>
              <a:rPr sz="1000" spc="-35" dirty="0">
                <a:latin typeface="Calibri"/>
                <a:cs typeface="Calibri"/>
              </a:rPr>
              <a:t> </a:t>
            </a:r>
            <a:r>
              <a:rPr sz="1000" dirty="0">
                <a:latin typeface="Calibri"/>
                <a:cs typeface="Calibri"/>
              </a:rPr>
              <a:t>e.g.</a:t>
            </a:r>
            <a:r>
              <a:rPr sz="1000" spc="-25" dirty="0">
                <a:latin typeface="Calibri"/>
                <a:cs typeface="Calibri"/>
              </a:rPr>
              <a:t> </a:t>
            </a:r>
            <a:r>
              <a:rPr sz="1000" dirty="0">
                <a:latin typeface="Calibri"/>
                <a:cs typeface="Calibri"/>
              </a:rPr>
              <a:t>link</a:t>
            </a:r>
            <a:r>
              <a:rPr sz="1000" spc="-25" dirty="0">
                <a:latin typeface="Calibri"/>
                <a:cs typeface="Calibri"/>
              </a:rPr>
              <a:t> </a:t>
            </a:r>
            <a:r>
              <a:rPr sz="1000" dirty="0">
                <a:latin typeface="Calibri"/>
                <a:cs typeface="Calibri"/>
              </a:rPr>
              <a:t>to</a:t>
            </a:r>
            <a:r>
              <a:rPr sz="1000" spc="-25" dirty="0">
                <a:latin typeface="Calibri"/>
                <a:cs typeface="Calibri"/>
              </a:rPr>
              <a:t> </a:t>
            </a:r>
            <a:r>
              <a:rPr sz="1000" dirty="0">
                <a:latin typeface="Calibri"/>
                <a:cs typeface="Calibri"/>
              </a:rPr>
              <a:t>small</a:t>
            </a:r>
            <a:r>
              <a:rPr sz="1000" spc="-35" dirty="0">
                <a:latin typeface="Calibri"/>
                <a:cs typeface="Calibri"/>
              </a:rPr>
              <a:t> </a:t>
            </a:r>
            <a:r>
              <a:rPr sz="1000" spc="-10" dirty="0">
                <a:latin typeface="Calibri"/>
                <a:cs typeface="Calibri"/>
              </a:rPr>
              <a:t>world </a:t>
            </a:r>
            <a:r>
              <a:rPr sz="1000" dirty="0">
                <a:latin typeface="Calibri"/>
                <a:cs typeface="Calibri"/>
              </a:rPr>
              <a:t>Using</a:t>
            </a:r>
            <a:r>
              <a:rPr sz="1000" spc="-50" dirty="0">
                <a:latin typeface="Calibri"/>
                <a:cs typeface="Calibri"/>
              </a:rPr>
              <a:t> </a:t>
            </a:r>
            <a:r>
              <a:rPr sz="1000" dirty="0">
                <a:latin typeface="Calibri"/>
                <a:cs typeface="Calibri"/>
              </a:rPr>
              <a:t>concrete</a:t>
            </a:r>
            <a:r>
              <a:rPr sz="1000" spc="-25" dirty="0">
                <a:latin typeface="Calibri"/>
                <a:cs typeface="Calibri"/>
              </a:rPr>
              <a:t> </a:t>
            </a:r>
            <a:r>
              <a:rPr sz="1000" dirty="0">
                <a:latin typeface="Calibri"/>
                <a:cs typeface="Calibri"/>
              </a:rPr>
              <a:t>objects,</a:t>
            </a:r>
            <a:r>
              <a:rPr sz="1000" spc="-45" dirty="0">
                <a:latin typeface="Calibri"/>
                <a:cs typeface="Calibri"/>
              </a:rPr>
              <a:t> </a:t>
            </a:r>
            <a:r>
              <a:rPr sz="1000" spc="-10" dirty="0">
                <a:latin typeface="Calibri"/>
                <a:cs typeface="Calibri"/>
              </a:rPr>
              <a:t>pictorial</a:t>
            </a:r>
            <a:endParaRPr sz="1000">
              <a:latin typeface="Calibri"/>
              <a:cs typeface="Calibri"/>
            </a:endParaRPr>
          </a:p>
          <a:p>
            <a:pPr marL="20320" marR="5080" indent="-7620" algn="just">
              <a:lnSpc>
                <a:spcPct val="100000"/>
              </a:lnSpc>
            </a:pPr>
            <a:r>
              <a:rPr sz="1000" spc="-10" dirty="0">
                <a:latin typeface="Calibri"/>
                <a:cs typeface="Calibri"/>
              </a:rPr>
              <a:t>representations </a:t>
            </a:r>
            <a:r>
              <a:rPr sz="1000" dirty="0">
                <a:latin typeface="Calibri"/>
                <a:cs typeface="Calibri"/>
              </a:rPr>
              <a:t>and</a:t>
            </a:r>
            <a:r>
              <a:rPr sz="1000" spc="-20" dirty="0">
                <a:latin typeface="Calibri"/>
                <a:cs typeface="Calibri"/>
              </a:rPr>
              <a:t> </a:t>
            </a:r>
            <a:r>
              <a:rPr sz="1000" dirty="0">
                <a:latin typeface="Calibri"/>
                <a:cs typeface="Calibri"/>
              </a:rPr>
              <a:t>arrays</a:t>
            </a:r>
            <a:r>
              <a:rPr sz="1000" spc="-30" dirty="0">
                <a:latin typeface="Calibri"/>
                <a:cs typeface="Calibri"/>
              </a:rPr>
              <a:t> </a:t>
            </a:r>
            <a:r>
              <a:rPr sz="1000" dirty="0">
                <a:latin typeface="Calibri"/>
                <a:cs typeface="Calibri"/>
              </a:rPr>
              <a:t>with</a:t>
            </a:r>
            <a:r>
              <a:rPr sz="1000" spc="-10" dirty="0">
                <a:latin typeface="Calibri"/>
                <a:cs typeface="Calibri"/>
              </a:rPr>
              <a:t> </a:t>
            </a:r>
            <a:r>
              <a:rPr sz="1000" dirty="0">
                <a:latin typeface="Calibri"/>
                <a:cs typeface="Calibri"/>
              </a:rPr>
              <a:t>the</a:t>
            </a:r>
            <a:r>
              <a:rPr sz="1000" spc="-15" dirty="0">
                <a:latin typeface="Calibri"/>
                <a:cs typeface="Calibri"/>
              </a:rPr>
              <a:t> </a:t>
            </a:r>
            <a:r>
              <a:rPr sz="1000" dirty="0">
                <a:latin typeface="Calibri"/>
                <a:cs typeface="Calibri"/>
              </a:rPr>
              <a:t>support</a:t>
            </a:r>
            <a:r>
              <a:rPr sz="1000" spc="-10" dirty="0">
                <a:latin typeface="Calibri"/>
                <a:cs typeface="Calibri"/>
              </a:rPr>
              <a:t> </a:t>
            </a:r>
            <a:r>
              <a:rPr sz="1000" spc="-25" dirty="0">
                <a:latin typeface="Calibri"/>
                <a:cs typeface="Calibri"/>
              </a:rPr>
              <a:t>of </a:t>
            </a:r>
            <a:r>
              <a:rPr sz="1000" dirty="0">
                <a:latin typeface="Calibri"/>
                <a:cs typeface="Calibri"/>
              </a:rPr>
              <a:t>an</a:t>
            </a:r>
            <a:r>
              <a:rPr sz="1000" spc="-10" dirty="0">
                <a:latin typeface="Calibri"/>
                <a:cs typeface="Calibri"/>
              </a:rPr>
              <a:t> </a:t>
            </a:r>
            <a:r>
              <a:rPr sz="1000" dirty="0">
                <a:latin typeface="Calibri"/>
                <a:cs typeface="Calibri"/>
              </a:rPr>
              <a:t>adult</a:t>
            </a:r>
            <a:r>
              <a:rPr sz="1000" spc="-10"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take</a:t>
            </a:r>
            <a:r>
              <a:rPr sz="1000" spc="-5" dirty="0">
                <a:latin typeface="Calibri"/>
                <a:cs typeface="Calibri"/>
              </a:rPr>
              <a:t> </a:t>
            </a:r>
            <a:r>
              <a:rPr sz="1000" spc="-10" dirty="0">
                <a:latin typeface="Calibri"/>
                <a:cs typeface="Calibri"/>
              </a:rPr>
              <a:t>photographs/draw</a:t>
            </a:r>
            <a:r>
              <a:rPr sz="1000" spc="-15" dirty="0">
                <a:latin typeface="Calibri"/>
                <a:cs typeface="Calibri"/>
              </a:rPr>
              <a:t> </a:t>
            </a:r>
            <a:r>
              <a:rPr sz="1000" dirty="0">
                <a:latin typeface="Calibri"/>
                <a:cs typeface="Calibri"/>
              </a:rPr>
              <a:t>pictures</a:t>
            </a:r>
            <a:r>
              <a:rPr sz="1000" spc="10" dirty="0">
                <a:latin typeface="Calibri"/>
                <a:cs typeface="Calibri"/>
              </a:rPr>
              <a:t> </a:t>
            </a:r>
            <a:r>
              <a:rPr sz="1000" dirty="0">
                <a:latin typeface="Calibri"/>
                <a:cs typeface="Calibri"/>
              </a:rPr>
              <a:t>–</a:t>
            </a:r>
            <a:r>
              <a:rPr sz="1000" spc="-5" dirty="0">
                <a:latin typeface="Calibri"/>
                <a:cs typeface="Calibri"/>
              </a:rPr>
              <a:t> </a:t>
            </a:r>
            <a:r>
              <a:rPr sz="1000" spc="-25" dirty="0">
                <a:latin typeface="Calibri"/>
                <a:cs typeface="Calibri"/>
              </a:rPr>
              <a:t>if </a:t>
            </a:r>
            <a:r>
              <a:rPr sz="1000" dirty="0">
                <a:latin typeface="Calibri"/>
                <a:cs typeface="Calibri"/>
              </a:rPr>
              <a:t>using</a:t>
            </a:r>
            <a:r>
              <a:rPr sz="1000" spc="-30" dirty="0">
                <a:latin typeface="Calibri"/>
                <a:cs typeface="Calibri"/>
              </a:rPr>
              <a:t> </a:t>
            </a:r>
            <a:r>
              <a:rPr sz="1000" dirty="0">
                <a:latin typeface="Calibri"/>
                <a:cs typeface="Calibri"/>
              </a:rPr>
              <a:t>Numicon</a:t>
            </a:r>
            <a:r>
              <a:rPr sz="1000" spc="-25" dirty="0">
                <a:latin typeface="Calibri"/>
                <a:cs typeface="Calibri"/>
              </a:rPr>
              <a:t> </a:t>
            </a:r>
            <a:r>
              <a:rPr sz="1000" dirty="0">
                <a:latin typeface="Calibri"/>
                <a:cs typeface="Calibri"/>
              </a:rPr>
              <a:t>small</a:t>
            </a:r>
            <a:r>
              <a:rPr sz="1000" spc="-30" dirty="0">
                <a:latin typeface="Calibri"/>
                <a:cs typeface="Calibri"/>
              </a:rPr>
              <a:t> </a:t>
            </a:r>
            <a:r>
              <a:rPr sz="1000" dirty="0">
                <a:latin typeface="Calibri"/>
                <a:cs typeface="Calibri"/>
              </a:rPr>
              <a:t>icons</a:t>
            </a:r>
            <a:r>
              <a:rPr sz="1000" spc="-35" dirty="0">
                <a:latin typeface="Calibri"/>
                <a:cs typeface="Calibri"/>
              </a:rPr>
              <a:t> </a:t>
            </a:r>
            <a:r>
              <a:rPr sz="1000" dirty="0">
                <a:latin typeface="Calibri"/>
                <a:cs typeface="Calibri"/>
              </a:rPr>
              <a:t>could</a:t>
            </a:r>
            <a:r>
              <a:rPr sz="1000" spc="-25" dirty="0">
                <a:latin typeface="Calibri"/>
                <a:cs typeface="Calibri"/>
              </a:rPr>
              <a:t> </a:t>
            </a:r>
            <a:r>
              <a:rPr sz="1000" dirty="0">
                <a:latin typeface="Calibri"/>
                <a:cs typeface="Calibri"/>
              </a:rPr>
              <a:t>be</a:t>
            </a:r>
            <a:r>
              <a:rPr sz="1000" spc="-30" dirty="0">
                <a:latin typeface="Calibri"/>
                <a:cs typeface="Calibri"/>
              </a:rPr>
              <a:t> </a:t>
            </a:r>
            <a:r>
              <a:rPr sz="1000" dirty="0">
                <a:latin typeface="Calibri"/>
                <a:cs typeface="Calibri"/>
              </a:rPr>
              <a:t>stuck</a:t>
            </a:r>
            <a:r>
              <a:rPr sz="1000" spc="-25" dirty="0">
                <a:latin typeface="Calibri"/>
                <a:cs typeface="Calibri"/>
              </a:rPr>
              <a:t> in</a:t>
            </a:r>
            <a:endParaRPr sz="1000">
              <a:latin typeface="Calibri"/>
              <a:cs typeface="Calibri"/>
            </a:endParaRPr>
          </a:p>
        </p:txBody>
      </p:sp>
      <p:sp>
        <p:nvSpPr>
          <p:cNvPr id="154" name="object 154"/>
          <p:cNvSpPr txBox="1"/>
          <p:nvPr/>
        </p:nvSpPr>
        <p:spPr>
          <a:xfrm>
            <a:off x="5677027" y="2278761"/>
            <a:ext cx="668020" cy="1244600"/>
          </a:xfrm>
          <a:prstGeom prst="rect">
            <a:avLst/>
          </a:prstGeom>
        </p:spPr>
        <p:txBody>
          <a:bodyPr vert="horz" wrap="square" lIns="0" tIns="12065" rIns="0" bIns="0" rtlCol="0">
            <a:spAutoFit/>
          </a:bodyPr>
          <a:lstStyle/>
          <a:p>
            <a:pPr marL="12700" marR="5080" algn="ctr">
              <a:lnSpc>
                <a:spcPct val="100000"/>
              </a:lnSpc>
              <a:spcBef>
                <a:spcPts val="95"/>
              </a:spcBef>
            </a:pPr>
            <a:r>
              <a:rPr sz="1000" b="1" i="1" dirty="0">
                <a:latin typeface="Calibri"/>
                <a:cs typeface="Calibri"/>
              </a:rPr>
              <a:t>Eight</a:t>
            </a:r>
            <a:r>
              <a:rPr sz="1000" b="1" i="1" spc="-15" dirty="0">
                <a:latin typeface="Calibri"/>
                <a:cs typeface="Calibri"/>
              </a:rPr>
              <a:t> </a:t>
            </a:r>
            <a:r>
              <a:rPr sz="1000" b="1" i="1" dirty="0">
                <a:latin typeface="Calibri"/>
                <a:cs typeface="Calibri"/>
              </a:rPr>
              <a:t>can</a:t>
            </a:r>
            <a:r>
              <a:rPr sz="1000" b="1" i="1" spc="-35" dirty="0">
                <a:latin typeface="Calibri"/>
                <a:cs typeface="Calibri"/>
              </a:rPr>
              <a:t> </a:t>
            </a:r>
            <a:r>
              <a:rPr sz="1000" b="1" i="1" spc="-25" dirty="0">
                <a:latin typeface="Calibri"/>
                <a:cs typeface="Calibri"/>
              </a:rPr>
              <a:t>be </a:t>
            </a:r>
            <a:r>
              <a:rPr sz="1000" b="1" i="1" dirty="0">
                <a:latin typeface="Calibri"/>
                <a:cs typeface="Calibri"/>
              </a:rPr>
              <a:t>divided</a:t>
            </a:r>
            <a:r>
              <a:rPr sz="1000" b="1" i="1" spc="-30" dirty="0">
                <a:latin typeface="Calibri"/>
                <a:cs typeface="Calibri"/>
              </a:rPr>
              <a:t> </a:t>
            </a:r>
            <a:r>
              <a:rPr sz="1000" b="1" i="1" spc="-20" dirty="0">
                <a:latin typeface="Calibri"/>
                <a:cs typeface="Calibri"/>
              </a:rPr>
              <a:t>into </a:t>
            </a:r>
            <a:r>
              <a:rPr sz="1000" b="1" i="1" dirty="0">
                <a:latin typeface="Calibri"/>
                <a:cs typeface="Calibri"/>
              </a:rPr>
              <a:t>four</a:t>
            </a:r>
            <a:r>
              <a:rPr sz="1000" b="1" i="1" spc="-45" dirty="0">
                <a:latin typeface="Calibri"/>
                <a:cs typeface="Calibri"/>
              </a:rPr>
              <a:t> </a:t>
            </a:r>
            <a:r>
              <a:rPr sz="1000" b="1" i="1" spc="-10" dirty="0">
                <a:latin typeface="Calibri"/>
                <a:cs typeface="Calibri"/>
              </a:rPr>
              <a:t>equal </a:t>
            </a:r>
            <a:r>
              <a:rPr sz="1000" b="1" i="1" dirty="0">
                <a:latin typeface="Calibri"/>
                <a:cs typeface="Calibri"/>
              </a:rPr>
              <a:t>groups</a:t>
            </a:r>
            <a:r>
              <a:rPr sz="1000" b="1" i="1" spc="-30" dirty="0">
                <a:latin typeface="Calibri"/>
                <a:cs typeface="Calibri"/>
              </a:rPr>
              <a:t> </a:t>
            </a:r>
            <a:r>
              <a:rPr sz="1000" b="1" i="1" spc="-25" dirty="0">
                <a:latin typeface="Calibri"/>
                <a:cs typeface="Calibri"/>
              </a:rPr>
              <a:t>of </a:t>
            </a:r>
            <a:r>
              <a:rPr sz="1000" b="1" i="1" dirty="0">
                <a:latin typeface="Calibri"/>
                <a:cs typeface="Calibri"/>
              </a:rPr>
              <a:t>two</a:t>
            </a:r>
            <a:r>
              <a:rPr sz="1000" b="1" i="1" spc="-15" dirty="0">
                <a:latin typeface="Calibri"/>
                <a:cs typeface="Calibri"/>
              </a:rPr>
              <a:t> </a:t>
            </a:r>
            <a:r>
              <a:rPr sz="1000" b="1" i="1" dirty="0">
                <a:latin typeface="Calibri"/>
                <a:cs typeface="Calibri"/>
              </a:rPr>
              <a:t>or</a:t>
            </a:r>
            <a:r>
              <a:rPr sz="1000" b="1" i="1" spc="-15" dirty="0">
                <a:latin typeface="Calibri"/>
                <a:cs typeface="Calibri"/>
              </a:rPr>
              <a:t> </a:t>
            </a:r>
            <a:r>
              <a:rPr sz="1000" b="1" i="1" spc="-25" dirty="0">
                <a:latin typeface="Calibri"/>
                <a:cs typeface="Calibri"/>
              </a:rPr>
              <a:t>two </a:t>
            </a:r>
            <a:r>
              <a:rPr sz="1000" b="1" i="1" spc="-10" dirty="0">
                <a:latin typeface="Calibri"/>
                <a:cs typeface="Calibri"/>
              </a:rPr>
              <a:t>equal </a:t>
            </a:r>
            <a:r>
              <a:rPr sz="1000" b="1" i="1" dirty="0">
                <a:latin typeface="Calibri"/>
                <a:cs typeface="Calibri"/>
              </a:rPr>
              <a:t>groups</a:t>
            </a:r>
            <a:r>
              <a:rPr sz="1000" b="1" i="1" spc="-30" dirty="0">
                <a:latin typeface="Calibri"/>
                <a:cs typeface="Calibri"/>
              </a:rPr>
              <a:t> </a:t>
            </a:r>
            <a:r>
              <a:rPr sz="1000" b="1" i="1" spc="-25" dirty="0">
                <a:latin typeface="Calibri"/>
                <a:cs typeface="Calibri"/>
              </a:rPr>
              <a:t>of </a:t>
            </a:r>
            <a:r>
              <a:rPr sz="1000" b="1" i="1" spc="-20" dirty="0">
                <a:latin typeface="Calibri"/>
                <a:cs typeface="Calibri"/>
              </a:rPr>
              <a:t>four</a:t>
            </a:r>
            <a:endParaRPr sz="1000">
              <a:latin typeface="Calibri"/>
              <a:cs typeface="Calibri"/>
            </a:endParaRPr>
          </a:p>
        </p:txBody>
      </p:sp>
      <p:sp>
        <p:nvSpPr>
          <p:cNvPr id="155" name="object 155"/>
          <p:cNvSpPr txBox="1"/>
          <p:nvPr/>
        </p:nvSpPr>
        <p:spPr>
          <a:xfrm>
            <a:off x="4792217" y="3970299"/>
            <a:ext cx="2225675" cy="869315"/>
          </a:xfrm>
          <a:prstGeom prst="rect">
            <a:avLst/>
          </a:prstGeom>
        </p:spPr>
        <p:txBody>
          <a:bodyPr vert="horz" wrap="square" lIns="0" tIns="92075" rIns="0" bIns="0" rtlCol="0">
            <a:spAutoFit/>
          </a:bodyPr>
          <a:lstStyle/>
          <a:p>
            <a:pPr marL="12700">
              <a:lnSpc>
                <a:spcPct val="100000"/>
              </a:lnSpc>
              <a:spcBef>
                <a:spcPts val="725"/>
              </a:spcBef>
            </a:pPr>
            <a:r>
              <a:rPr sz="1000" dirty="0">
                <a:latin typeface="Calibri"/>
                <a:cs typeface="Calibri"/>
              </a:rPr>
              <a:t>Record</a:t>
            </a:r>
            <a:r>
              <a:rPr sz="1000" spc="-40" dirty="0">
                <a:latin typeface="Calibri"/>
                <a:cs typeface="Calibri"/>
              </a:rPr>
              <a:t> </a:t>
            </a:r>
            <a:r>
              <a:rPr sz="1000" dirty="0">
                <a:latin typeface="Calibri"/>
                <a:cs typeface="Calibri"/>
              </a:rPr>
              <a:t>as</a:t>
            </a:r>
            <a:r>
              <a:rPr sz="1000" spc="-35" dirty="0">
                <a:latin typeface="Calibri"/>
                <a:cs typeface="Calibri"/>
              </a:rPr>
              <a:t> </a:t>
            </a:r>
            <a:r>
              <a:rPr sz="1000" dirty="0">
                <a:latin typeface="Calibri"/>
                <a:cs typeface="Calibri"/>
              </a:rPr>
              <a:t>number</a:t>
            </a:r>
            <a:r>
              <a:rPr sz="1000" spc="-25" dirty="0">
                <a:latin typeface="Calibri"/>
                <a:cs typeface="Calibri"/>
              </a:rPr>
              <a:t> </a:t>
            </a:r>
            <a:r>
              <a:rPr sz="1000" dirty="0">
                <a:latin typeface="Calibri"/>
                <a:cs typeface="Calibri"/>
              </a:rPr>
              <a:t>sentences using</a:t>
            </a:r>
            <a:r>
              <a:rPr sz="1000" spc="-15" dirty="0">
                <a:latin typeface="Calibri"/>
                <a:cs typeface="Calibri"/>
              </a:rPr>
              <a:t> </a:t>
            </a:r>
            <a:r>
              <a:rPr sz="1000" dirty="0">
                <a:latin typeface="Arial"/>
                <a:cs typeface="Arial"/>
              </a:rPr>
              <a:t>÷</a:t>
            </a:r>
            <a:r>
              <a:rPr sz="1000" spc="-70" dirty="0">
                <a:latin typeface="Arial"/>
                <a:cs typeface="Arial"/>
              </a:rPr>
              <a:t> </a:t>
            </a:r>
            <a:r>
              <a:rPr sz="1000" dirty="0">
                <a:latin typeface="Calibri"/>
                <a:cs typeface="Calibri"/>
              </a:rPr>
              <a:t>and</a:t>
            </a:r>
            <a:r>
              <a:rPr sz="1000" spc="-35" dirty="0">
                <a:latin typeface="Calibri"/>
                <a:cs typeface="Calibri"/>
              </a:rPr>
              <a:t> </a:t>
            </a:r>
            <a:r>
              <a:rPr sz="1000" spc="-50" dirty="0">
                <a:latin typeface="Calibri"/>
                <a:cs typeface="Calibri"/>
              </a:rPr>
              <a:t>=</a:t>
            </a:r>
            <a:endParaRPr sz="1000">
              <a:latin typeface="Calibri"/>
              <a:cs typeface="Calibri"/>
            </a:endParaRPr>
          </a:p>
          <a:p>
            <a:pPr marR="494665" algn="ctr">
              <a:lnSpc>
                <a:spcPct val="100000"/>
              </a:lnSpc>
              <a:spcBef>
                <a:spcPts val="630"/>
              </a:spcBef>
            </a:pPr>
            <a:r>
              <a:rPr sz="1000" dirty="0">
                <a:latin typeface="Calibri"/>
                <a:cs typeface="Calibri"/>
              </a:rPr>
              <a:t>8</a:t>
            </a:r>
            <a:r>
              <a:rPr sz="1000" spc="-10" dirty="0">
                <a:latin typeface="Calibri"/>
                <a:cs typeface="Calibri"/>
              </a:rPr>
              <a:t> </a:t>
            </a:r>
            <a:r>
              <a:rPr sz="1000" dirty="0">
                <a:latin typeface="Arial"/>
                <a:cs typeface="Arial"/>
              </a:rPr>
              <a:t>÷</a:t>
            </a:r>
            <a:r>
              <a:rPr sz="1000" spc="-50" dirty="0">
                <a:latin typeface="Arial"/>
                <a:cs typeface="Arial"/>
              </a:rPr>
              <a:t> </a:t>
            </a:r>
            <a:r>
              <a:rPr sz="1000" spc="-50" dirty="0">
                <a:latin typeface="Calibri"/>
                <a:cs typeface="Calibri"/>
              </a:rPr>
              <a:t>4</a:t>
            </a:r>
            <a:endParaRPr sz="1000">
              <a:latin typeface="Calibri"/>
              <a:cs typeface="Calibri"/>
            </a:endParaRPr>
          </a:p>
          <a:p>
            <a:pPr marL="130810" marR="627380" algn="ctr">
              <a:lnSpc>
                <a:spcPct val="100000"/>
              </a:lnSpc>
              <a:spcBef>
                <a:spcPts val="585"/>
              </a:spcBef>
            </a:pPr>
            <a:r>
              <a:rPr sz="1000" dirty="0">
                <a:latin typeface="Calibri"/>
                <a:cs typeface="Calibri"/>
              </a:rPr>
              <a:t>Eight</a:t>
            </a:r>
            <a:r>
              <a:rPr sz="1000" spc="-30" dirty="0">
                <a:latin typeface="Calibri"/>
                <a:cs typeface="Calibri"/>
              </a:rPr>
              <a:t> </a:t>
            </a:r>
            <a:r>
              <a:rPr sz="1000" dirty="0">
                <a:latin typeface="Calibri"/>
                <a:cs typeface="Calibri"/>
              </a:rPr>
              <a:t>divided</a:t>
            </a:r>
            <a:r>
              <a:rPr sz="1000" spc="-30" dirty="0">
                <a:latin typeface="Calibri"/>
                <a:cs typeface="Calibri"/>
              </a:rPr>
              <a:t> </a:t>
            </a:r>
            <a:r>
              <a:rPr sz="1000" dirty="0">
                <a:latin typeface="Calibri"/>
                <a:cs typeface="Calibri"/>
              </a:rPr>
              <a:t>into</a:t>
            </a:r>
            <a:r>
              <a:rPr sz="1000" spc="-35" dirty="0">
                <a:latin typeface="Calibri"/>
                <a:cs typeface="Calibri"/>
              </a:rPr>
              <a:t> </a:t>
            </a:r>
            <a:r>
              <a:rPr sz="1000" dirty="0">
                <a:latin typeface="Calibri"/>
                <a:cs typeface="Calibri"/>
              </a:rPr>
              <a:t>four</a:t>
            </a:r>
            <a:r>
              <a:rPr sz="1000" spc="-25" dirty="0">
                <a:latin typeface="Calibri"/>
                <a:cs typeface="Calibri"/>
              </a:rPr>
              <a:t> </a:t>
            </a:r>
            <a:r>
              <a:rPr sz="1000" spc="-10" dirty="0">
                <a:latin typeface="Calibri"/>
                <a:cs typeface="Calibri"/>
              </a:rPr>
              <a:t>equal </a:t>
            </a:r>
            <a:r>
              <a:rPr sz="1000" dirty="0">
                <a:latin typeface="Calibri"/>
                <a:cs typeface="Calibri"/>
              </a:rPr>
              <a:t>groups</a:t>
            </a:r>
            <a:r>
              <a:rPr sz="1000" spc="-25" dirty="0">
                <a:latin typeface="Calibri"/>
                <a:cs typeface="Calibri"/>
              </a:rPr>
              <a:t> </a:t>
            </a:r>
            <a:r>
              <a:rPr sz="1000" dirty="0">
                <a:latin typeface="Calibri"/>
                <a:cs typeface="Calibri"/>
              </a:rPr>
              <a:t>=</a:t>
            </a:r>
            <a:r>
              <a:rPr sz="1000" spc="-20" dirty="0">
                <a:latin typeface="Calibri"/>
                <a:cs typeface="Calibri"/>
              </a:rPr>
              <a:t> </a:t>
            </a:r>
            <a:r>
              <a:rPr sz="1000" dirty="0">
                <a:latin typeface="Calibri"/>
                <a:cs typeface="Calibri"/>
              </a:rPr>
              <a:t>two</a:t>
            </a:r>
            <a:r>
              <a:rPr sz="1000" spc="-15" dirty="0">
                <a:latin typeface="Calibri"/>
                <a:cs typeface="Calibri"/>
              </a:rPr>
              <a:t> </a:t>
            </a:r>
            <a:r>
              <a:rPr sz="1000" dirty="0">
                <a:latin typeface="Calibri"/>
                <a:cs typeface="Calibri"/>
              </a:rPr>
              <a:t>in</a:t>
            </a:r>
            <a:r>
              <a:rPr sz="1000" spc="-15" dirty="0">
                <a:latin typeface="Calibri"/>
                <a:cs typeface="Calibri"/>
              </a:rPr>
              <a:t> </a:t>
            </a:r>
            <a:r>
              <a:rPr sz="1000" dirty="0">
                <a:latin typeface="Calibri"/>
                <a:cs typeface="Calibri"/>
              </a:rPr>
              <a:t>each</a:t>
            </a:r>
            <a:r>
              <a:rPr sz="1000" spc="-15" dirty="0">
                <a:latin typeface="Calibri"/>
                <a:cs typeface="Calibri"/>
              </a:rPr>
              <a:t> </a:t>
            </a:r>
            <a:r>
              <a:rPr sz="1000" spc="-10" dirty="0">
                <a:latin typeface="Calibri"/>
                <a:cs typeface="Calibri"/>
              </a:rPr>
              <a:t>group</a:t>
            </a:r>
            <a:endParaRPr sz="1000">
              <a:latin typeface="Calibri"/>
              <a:cs typeface="Calibri"/>
            </a:endParaRPr>
          </a:p>
        </p:txBody>
      </p:sp>
      <p:sp>
        <p:nvSpPr>
          <p:cNvPr id="156" name="object 156"/>
          <p:cNvSpPr txBox="1"/>
          <p:nvPr/>
        </p:nvSpPr>
        <p:spPr>
          <a:xfrm>
            <a:off x="96113" y="5573369"/>
            <a:ext cx="2002789" cy="635000"/>
          </a:xfrm>
          <a:prstGeom prst="rect">
            <a:avLst/>
          </a:prstGeom>
        </p:spPr>
        <p:txBody>
          <a:bodyPr vert="horz" wrap="square" lIns="0" tIns="12065" rIns="0" bIns="0" rtlCol="0">
            <a:spAutoFit/>
          </a:bodyPr>
          <a:lstStyle/>
          <a:p>
            <a:pPr marL="12700" marR="5080" algn="ctr">
              <a:lnSpc>
                <a:spcPct val="100000"/>
              </a:lnSpc>
              <a:spcBef>
                <a:spcPts val="95"/>
              </a:spcBef>
            </a:pPr>
            <a:r>
              <a:rPr sz="1000" dirty="0">
                <a:latin typeface="Calibri"/>
                <a:cs typeface="Calibri"/>
              </a:rPr>
              <a:t>Work</a:t>
            </a:r>
            <a:r>
              <a:rPr sz="1000" spc="-35" dirty="0">
                <a:latin typeface="Calibri"/>
                <a:cs typeface="Calibri"/>
              </a:rPr>
              <a:t> </a:t>
            </a:r>
            <a:r>
              <a:rPr sz="1000" dirty="0">
                <a:latin typeface="Calibri"/>
                <a:cs typeface="Calibri"/>
              </a:rPr>
              <a:t>with</a:t>
            </a:r>
            <a:r>
              <a:rPr sz="1000" spc="-25" dirty="0">
                <a:latin typeface="Calibri"/>
                <a:cs typeface="Calibri"/>
              </a:rPr>
              <a:t> </a:t>
            </a:r>
            <a:r>
              <a:rPr sz="1000" dirty="0">
                <a:latin typeface="Calibri"/>
                <a:cs typeface="Calibri"/>
              </a:rPr>
              <a:t>a</a:t>
            </a:r>
            <a:r>
              <a:rPr sz="1000" spc="-35" dirty="0">
                <a:latin typeface="Calibri"/>
                <a:cs typeface="Calibri"/>
              </a:rPr>
              <a:t> </a:t>
            </a:r>
            <a:r>
              <a:rPr sz="1000" dirty="0">
                <a:latin typeface="Calibri"/>
                <a:cs typeface="Calibri"/>
              </a:rPr>
              <a:t>range</a:t>
            </a:r>
            <a:r>
              <a:rPr sz="1000" spc="-20" dirty="0">
                <a:latin typeface="Calibri"/>
                <a:cs typeface="Calibri"/>
              </a:rPr>
              <a:t> </a:t>
            </a:r>
            <a:r>
              <a:rPr sz="1000" dirty="0">
                <a:latin typeface="Calibri"/>
                <a:cs typeface="Calibri"/>
              </a:rPr>
              <a:t>of</a:t>
            </a:r>
            <a:r>
              <a:rPr sz="1000" spc="-35" dirty="0">
                <a:latin typeface="Calibri"/>
                <a:cs typeface="Calibri"/>
              </a:rPr>
              <a:t> </a:t>
            </a:r>
            <a:r>
              <a:rPr sz="1000" dirty="0">
                <a:latin typeface="Calibri"/>
                <a:cs typeface="Calibri"/>
              </a:rPr>
              <a:t>materials</a:t>
            </a:r>
            <a:r>
              <a:rPr sz="1000" spc="-25" dirty="0">
                <a:latin typeface="Calibri"/>
                <a:cs typeface="Calibri"/>
              </a:rPr>
              <a:t> and </a:t>
            </a:r>
            <a:r>
              <a:rPr sz="1000" dirty="0">
                <a:latin typeface="Calibri"/>
                <a:cs typeface="Calibri"/>
              </a:rPr>
              <a:t>contexts</a:t>
            </a:r>
            <a:r>
              <a:rPr sz="1000" spc="5" dirty="0">
                <a:latin typeface="Calibri"/>
                <a:cs typeface="Calibri"/>
              </a:rPr>
              <a:t> </a:t>
            </a:r>
            <a:r>
              <a:rPr sz="1000" dirty="0">
                <a:latin typeface="Calibri"/>
                <a:cs typeface="Calibri"/>
              </a:rPr>
              <a:t>in</a:t>
            </a:r>
            <a:r>
              <a:rPr sz="1000" spc="5" dirty="0">
                <a:latin typeface="Calibri"/>
                <a:cs typeface="Calibri"/>
              </a:rPr>
              <a:t> </a:t>
            </a:r>
            <a:r>
              <a:rPr sz="1000" dirty="0">
                <a:latin typeface="Calibri"/>
                <a:cs typeface="Calibri"/>
              </a:rPr>
              <a:t>which</a:t>
            </a:r>
            <a:r>
              <a:rPr sz="1000" spc="-10" dirty="0">
                <a:latin typeface="Calibri"/>
                <a:cs typeface="Calibri"/>
              </a:rPr>
              <a:t> multiplication</a:t>
            </a:r>
            <a:r>
              <a:rPr sz="1000" dirty="0">
                <a:latin typeface="Calibri"/>
                <a:cs typeface="Calibri"/>
              </a:rPr>
              <a:t> </a:t>
            </a:r>
            <a:r>
              <a:rPr sz="1000" spc="-25" dirty="0">
                <a:latin typeface="Calibri"/>
                <a:cs typeface="Calibri"/>
              </a:rPr>
              <a:t>and </a:t>
            </a:r>
            <a:r>
              <a:rPr sz="1000" dirty="0">
                <a:latin typeface="Calibri"/>
                <a:cs typeface="Calibri"/>
              </a:rPr>
              <a:t>division</a:t>
            </a:r>
            <a:r>
              <a:rPr sz="1000" spc="-35" dirty="0">
                <a:latin typeface="Calibri"/>
                <a:cs typeface="Calibri"/>
              </a:rPr>
              <a:t> </a:t>
            </a:r>
            <a:r>
              <a:rPr sz="1000" dirty="0">
                <a:latin typeface="Calibri"/>
                <a:cs typeface="Calibri"/>
              </a:rPr>
              <a:t>relate</a:t>
            </a:r>
            <a:r>
              <a:rPr sz="1000" spc="-25" dirty="0">
                <a:latin typeface="Calibri"/>
                <a:cs typeface="Calibri"/>
              </a:rPr>
              <a:t> </a:t>
            </a:r>
            <a:r>
              <a:rPr sz="1000" dirty="0">
                <a:latin typeface="Calibri"/>
                <a:cs typeface="Calibri"/>
              </a:rPr>
              <a:t>to</a:t>
            </a:r>
            <a:r>
              <a:rPr sz="1000" spc="-35" dirty="0">
                <a:latin typeface="Calibri"/>
                <a:cs typeface="Calibri"/>
              </a:rPr>
              <a:t> </a:t>
            </a:r>
            <a:r>
              <a:rPr sz="1000" dirty="0">
                <a:latin typeface="Calibri"/>
                <a:cs typeface="Calibri"/>
              </a:rPr>
              <a:t>grouping</a:t>
            </a:r>
            <a:r>
              <a:rPr sz="1000" spc="-30" dirty="0">
                <a:latin typeface="Calibri"/>
                <a:cs typeface="Calibri"/>
              </a:rPr>
              <a:t> </a:t>
            </a:r>
            <a:r>
              <a:rPr sz="1000" dirty="0">
                <a:latin typeface="Calibri"/>
                <a:cs typeface="Calibri"/>
              </a:rPr>
              <a:t>and</a:t>
            </a:r>
            <a:r>
              <a:rPr sz="1000" spc="-40" dirty="0">
                <a:latin typeface="Calibri"/>
                <a:cs typeface="Calibri"/>
              </a:rPr>
              <a:t> </a:t>
            </a:r>
            <a:r>
              <a:rPr sz="1000" spc="-10" dirty="0">
                <a:latin typeface="Calibri"/>
                <a:cs typeface="Calibri"/>
              </a:rPr>
              <a:t>sharing </a:t>
            </a:r>
            <a:r>
              <a:rPr sz="1000" dirty="0">
                <a:latin typeface="Calibri"/>
                <a:cs typeface="Calibri"/>
              </a:rPr>
              <a:t>discrete</a:t>
            </a:r>
            <a:r>
              <a:rPr sz="1000" spc="-10" dirty="0">
                <a:latin typeface="Calibri"/>
                <a:cs typeface="Calibri"/>
              </a:rPr>
              <a:t> </a:t>
            </a:r>
            <a:r>
              <a:rPr sz="1000" dirty="0">
                <a:latin typeface="Calibri"/>
                <a:cs typeface="Calibri"/>
              </a:rPr>
              <a:t>quantities</a:t>
            </a:r>
            <a:r>
              <a:rPr sz="1000" spc="-45" dirty="0">
                <a:latin typeface="Calibri"/>
                <a:cs typeface="Calibri"/>
              </a:rPr>
              <a:t> </a:t>
            </a:r>
            <a:r>
              <a:rPr sz="1000" dirty="0">
                <a:latin typeface="Calibri"/>
                <a:cs typeface="Calibri"/>
              </a:rPr>
              <a:t>and</a:t>
            </a:r>
            <a:r>
              <a:rPr sz="1000" spc="-35" dirty="0">
                <a:latin typeface="Calibri"/>
                <a:cs typeface="Calibri"/>
              </a:rPr>
              <a:t> </a:t>
            </a:r>
            <a:r>
              <a:rPr sz="1000" dirty="0">
                <a:latin typeface="Calibri"/>
                <a:cs typeface="Calibri"/>
              </a:rPr>
              <a:t>to</a:t>
            </a:r>
            <a:r>
              <a:rPr sz="1000" spc="-35" dirty="0">
                <a:latin typeface="Calibri"/>
                <a:cs typeface="Calibri"/>
              </a:rPr>
              <a:t> </a:t>
            </a:r>
            <a:r>
              <a:rPr sz="1000" spc="-10" dirty="0">
                <a:latin typeface="Calibri"/>
                <a:cs typeface="Calibri"/>
              </a:rPr>
              <a:t>arrays</a:t>
            </a:r>
            <a:endParaRPr sz="1000">
              <a:latin typeface="Calibri"/>
              <a:cs typeface="Calibri"/>
            </a:endParaRPr>
          </a:p>
        </p:txBody>
      </p:sp>
      <p:sp>
        <p:nvSpPr>
          <p:cNvPr id="157" name="object 157"/>
          <p:cNvSpPr txBox="1"/>
          <p:nvPr/>
        </p:nvSpPr>
        <p:spPr>
          <a:xfrm>
            <a:off x="334772" y="2878962"/>
            <a:ext cx="1486535" cy="330200"/>
          </a:xfrm>
          <a:prstGeom prst="rect">
            <a:avLst/>
          </a:prstGeom>
        </p:spPr>
        <p:txBody>
          <a:bodyPr vert="horz" wrap="square" lIns="0" tIns="12065" rIns="0" bIns="0" rtlCol="0">
            <a:spAutoFit/>
          </a:bodyPr>
          <a:lstStyle/>
          <a:p>
            <a:pPr marL="300355" marR="5080" indent="-288290">
              <a:lnSpc>
                <a:spcPct val="100000"/>
              </a:lnSpc>
              <a:spcBef>
                <a:spcPts val="95"/>
              </a:spcBef>
            </a:pPr>
            <a:r>
              <a:rPr sz="1000" dirty="0">
                <a:latin typeface="Calibri"/>
                <a:cs typeface="Calibri"/>
              </a:rPr>
              <a:t>Use</a:t>
            </a:r>
            <a:r>
              <a:rPr sz="1000" spc="-20" dirty="0">
                <a:latin typeface="Calibri"/>
                <a:cs typeface="Calibri"/>
              </a:rPr>
              <a:t> </a:t>
            </a:r>
            <a:r>
              <a:rPr sz="1000" dirty="0">
                <a:latin typeface="Calibri"/>
                <a:cs typeface="Calibri"/>
              </a:rPr>
              <a:t>the</a:t>
            </a:r>
            <a:r>
              <a:rPr sz="1000" spc="-25" dirty="0">
                <a:latin typeface="Calibri"/>
                <a:cs typeface="Calibri"/>
              </a:rPr>
              <a:t> </a:t>
            </a:r>
            <a:r>
              <a:rPr sz="1000" dirty="0">
                <a:latin typeface="Calibri"/>
                <a:cs typeface="Calibri"/>
              </a:rPr>
              <a:t>language</a:t>
            </a:r>
            <a:r>
              <a:rPr sz="1000" spc="-25" dirty="0">
                <a:latin typeface="Calibri"/>
                <a:cs typeface="Calibri"/>
              </a:rPr>
              <a:t> </a:t>
            </a:r>
            <a:r>
              <a:rPr sz="1000" dirty="0">
                <a:latin typeface="Calibri"/>
                <a:cs typeface="Calibri"/>
              </a:rPr>
              <a:t>of</a:t>
            </a:r>
            <a:r>
              <a:rPr sz="1000" spc="-30" dirty="0">
                <a:latin typeface="Calibri"/>
                <a:cs typeface="Calibri"/>
              </a:rPr>
              <a:t> </a:t>
            </a:r>
            <a:r>
              <a:rPr sz="1000" spc="-10" dirty="0">
                <a:latin typeface="Calibri"/>
                <a:cs typeface="Calibri"/>
              </a:rPr>
              <a:t>‘sharing </a:t>
            </a:r>
            <a:r>
              <a:rPr sz="1000" dirty="0">
                <a:latin typeface="Calibri"/>
                <a:cs typeface="Calibri"/>
              </a:rPr>
              <a:t>equally</a:t>
            </a:r>
            <a:r>
              <a:rPr sz="1000" spc="-55" dirty="0">
                <a:latin typeface="Calibri"/>
                <a:cs typeface="Calibri"/>
              </a:rPr>
              <a:t> </a:t>
            </a:r>
            <a:r>
              <a:rPr sz="1000" spc="-10" dirty="0">
                <a:latin typeface="Calibri"/>
                <a:cs typeface="Calibri"/>
              </a:rPr>
              <a:t>between’</a:t>
            </a:r>
            <a:endParaRPr sz="1000">
              <a:latin typeface="Calibri"/>
              <a:cs typeface="Calibri"/>
            </a:endParaRPr>
          </a:p>
        </p:txBody>
      </p:sp>
      <p:grpSp>
        <p:nvGrpSpPr>
          <p:cNvPr id="158" name="object 158"/>
          <p:cNvGrpSpPr/>
          <p:nvPr/>
        </p:nvGrpSpPr>
        <p:grpSpPr>
          <a:xfrm>
            <a:off x="2361779" y="1911286"/>
            <a:ext cx="4763135" cy="4631055"/>
            <a:chOff x="2361779" y="1911286"/>
            <a:chExt cx="4763135" cy="4631055"/>
          </a:xfrm>
        </p:grpSpPr>
        <p:sp>
          <p:nvSpPr>
            <p:cNvPr id="159" name="object 159"/>
            <p:cNvSpPr/>
            <p:nvPr/>
          </p:nvSpPr>
          <p:spPr>
            <a:xfrm>
              <a:off x="5430647" y="5095903"/>
              <a:ext cx="637540" cy="76835"/>
            </a:xfrm>
            <a:custGeom>
              <a:avLst/>
              <a:gdLst/>
              <a:ahLst/>
              <a:cxnLst/>
              <a:rect l="l" t="t" r="r" b="b"/>
              <a:pathLst>
                <a:path w="637539" h="76835">
                  <a:moveTo>
                    <a:pt x="0" y="15592"/>
                  </a:moveTo>
                  <a:lnTo>
                    <a:pt x="64491" y="18625"/>
                  </a:lnTo>
                  <a:lnTo>
                    <a:pt x="97381" y="20347"/>
                  </a:lnTo>
                  <a:lnTo>
                    <a:pt x="114281" y="21124"/>
                  </a:lnTo>
                  <a:lnTo>
                    <a:pt x="130803" y="21322"/>
                  </a:lnTo>
                  <a:lnTo>
                    <a:pt x="162560" y="21307"/>
                  </a:lnTo>
                </a:path>
                <a:path w="637539" h="76835">
                  <a:moveTo>
                    <a:pt x="482218" y="6067"/>
                  </a:moveTo>
                  <a:lnTo>
                    <a:pt x="534835" y="2569"/>
                  </a:lnTo>
                  <a:lnTo>
                    <a:pt x="561684" y="729"/>
                  </a:lnTo>
                  <a:lnTo>
                    <a:pt x="577718" y="41"/>
                  </a:lnTo>
                  <a:lnTo>
                    <a:pt x="597892" y="0"/>
                  </a:lnTo>
                  <a:lnTo>
                    <a:pt x="637158" y="98"/>
                  </a:lnTo>
                </a:path>
                <a:path w="637539" h="76835">
                  <a:moveTo>
                    <a:pt x="482218" y="76298"/>
                  </a:moveTo>
                  <a:lnTo>
                    <a:pt x="534835" y="72800"/>
                  </a:lnTo>
                  <a:lnTo>
                    <a:pt x="561684" y="70960"/>
                  </a:lnTo>
                  <a:lnTo>
                    <a:pt x="577718" y="70272"/>
                  </a:lnTo>
                  <a:lnTo>
                    <a:pt x="597892" y="70230"/>
                  </a:lnTo>
                  <a:lnTo>
                    <a:pt x="637158" y="70329"/>
                  </a:lnTo>
                </a:path>
              </a:pathLst>
            </a:custGeom>
            <a:ln w="9525">
              <a:solidFill>
                <a:srgbClr val="000000"/>
              </a:solidFill>
            </a:ln>
          </p:spPr>
          <p:txBody>
            <a:bodyPr wrap="square" lIns="0" tIns="0" rIns="0" bIns="0" rtlCol="0"/>
            <a:lstStyle/>
            <a:p>
              <a:endParaRPr/>
            </a:p>
          </p:txBody>
        </p:sp>
        <p:pic>
          <p:nvPicPr>
            <p:cNvPr id="160" name="object 160"/>
            <p:cNvPicPr/>
            <p:nvPr/>
          </p:nvPicPr>
          <p:blipFill>
            <a:blip r:embed="rId18" cstate="print"/>
            <a:stretch>
              <a:fillRect/>
            </a:stretch>
          </p:blipFill>
          <p:spPr>
            <a:xfrm>
              <a:off x="6150753" y="5020262"/>
              <a:ext cx="173910" cy="211947"/>
            </a:xfrm>
            <a:prstGeom prst="rect">
              <a:avLst/>
            </a:prstGeom>
          </p:spPr>
        </p:pic>
        <p:sp>
          <p:nvSpPr>
            <p:cNvPr id="161" name="object 161"/>
            <p:cNvSpPr/>
            <p:nvPr/>
          </p:nvSpPr>
          <p:spPr>
            <a:xfrm>
              <a:off x="5496052" y="5011032"/>
              <a:ext cx="29209" cy="28575"/>
            </a:xfrm>
            <a:custGeom>
              <a:avLst/>
              <a:gdLst/>
              <a:ahLst/>
              <a:cxnLst/>
              <a:rect l="l" t="t" r="r" b="b"/>
              <a:pathLst>
                <a:path w="29210" h="28575">
                  <a:moveTo>
                    <a:pt x="20770" y="0"/>
                  </a:moveTo>
                  <a:lnTo>
                    <a:pt x="12461" y="1228"/>
                  </a:lnTo>
                  <a:lnTo>
                    <a:pt x="4748" y="5242"/>
                  </a:lnTo>
                  <a:lnTo>
                    <a:pt x="0" y="11054"/>
                  </a:lnTo>
                  <a:lnTo>
                    <a:pt x="1075" y="16125"/>
                  </a:lnTo>
                  <a:lnTo>
                    <a:pt x="6032" y="20373"/>
                  </a:lnTo>
                  <a:lnTo>
                    <a:pt x="12608" y="24217"/>
                  </a:lnTo>
                  <a:lnTo>
                    <a:pt x="18542" y="28072"/>
                  </a:lnTo>
                  <a:lnTo>
                    <a:pt x="22232" y="21387"/>
                  </a:lnTo>
                  <a:lnTo>
                    <a:pt x="26638" y="14499"/>
                  </a:lnTo>
                  <a:lnTo>
                    <a:pt x="29186" y="8016"/>
                  </a:lnTo>
                  <a:lnTo>
                    <a:pt x="27305" y="2545"/>
                  </a:lnTo>
                  <a:lnTo>
                    <a:pt x="20770" y="0"/>
                  </a:lnTo>
                  <a:close/>
                </a:path>
              </a:pathLst>
            </a:custGeom>
            <a:solidFill>
              <a:srgbClr val="BADFE2"/>
            </a:solidFill>
          </p:spPr>
          <p:txBody>
            <a:bodyPr wrap="square" lIns="0" tIns="0" rIns="0" bIns="0" rtlCol="0"/>
            <a:lstStyle/>
            <a:p>
              <a:endParaRPr/>
            </a:p>
          </p:txBody>
        </p:sp>
        <p:sp>
          <p:nvSpPr>
            <p:cNvPr id="162" name="object 162"/>
            <p:cNvSpPr/>
            <p:nvPr/>
          </p:nvSpPr>
          <p:spPr>
            <a:xfrm>
              <a:off x="5496052" y="5011032"/>
              <a:ext cx="29209" cy="28575"/>
            </a:xfrm>
            <a:custGeom>
              <a:avLst/>
              <a:gdLst/>
              <a:ahLst/>
              <a:cxnLst/>
              <a:rect l="l" t="t" r="r" b="b"/>
              <a:pathLst>
                <a:path w="29210" h="28575">
                  <a:moveTo>
                    <a:pt x="18542" y="28072"/>
                  </a:moveTo>
                  <a:lnTo>
                    <a:pt x="12608" y="24217"/>
                  </a:lnTo>
                  <a:lnTo>
                    <a:pt x="6032" y="20373"/>
                  </a:lnTo>
                  <a:lnTo>
                    <a:pt x="1075" y="16125"/>
                  </a:lnTo>
                  <a:lnTo>
                    <a:pt x="0" y="11054"/>
                  </a:lnTo>
                  <a:lnTo>
                    <a:pt x="4748" y="5242"/>
                  </a:lnTo>
                  <a:lnTo>
                    <a:pt x="12461" y="1228"/>
                  </a:lnTo>
                  <a:lnTo>
                    <a:pt x="20770" y="0"/>
                  </a:lnTo>
                  <a:lnTo>
                    <a:pt x="27305" y="2545"/>
                  </a:lnTo>
                  <a:lnTo>
                    <a:pt x="29186" y="8016"/>
                  </a:lnTo>
                  <a:lnTo>
                    <a:pt x="26638" y="14499"/>
                  </a:lnTo>
                  <a:lnTo>
                    <a:pt x="22232" y="21387"/>
                  </a:lnTo>
                  <a:lnTo>
                    <a:pt x="18542" y="28072"/>
                  </a:lnTo>
                  <a:close/>
                </a:path>
              </a:pathLst>
            </a:custGeom>
            <a:ln w="9525">
              <a:solidFill>
                <a:srgbClr val="000000"/>
              </a:solidFill>
            </a:ln>
          </p:spPr>
          <p:txBody>
            <a:bodyPr wrap="square" lIns="0" tIns="0" rIns="0" bIns="0" rtlCol="0"/>
            <a:lstStyle/>
            <a:p>
              <a:endParaRPr/>
            </a:p>
          </p:txBody>
        </p:sp>
        <p:sp>
          <p:nvSpPr>
            <p:cNvPr id="163" name="object 163"/>
            <p:cNvSpPr/>
            <p:nvPr/>
          </p:nvSpPr>
          <p:spPr>
            <a:xfrm>
              <a:off x="5496052" y="5168512"/>
              <a:ext cx="29209" cy="28575"/>
            </a:xfrm>
            <a:custGeom>
              <a:avLst/>
              <a:gdLst/>
              <a:ahLst/>
              <a:cxnLst/>
              <a:rect l="l" t="t" r="r" b="b"/>
              <a:pathLst>
                <a:path w="29210" h="28575">
                  <a:moveTo>
                    <a:pt x="20770" y="0"/>
                  </a:moveTo>
                  <a:lnTo>
                    <a:pt x="12461" y="1228"/>
                  </a:lnTo>
                  <a:lnTo>
                    <a:pt x="4748" y="5242"/>
                  </a:lnTo>
                  <a:lnTo>
                    <a:pt x="0" y="11054"/>
                  </a:lnTo>
                  <a:lnTo>
                    <a:pt x="1075" y="16125"/>
                  </a:lnTo>
                  <a:lnTo>
                    <a:pt x="6032" y="20373"/>
                  </a:lnTo>
                  <a:lnTo>
                    <a:pt x="12608" y="24217"/>
                  </a:lnTo>
                  <a:lnTo>
                    <a:pt x="18542" y="28072"/>
                  </a:lnTo>
                  <a:lnTo>
                    <a:pt x="22232" y="21387"/>
                  </a:lnTo>
                  <a:lnTo>
                    <a:pt x="26638" y="14499"/>
                  </a:lnTo>
                  <a:lnTo>
                    <a:pt x="29186" y="8016"/>
                  </a:lnTo>
                  <a:lnTo>
                    <a:pt x="27305" y="2545"/>
                  </a:lnTo>
                  <a:lnTo>
                    <a:pt x="20770" y="0"/>
                  </a:lnTo>
                  <a:close/>
                </a:path>
              </a:pathLst>
            </a:custGeom>
            <a:solidFill>
              <a:srgbClr val="BADFE2"/>
            </a:solidFill>
          </p:spPr>
          <p:txBody>
            <a:bodyPr wrap="square" lIns="0" tIns="0" rIns="0" bIns="0" rtlCol="0"/>
            <a:lstStyle/>
            <a:p>
              <a:endParaRPr/>
            </a:p>
          </p:txBody>
        </p:sp>
        <p:sp>
          <p:nvSpPr>
            <p:cNvPr id="164" name="object 164"/>
            <p:cNvSpPr/>
            <p:nvPr/>
          </p:nvSpPr>
          <p:spPr>
            <a:xfrm>
              <a:off x="5496052" y="5168512"/>
              <a:ext cx="29209" cy="28575"/>
            </a:xfrm>
            <a:custGeom>
              <a:avLst/>
              <a:gdLst/>
              <a:ahLst/>
              <a:cxnLst/>
              <a:rect l="l" t="t" r="r" b="b"/>
              <a:pathLst>
                <a:path w="29210" h="28575">
                  <a:moveTo>
                    <a:pt x="18542" y="28072"/>
                  </a:moveTo>
                  <a:lnTo>
                    <a:pt x="12608" y="24217"/>
                  </a:lnTo>
                  <a:lnTo>
                    <a:pt x="6032" y="20373"/>
                  </a:lnTo>
                  <a:lnTo>
                    <a:pt x="1075" y="16125"/>
                  </a:lnTo>
                  <a:lnTo>
                    <a:pt x="0" y="11054"/>
                  </a:lnTo>
                  <a:lnTo>
                    <a:pt x="4748" y="5242"/>
                  </a:lnTo>
                  <a:lnTo>
                    <a:pt x="12461" y="1228"/>
                  </a:lnTo>
                  <a:lnTo>
                    <a:pt x="20770" y="0"/>
                  </a:lnTo>
                  <a:lnTo>
                    <a:pt x="27305" y="2545"/>
                  </a:lnTo>
                  <a:lnTo>
                    <a:pt x="29186" y="8016"/>
                  </a:lnTo>
                  <a:lnTo>
                    <a:pt x="26638" y="14499"/>
                  </a:lnTo>
                  <a:lnTo>
                    <a:pt x="22232" y="21387"/>
                  </a:lnTo>
                  <a:lnTo>
                    <a:pt x="18542" y="28072"/>
                  </a:lnTo>
                  <a:close/>
                </a:path>
              </a:pathLst>
            </a:custGeom>
            <a:ln w="9525">
              <a:solidFill>
                <a:srgbClr val="000000"/>
              </a:solidFill>
            </a:ln>
          </p:spPr>
          <p:txBody>
            <a:bodyPr wrap="square" lIns="0" tIns="0" rIns="0" bIns="0" rtlCol="0"/>
            <a:lstStyle/>
            <a:p>
              <a:endParaRPr/>
            </a:p>
          </p:txBody>
        </p:sp>
        <p:pic>
          <p:nvPicPr>
            <p:cNvPr id="165" name="object 165"/>
            <p:cNvPicPr/>
            <p:nvPr/>
          </p:nvPicPr>
          <p:blipFill>
            <a:blip r:embed="rId19" cstate="print"/>
            <a:stretch>
              <a:fillRect/>
            </a:stretch>
          </p:blipFill>
          <p:spPr>
            <a:xfrm>
              <a:off x="5114988" y="4967114"/>
              <a:ext cx="186182" cy="246933"/>
            </a:xfrm>
            <a:prstGeom prst="rect">
              <a:avLst/>
            </a:prstGeom>
          </p:spPr>
        </p:pic>
        <p:pic>
          <p:nvPicPr>
            <p:cNvPr id="166" name="object 166"/>
            <p:cNvPicPr/>
            <p:nvPr/>
          </p:nvPicPr>
          <p:blipFill>
            <a:blip r:embed="rId20" cstate="print"/>
            <a:stretch>
              <a:fillRect/>
            </a:stretch>
          </p:blipFill>
          <p:spPr>
            <a:xfrm>
              <a:off x="5633751" y="5009832"/>
              <a:ext cx="162845" cy="251206"/>
            </a:xfrm>
            <a:prstGeom prst="rect">
              <a:avLst/>
            </a:prstGeom>
          </p:spPr>
        </p:pic>
        <p:sp>
          <p:nvSpPr>
            <p:cNvPr id="167" name="object 167"/>
            <p:cNvSpPr/>
            <p:nvPr/>
          </p:nvSpPr>
          <p:spPr>
            <a:xfrm>
              <a:off x="2389251" y="1926018"/>
              <a:ext cx="93980" cy="107950"/>
            </a:xfrm>
            <a:custGeom>
              <a:avLst/>
              <a:gdLst/>
              <a:ahLst/>
              <a:cxnLst/>
              <a:rect l="l" t="t" r="r" b="b"/>
              <a:pathLst>
                <a:path w="93980" h="107950">
                  <a:moveTo>
                    <a:pt x="0" y="107632"/>
                  </a:moveTo>
                  <a:lnTo>
                    <a:pt x="3540" y="48910"/>
                  </a:lnTo>
                  <a:lnTo>
                    <a:pt x="11556" y="8953"/>
                  </a:lnTo>
                  <a:lnTo>
                    <a:pt x="28321" y="0"/>
                  </a:lnTo>
                  <a:lnTo>
                    <a:pt x="38096" y="3452"/>
                  </a:lnTo>
                  <a:lnTo>
                    <a:pt x="46609" y="8953"/>
                  </a:lnTo>
                  <a:lnTo>
                    <a:pt x="53369" y="18663"/>
                  </a:lnTo>
                  <a:lnTo>
                    <a:pt x="59166" y="33289"/>
                  </a:lnTo>
                  <a:lnTo>
                    <a:pt x="64557" y="47940"/>
                  </a:lnTo>
                  <a:lnTo>
                    <a:pt x="70104" y="57721"/>
                  </a:lnTo>
                  <a:lnTo>
                    <a:pt x="76507" y="60936"/>
                  </a:lnTo>
                  <a:lnTo>
                    <a:pt x="83327" y="60579"/>
                  </a:lnTo>
                  <a:lnTo>
                    <a:pt x="89409" y="58793"/>
                  </a:lnTo>
                  <a:lnTo>
                    <a:pt x="93599" y="57721"/>
                  </a:lnTo>
                </a:path>
              </a:pathLst>
            </a:custGeom>
            <a:ln w="9524">
              <a:solidFill>
                <a:srgbClr val="000000"/>
              </a:solidFill>
            </a:ln>
          </p:spPr>
          <p:txBody>
            <a:bodyPr wrap="square" lIns="0" tIns="0" rIns="0" bIns="0" rtlCol="0"/>
            <a:lstStyle/>
            <a:p>
              <a:endParaRPr/>
            </a:p>
          </p:txBody>
        </p:sp>
        <p:sp>
          <p:nvSpPr>
            <p:cNvPr id="168" name="object 168"/>
            <p:cNvSpPr/>
            <p:nvPr/>
          </p:nvSpPr>
          <p:spPr>
            <a:xfrm>
              <a:off x="2485009" y="1916048"/>
              <a:ext cx="130175" cy="118110"/>
            </a:xfrm>
            <a:custGeom>
              <a:avLst/>
              <a:gdLst/>
              <a:ahLst/>
              <a:cxnLst/>
              <a:rect l="l" t="t" r="r" b="b"/>
              <a:pathLst>
                <a:path w="130175" h="118110">
                  <a:moveTo>
                    <a:pt x="64770" y="0"/>
                  </a:moveTo>
                  <a:lnTo>
                    <a:pt x="39540" y="4633"/>
                  </a:lnTo>
                  <a:lnTo>
                    <a:pt x="18954" y="17256"/>
                  </a:lnTo>
                  <a:lnTo>
                    <a:pt x="5083" y="35950"/>
                  </a:lnTo>
                  <a:lnTo>
                    <a:pt x="0" y="58800"/>
                  </a:lnTo>
                  <a:lnTo>
                    <a:pt x="5083" y="81651"/>
                  </a:lnTo>
                  <a:lnTo>
                    <a:pt x="18954" y="100345"/>
                  </a:lnTo>
                  <a:lnTo>
                    <a:pt x="39540" y="112968"/>
                  </a:lnTo>
                  <a:lnTo>
                    <a:pt x="64770" y="117601"/>
                  </a:lnTo>
                  <a:lnTo>
                    <a:pt x="90019" y="112968"/>
                  </a:lnTo>
                  <a:lnTo>
                    <a:pt x="110648" y="100345"/>
                  </a:lnTo>
                  <a:lnTo>
                    <a:pt x="124563" y="81651"/>
                  </a:lnTo>
                  <a:lnTo>
                    <a:pt x="129667" y="58800"/>
                  </a:lnTo>
                  <a:lnTo>
                    <a:pt x="124563" y="35950"/>
                  </a:lnTo>
                  <a:lnTo>
                    <a:pt x="110648" y="17256"/>
                  </a:lnTo>
                  <a:lnTo>
                    <a:pt x="90019" y="4633"/>
                  </a:lnTo>
                  <a:lnTo>
                    <a:pt x="64770" y="0"/>
                  </a:lnTo>
                  <a:close/>
                </a:path>
              </a:pathLst>
            </a:custGeom>
            <a:solidFill>
              <a:srgbClr val="FF3300"/>
            </a:solidFill>
          </p:spPr>
          <p:txBody>
            <a:bodyPr wrap="square" lIns="0" tIns="0" rIns="0" bIns="0" rtlCol="0"/>
            <a:lstStyle/>
            <a:p>
              <a:endParaRPr/>
            </a:p>
          </p:txBody>
        </p:sp>
        <p:sp>
          <p:nvSpPr>
            <p:cNvPr id="169" name="object 169"/>
            <p:cNvSpPr/>
            <p:nvPr/>
          </p:nvSpPr>
          <p:spPr>
            <a:xfrm>
              <a:off x="2485009" y="1916048"/>
              <a:ext cx="130175" cy="118110"/>
            </a:xfrm>
            <a:custGeom>
              <a:avLst/>
              <a:gdLst/>
              <a:ahLst/>
              <a:cxnLst/>
              <a:rect l="l" t="t" r="r" b="b"/>
              <a:pathLst>
                <a:path w="130175" h="118110">
                  <a:moveTo>
                    <a:pt x="0" y="58800"/>
                  </a:moveTo>
                  <a:lnTo>
                    <a:pt x="5083" y="81651"/>
                  </a:lnTo>
                  <a:lnTo>
                    <a:pt x="18954" y="100345"/>
                  </a:lnTo>
                  <a:lnTo>
                    <a:pt x="39540" y="112968"/>
                  </a:lnTo>
                  <a:lnTo>
                    <a:pt x="64770" y="117601"/>
                  </a:lnTo>
                  <a:lnTo>
                    <a:pt x="90019" y="112968"/>
                  </a:lnTo>
                  <a:lnTo>
                    <a:pt x="110648" y="100345"/>
                  </a:lnTo>
                  <a:lnTo>
                    <a:pt x="124563" y="81651"/>
                  </a:lnTo>
                  <a:lnTo>
                    <a:pt x="129667" y="58800"/>
                  </a:lnTo>
                  <a:lnTo>
                    <a:pt x="124563" y="35950"/>
                  </a:lnTo>
                  <a:lnTo>
                    <a:pt x="110648" y="17256"/>
                  </a:lnTo>
                  <a:lnTo>
                    <a:pt x="90019" y="4633"/>
                  </a:lnTo>
                  <a:lnTo>
                    <a:pt x="64770" y="0"/>
                  </a:lnTo>
                  <a:lnTo>
                    <a:pt x="39540" y="4633"/>
                  </a:lnTo>
                  <a:lnTo>
                    <a:pt x="18954" y="17256"/>
                  </a:lnTo>
                  <a:lnTo>
                    <a:pt x="5083" y="35950"/>
                  </a:lnTo>
                  <a:lnTo>
                    <a:pt x="0" y="58800"/>
                  </a:lnTo>
                  <a:close/>
                </a:path>
              </a:pathLst>
            </a:custGeom>
            <a:ln w="9525">
              <a:solidFill>
                <a:srgbClr val="000000"/>
              </a:solidFill>
            </a:ln>
          </p:spPr>
          <p:txBody>
            <a:bodyPr wrap="square" lIns="0" tIns="0" rIns="0" bIns="0" rtlCol="0"/>
            <a:lstStyle/>
            <a:p>
              <a:endParaRPr/>
            </a:p>
          </p:txBody>
        </p:sp>
        <p:sp>
          <p:nvSpPr>
            <p:cNvPr id="170" name="object 170"/>
            <p:cNvSpPr/>
            <p:nvPr/>
          </p:nvSpPr>
          <p:spPr>
            <a:xfrm>
              <a:off x="2614676" y="1916048"/>
              <a:ext cx="130175" cy="118110"/>
            </a:xfrm>
            <a:custGeom>
              <a:avLst/>
              <a:gdLst/>
              <a:ahLst/>
              <a:cxnLst/>
              <a:rect l="l" t="t" r="r" b="b"/>
              <a:pathLst>
                <a:path w="130175" h="118110">
                  <a:moveTo>
                    <a:pt x="64897" y="0"/>
                  </a:moveTo>
                  <a:lnTo>
                    <a:pt x="39647" y="4633"/>
                  </a:lnTo>
                  <a:lnTo>
                    <a:pt x="19018" y="17256"/>
                  </a:lnTo>
                  <a:lnTo>
                    <a:pt x="5103" y="35950"/>
                  </a:lnTo>
                  <a:lnTo>
                    <a:pt x="0" y="58800"/>
                  </a:lnTo>
                  <a:lnTo>
                    <a:pt x="5103" y="81651"/>
                  </a:lnTo>
                  <a:lnTo>
                    <a:pt x="19018" y="100345"/>
                  </a:lnTo>
                  <a:lnTo>
                    <a:pt x="39647" y="112968"/>
                  </a:lnTo>
                  <a:lnTo>
                    <a:pt x="64897" y="117601"/>
                  </a:lnTo>
                  <a:lnTo>
                    <a:pt x="90126" y="112968"/>
                  </a:lnTo>
                  <a:lnTo>
                    <a:pt x="110712" y="100345"/>
                  </a:lnTo>
                  <a:lnTo>
                    <a:pt x="124583" y="81651"/>
                  </a:lnTo>
                  <a:lnTo>
                    <a:pt x="129667" y="58800"/>
                  </a:lnTo>
                  <a:lnTo>
                    <a:pt x="124583" y="35950"/>
                  </a:lnTo>
                  <a:lnTo>
                    <a:pt x="110712" y="17256"/>
                  </a:lnTo>
                  <a:lnTo>
                    <a:pt x="90126" y="4633"/>
                  </a:lnTo>
                  <a:lnTo>
                    <a:pt x="64897" y="0"/>
                  </a:lnTo>
                  <a:close/>
                </a:path>
              </a:pathLst>
            </a:custGeom>
            <a:solidFill>
              <a:srgbClr val="FF3300"/>
            </a:solidFill>
          </p:spPr>
          <p:txBody>
            <a:bodyPr wrap="square" lIns="0" tIns="0" rIns="0" bIns="0" rtlCol="0"/>
            <a:lstStyle/>
            <a:p>
              <a:endParaRPr/>
            </a:p>
          </p:txBody>
        </p:sp>
        <p:sp>
          <p:nvSpPr>
            <p:cNvPr id="171" name="object 171"/>
            <p:cNvSpPr/>
            <p:nvPr/>
          </p:nvSpPr>
          <p:spPr>
            <a:xfrm>
              <a:off x="2614676" y="1916048"/>
              <a:ext cx="130175" cy="118110"/>
            </a:xfrm>
            <a:custGeom>
              <a:avLst/>
              <a:gdLst/>
              <a:ahLst/>
              <a:cxnLst/>
              <a:rect l="l" t="t" r="r" b="b"/>
              <a:pathLst>
                <a:path w="130175" h="118110">
                  <a:moveTo>
                    <a:pt x="0" y="58800"/>
                  </a:moveTo>
                  <a:lnTo>
                    <a:pt x="5103" y="81651"/>
                  </a:lnTo>
                  <a:lnTo>
                    <a:pt x="19018" y="100345"/>
                  </a:lnTo>
                  <a:lnTo>
                    <a:pt x="39647" y="112968"/>
                  </a:lnTo>
                  <a:lnTo>
                    <a:pt x="64897" y="117601"/>
                  </a:lnTo>
                  <a:lnTo>
                    <a:pt x="90126" y="112968"/>
                  </a:lnTo>
                  <a:lnTo>
                    <a:pt x="110712" y="100345"/>
                  </a:lnTo>
                  <a:lnTo>
                    <a:pt x="124583" y="81651"/>
                  </a:lnTo>
                  <a:lnTo>
                    <a:pt x="129667" y="58800"/>
                  </a:lnTo>
                  <a:lnTo>
                    <a:pt x="124583" y="35950"/>
                  </a:lnTo>
                  <a:lnTo>
                    <a:pt x="110712" y="17256"/>
                  </a:lnTo>
                  <a:lnTo>
                    <a:pt x="90126" y="4633"/>
                  </a:lnTo>
                  <a:lnTo>
                    <a:pt x="64897" y="0"/>
                  </a:lnTo>
                  <a:lnTo>
                    <a:pt x="39647" y="4633"/>
                  </a:lnTo>
                  <a:lnTo>
                    <a:pt x="19018" y="17256"/>
                  </a:lnTo>
                  <a:lnTo>
                    <a:pt x="5103" y="35950"/>
                  </a:lnTo>
                  <a:lnTo>
                    <a:pt x="0" y="58800"/>
                  </a:lnTo>
                  <a:close/>
                </a:path>
              </a:pathLst>
            </a:custGeom>
            <a:ln w="9525">
              <a:solidFill>
                <a:srgbClr val="000000"/>
              </a:solidFill>
            </a:ln>
          </p:spPr>
          <p:txBody>
            <a:bodyPr wrap="square" lIns="0" tIns="0" rIns="0" bIns="0" rtlCol="0"/>
            <a:lstStyle/>
            <a:p>
              <a:endParaRPr/>
            </a:p>
          </p:txBody>
        </p:sp>
        <p:sp>
          <p:nvSpPr>
            <p:cNvPr id="172" name="object 172"/>
            <p:cNvSpPr/>
            <p:nvPr/>
          </p:nvSpPr>
          <p:spPr>
            <a:xfrm>
              <a:off x="3393059" y="1916048"/>
              <a:ext cx="130175" cy="118110"/>
            </a:xfrm>
            <a:custGeom>
              <a:avLst/>
              <a:gdLst/>
              <a:ahLst/>
              <a:cxnLst/>
              <a:rect l="l" t="t" r="r" b="b"/>
              <a:pathLst>
                <a:path w="130175" h="118110">
                  <a:moveTo>
                    <a:pt x="64769" y="0"/>
                  </a:moveTo>
                  <a:lnTo>
                    <a:pt x="39540" y="4633"/>
                  </a:lnTo>
                  <a:lnTo>
                    <a:pt x="18954" y="17256"/>
                  </a:lnTo>
                  <a:lnTo>
                    <a:pt x="5083" y="35950"/>
                  </a:lnTo>
                  <a:lnTo>
                    <a:pt x="0" y="58800"/>
                  </a:lnTo>
                  <a:lnTo>
                    <a:pt x="5083" y="81651"/>
                  </a:lnTo>
                  <a:lnTo>
                    <a:pt x="18954" y="100345"/>
                  </a:lnTo>
                  <a:lnTo>
                    <a:pt x="39540" y="112968"/>
                  </a:lnTo>
                  <a:lnTo>
                    <a:pt x="64769" y="117601"/>
                  </a:lnTo>
                  <a:lnTo>
                    <a:pt x="90019" y="112968"/>
                  </a:lnTo>
                  <a:lnTo>
                    <a:pt x="110648" y="100345"/>
                  </a:lnTo>
                  <a:lnTo>
                    <a:pt x="124563" y="81651"/>
                  </a:lnTo>
                  <a:lnTo>
                    <a:pt x="129666" y="58800"/>
                  </a:lnTo>
                  <a:lnTo>
                    <a:pt x="124563" y="35950"/>
                  </a:lnTo>
                  <a:lnTo>
                    <a:pt x="110648" y="17256"/>
                  </a:lnTo>
                  <a:lnTo>
                    <a:pt x="90019" y="4633"/>
                  </a:lnTo>
                  <a:lnTo>
                    <a:pt x="64769" y="0"/>
                  </a:lnTo>
                  <a:close/>
                </a:path>
              </a:pathLst>
            </a:custGeom>
            <a:solidFill>
              <a:srgbClr val="FF3300"/>
            </a:solidFill>
          </p:spPr>
          <p:txBody>
            <a:bodyPr wrap="square" lIns="0" tIns="0" rIns="0" bIns="0" rtlCol="0"/>
            <a:lstStyle/>
            <a:p>
              <a:endParaRPr/>
            </a:p>
          </p:txBody>
        </p:sp>
        <p:sp>
          <p:nvSpPr>
            <p:cNvPr id="173" name="object 173"/>
            <p:cNvSpPr/>
            <p:nvPr/>
          </p:nvSpPr>
          <p:spPr>
            <a:xfrm>
              <a:off x="3393059" y="1916048"/>
              <a:ext cx="130175" cy="118110"/>
            </a:xfrm>
            <a:custGeom>
              <a:avLst/>
              <a:gdLst/>
              <a:ahLst/>
              <a:cxnLst/>
              <a:rect l="l" t="t" r="r" b="b"/>
              <a:pathLst>
                <a:path w="130175" h="118110">
                  <a:moveTo>
                    <a:pt x="0" y="58800"/>
                  </a:moveTo>
                  <a:lnTo>
                    <a:pt x="5083" y="81651"/>
                  </a:lnTo>
                  <a:lnTo>
                    <a:pt x="18954" y="100345"/>
                  </a:lnTo>
                  <a:lnTo>
                    <a:pt x="39540" y="112968"/>
                  </a:lnTo>
                  <a:lnTo>
                    <a:pt x="64769" y="117601"/>
                  </a:lnTo>
                  <a:lnTo>
                    <a:pt x="90019" y="112968"/>
                  </a:lnTo>
                  <a:lnTo>
                    <a:pt x="110648" y="100345"/>
                  </a:lnTo>
                  <a:lnTo>
                    <a:pt x="124563" y="81651"/>
                  </a:lnTo>
                  <a:lnTo>
                    <a:pt x="129666" y="58800"/>
                  </a:lnTo>
                  <a:lnTo>
                    <a:pt x="124563" y="35950"/>
                  </a:lnTo>
                  <a:lnTo>
                    <a:pt x="110648" y="17256"/>
                  </a:lnTo>
                  <a:lnTo>
                    <a:pt x="90019" y="4633"/>
                  </a:lnTo>
                  <a:lnTo>
                    <a:pt x="64769" y="0"/>
                  </a:lnTo>
                  <a:lnTo>
                    <a:pt x="39540" y="4633"/>
                  </a:lnTo>
                  <a:lnTo>
                    <a:pt x="18954" y="17256"/>
                  </a:lnTo>
                  <a:lnTo>
                    <a:pt x="5083" y="35950"/>
                  </a:lnTo>
                  <a:lnTo>
                    <a:pt x="0" y="58800"/>
                  </a:lnTo>
                  <a:close/>
                </a:path>
              </a:pathLst>
            </a:custGeom>
            <a:ln w="9525">
              <a:solidFill>
                <a:srgbClr val="000000"/>
              </a:solidFill>
            </a:ln>
          </p:spPr>
          <p:txBody>
            <a:bodyPr wrap="square" lIns="0" tIns="0" rIns="0" bIns="0" rtlCol="0"/>
            <a:lstStyle/>
            <a:p>
              <a:endParaRPr/>
            </a:p>
          </p:txBody>
        </p:sp>
        <p:pic>
          <p:nvPicPr>
            <p:cNvPr id="174" name="object 174"/>
            <p:cNvPicPr/>
            <p:nvPr/>
          </p:nvPicPr>
          <p:blipFill>
            <a:blip r:embed="rId21" cstate="print"/>
            <a:stretch>
              <a:fillRect/>
            </a:stretch>
          </p:blipFill>
          <p:spPr>
            <a:xfrm>
              <a:off x="2941891" y="1911286"/>
              <a:ext cx="268985" cy="127126"/>
            </a:xfrm>
            <a:prstGeom prst="rect">
              <a:avLst/>
            </a:prstGeom>
          </p:spPr>
        </p:pic>
        <p:sp>
          <p:nvSpPr>
            <p:cNvPr id="175" name="object 175"/>
            <p:cNvSpPr/>
            <p:nvPr/>
          </p:nvSpPr>
          <p:spPr>
            <a:xfrm>
              <a:off x="3522726" y="1916048"/>
              <a:ext cx="130175" cy="118110"/>
            </a:xfrm>
            <a:custGeom>
              <a:avLst/>
              <a:gdLst/>
              <a:ahLst/>
              <a:cxnLst/>
              <a:rect l="l" t="t" r="r" b="b"/>
              <a:pathLst>
                <a:path w="130175" h="118110">
                  <a:moveTo>
                    <a:pt x="64897" y="0"/>
                  </a:moveTo>
                  <a:lnTo>
                    <a:pt x="39647" y="4633"/>
                  </a:lnTo>
                  <a:lnTo>
                    <a:pt x="19018" y="17256"/>
                  </a:lnTo>
                  <a:lnTo>
                    <a:pt x="5103" y="35950"/>
                  </a:lnTo>
                  <a:lnTo>
                    <a:pt x="0" y="58800"/>
                  </a:lnTo>
                  <a:lnTo>
                    <a:pt x="5103" y="81651"/>
                  </a:lnTo>
                  <a:lnTo>
                    <a:pt x="19018" y="100345"/>
                  </a:lnTo>
                  <a:lnTo>
                    <a:pt x="39647" y="112968"/>
                  </a:lnTo>
                  <a:lnTo>
                    <a:pt x="64897" y="117601"/>
                  </a:lnTo>
                  <a:lnTo>
                    <a:pt x="90126" y="112968"/>
                  </a:lnTo>
                  <a:lnTo>
                    <a:pt x="110712" y="100345"/>
                  </a:lnTo>
                  <a:lnTo>
                    <a:pt x="124583" y="81651"/>
                  </a:lnTo>
                  <a:lnTo>
                    <a:pt x="129666" y="58800"/>
                  </a:lnTo>
                  <a:lnTo>
                    <a:pt x="124583" y="35950"/>
                  </a:lnTo>
                  <a:lnTo>
                    <a:pt x="110712" y="17256"/>
                  </a:lnTo>
                  <a:lnTo>
                    <a:pt x="90126" y="4633"/>
                  </a:lnTo>
                  <a:lnTo>
                    <a:pt x="64897" y="0"/>
                  </a:lnTo>
                  <a:close/>
                </a:path>
              </a:pathLst>
            </a:custGeom>
            <a:solidFill>
              <a:srgbClr val="FF0000"/>
            </a:solidFill>
          </p:spPr>
          <p:txBody>
            <a:bodyPr wrap="square" lIns="0" tIns="0" rIns="0" bIns="0" rtlCol="0"/>
            <a:lstStyle/>
            <a:p>
              <a:endParaRPr/>
            </a:p>
          </p:txBody>
        </p:sp>
        <p:sp>
          <p:nvSpPr>
            <p:cNvPr id="176" name="object 176"/>
            <p:cNvSpPr/>
            <p:nvPr/>
          </p:nvSpPr>
          <p:spPr>
            <a:xfrm>
              <a:off x="3522726" y="1916048"/>
              <a:ext cx="130175" cy="118110"/>
            </a:xfrm>
            <a:custGeom>
              <a:avLst/>
              <a:gdLst/>
              <a:ahLst/>
              <a:cxnLst/>
              <a:rect l="l" t="t" r="r" b="b"/>
              <a:pathLst>
                <a:path w="130175" h="118110">
                  <a:moveTo>
                    <a:pt x="0" y="58800"/>
                  </a:moveTo>
                  <a:lnTo>
                    <a:pt x="5103" y="81651"/>
                  </a:lnTo>
                  <a:lnTo>
                    <a:pt x="19018" y="100345"/>
                  </a:lnTo>
                  <a:lnTo>
                    <a:pt x="39647" y="112968"/>
                  </a:lnTo>
                  <a:lnTo>
                    <a:pt x="64897" y="117601"/>
                  </a:lnTo>
                  <a:lnTo>
                    <a:pt x="90126" y="112968"/>
                  </a:lnTo>
                  <a:lnTo>
                    <a:pt x="110712" y="100345"/>
                  </a:lnTo>
                  <a:lnTo>
                    <a:pt x="124583" y="81651"/>
                  </a:lnTo>
                  <a:lnTo>
                    <a:pt x="129666" y="58800"/>
                  </a:lnTo>
                  <a:lnTo>
                    <a:pt x="124583" y="35950"/>
                  </a:lnTo>
                  <a:lnTo>
                    <a:pt x="110712" y="17256"/>
                  </a:lnTo>
                  <a:lnTo>
                    <a:pt x="90126" y="4633"/>
                  </a:lnTo>
                  <a:lnTo>
                    <a:pt x="64897" y="0"/>
                  </a:lnTo>
                  <a:lnTo>
                    <a:pt x="39647" y="4633"/>
                  </a:lnTo>
                  <a:lnTo>
                    <a:pt x="19018" y="17256"/>
                  </a:lnTo>
                  <a:lnTo>
                    <a:pt x="5103" y="35950"/>
                  </a:lnTo>
                  <a:lnTo>
                    <a:pt x="0" y="58800"/>
                  </a:lnTo>
                  <a:close/>
                </a:path>
              </a:pathLst>
            </a:custGeom>
            <a:ln w="9525">
              <a:solidFill>
                <a:srgbClr val="000000"/>
              </a:solidFill>
            </a:ln>
          </p:spPr>
          <p:txBody>
            <a:bodyPr wrap="square" lIns="0" tIns="0" rIns="0" bIns="0" rtlCol="0"/>
            <a:lstStyle/>
            <a:p>
              <a:endParaRPr/>
            </a:p>
          </p:txBody>
        </p:sp>
        <p:pic>
          <p:nvPicPr>
            <p:cNvPr id="177" name="object 177"/>
            <p:cNvPicPr/>
            <p:nvPr/>
          </p:nvPicPr>
          <p:blipFill>
            <a:blip r:embed="rId22" cstate="print"/>
            <a:stretch>
              <a:fillRect/>
            </a:stretch>
          </p:blipFill>
          <p:spPr>
            <a:xfrm>
              <a:off x="3861371" y="1911286"/>
              <a:ext cx="268986" cy="127126"/>
            </a:xfrm>
            <a:prstGeom prst="rect">
              <a:avLst/>
            </a:prstGeom>
          </p:spPr>
        </p:pic>
        <p:sp>
          <p:nvSpPr>
            <p:cNvPr id="178" name="object 178"/>
            <p:cNvSpPr/>
            <p:nvPr/>
          </p:nvSpPr>
          <p:spPr>
            <a:xfrm>
              <a:off x="2768092" y="1944242"/>
              <a:ext cx="1526540" cy="31115"/>
            </a:xfrm>
            <a:custGeom>
              <a:avLst/>
              <a:gdLst/>
              <a:ahLst/>
              <a:cxnLst/>
              <a:rect l="l" t="t" r="r" b="b"/>
              <a:pathLst>
                <a:path w="1526539" h="31114">
                  <a:moveTo>
                    <a:pt x="470534" y="0"/>
                  </a:moveTo>
                  <a:lnTo>
                    <a:pt x="497994" y="0"/>
                  </a:lnTo>
                  <a:lnTo>
                    <a:pt x="525716" y="0"/>
                  </a:lnTo>
                  <a:lnTo>
                    <a:pt x="553438" y="0"/>
                  </a:lnTo>
                  <a:lnTo>
                    <a:pt x="580897" y="0"/>
                  </a:lnTo>
                </a:path>
                <a:path w="1526539" h="31114">
                  <a:moveTo>
                    <a:pt x="0" y="2540"/>
                  </a:moveTo>
                  <a:lnTo>
                    <a:pt x="27955" y="2540"/>
                  </a:lnTo>
                  <a:lnTo>
                    <a:pt x="56197" y="2540"/>
                  </a:lnTo>
                  <a:lnTo>
                    <a:pt x="84439" y="2540"/>
                  </a:lnTo>
                  <a:lnTo>
                    <a:pt x="112394" y="2540"/>
                  </a:lnTo>
                </a:path>
                <a:path w="1526539" h="31114">
                  <a:moveTo>
                    <a:pt x="857757" y="30607"/>
                  </a:moveTo>
                  <a:lnTo>
                    <a:pt x="902807" y="30607"/>
                  </a:lnTo>
                  <a:lnTo>
                    <a:pt x="948308" y="30607"/>
                  </a:lnTo>
                  <a:lnTo>
                    <a:pt x="993810" y="30607"/>
                  </a:lnTo>
                  <a:lnTo>
                    <a:pt x="1038859" y="30607"/>
                  </a:lnTo>
                </a:path>
                <a:path w="1526539" h="31114">
                  <a:moveTo>
                    <a:pt x="1415795" y="2540"/>
                  </a:moveTo>
                  <a:lnTo>
                    <a:pt x="1443202" y="2540"/>
                  </a:lnTo>
                  <a:lnTo>
                    <a:pt x="1470929" y="2540"/>
                  </a:lnTo>
                  <a:lnTo>
                    <a:pt x="1498681" y="2540"/>
                  </a:lnTo>
                  <a:lnTo>
                    <a:pt x="1526158" y="2540"/>
                  </a:lnTo>
                </a:path>
              </a:pathLst>
            </a:custGeom>
            <a:ln w="9525">
              <a:solidFill>
                <a:srgbClr val="000000"/>
              </a:solidFill>
            </a:ln>
          </p:spPr>
          <p:txBody>
            <a:bodyPr wrap="square" lIns="0" tIns="0" rIns="0" bIns="0" rtlCol="0"/>
            <a:lstStyle/>
            <a:p>
              <a:endParaRPr/>
            </a:p>
          </p:txBody>
        </p:sp>
        <p:pic>
          <p:nvPicPr>
            <p:cNvPr id="179" name="object 179"/>
            <p:cNvPicPr/>
            <p:nvPr/>
          </p:nvPicPr>
          <p:blipFill>
            <a:blip r:embed="rId23" cstate="print"/>
            <a:stretch>
              <a:fillRect/>
            </a:stretch>
          </p:blipFill>
          <p:spPr>
            <a:xfrm>
              <a:off x="5062601" y="2806636"/>
              <a:ext cx="544512" cy="420687"/>
            </a:xfrm>
            <a:prstGeom prst="rect">
              <a:avLst/>
            </a:prstGeom>
          </p:spPr>
        </p:pic>
        <p:pic>
          <p:nvPicPr>
            <p:cNvPr id="180" name="object 180"/>
            <p:cNvPicPr/>
            <p:nvPr/>
          </p:nvPicPr>
          <p:blipFill>
            <a:blip r:embed="rId23" cstate="print"/>
            <a:stretch>
              <a:fillRect/>
            </a:stretch>
          </p:blipFill>
          <p:spPr>
            <a:xfrm>
              <a:off x="5059426" y="2371724"/>
              <a:ext cx="544512" cy="419100"/>
            </a:xfrm>
            <a:prstGeom prst="rect">
              <a:avLst/>
            </a:prstGeom>
          </p:spPr>
        </p:pic>
        <p:pic>
          <p:nvPicPr>
            <p:cNvPr id="181" name="object 181"/>
            <p:cNvPicPr/>
            <p:nvPr/>
          </p:nvPicPr>
          <p:blipFill>
            <a:blip r:embed="rId24" cstate="print"/>
            <a:stretch>
              <a:fillRect/>
            </a:stretch>
          </p:blipFill>
          <p:spPr>
            <a:xfrm>
              <a:off x="2361779" y="2278674"/>
              <a:ext cx="686158" cy="578190"/>
            </a:xfrm>
            <a:prstGeom prst="rect">
              <a:avLst/>
            </a:prstGeom>
          </p:spPr>
        </p:pic>
        <p:pic>
          <p:nvPicPr>
            <p:cNvPr id="182" name="object 182"/>
            <p:cNvPicPr/>
            <p:nvPr/>
          </p:nvPicPr>
          <p:blipFill>
            <a:blip r:embed="rId25" cstate="print"/>
            <a:stretch>
              <a:fillRect/>
            </a:stretch>
          </p:blipFill>
          <p:spPr>
            <a:xfrm>
              <a:off x="2849685" y="2276868"/>
              <a:ext cx="685676" cy="576948"/>
            </a:xfrm>
            <a:prstGeom prst="rect">
              <a:avLst/>
            </a:prstGeom>
          </p:spPr>
        </p:pic>
        <p:pic>
          <p:nvPicPr>
            <p:cNvPr id="183" name="object 183"/>
            <p:cNvPicPr/>
            <p:nvPr/>
          </p:nvPicPr>
          <p:blipFill>
            <a:blip r:embed="rId26" cstate="print"/>
            <a:stretch>
              <a:fillRect/>
            </a:stretch>
          </p:blipFill>
          <p:spPr>
            <a:xfrm>
              <a:off x="3263959" y="2303918"/>
              <a:ext cx="685676" cy="576949"/>
            </a:xfrm>
            <a:prstGeom prst="rect">
              <a:avLst/>
            </a:prstGeom>
          </p:spPr>
        </p:pic>
        <p:pic>
          <p:nvPicPr>
            <p:cNvPr id="184" name="object 184"/>
            <p:cNvPicPr/>
            <p:nvPr/>
          </p:nvPicPr>
          <p:blipFill>
            <a:blip r:embed="rId26" cstate="print"/>
            <a:stretch>
              <a:fillRect/>
            </a:stretch>
          </p:blipFill>
          <p:spPr>
            <a:xfrm>
              <a:off x="3724334" y="2316618"/>
              <a:ext cx="685676" cy="576949"/>
            </a:xfrm>
            <a:prstGeom prst="rect">
              <a:avLst/>
            </a:prstGeom>
          </p:spPr>
        </p:pic>
        <p:sp>
          <p:nvSpPr>
            <p:cNvPr id="185" name="object 185"/>
            <p:cNvSpPr/>
            <p:nvPr/>
          </p:nvSpPr>
          <p:spPr>
            <a:xfrm>
              <a:off x="3165475" y="3940175"/>
              <a:ext cx="100330" cy="628650"/>
            </a:xfrm>
            <a:custGeom>
              <a:avLst/>
              <a:gdLst/>
              <a:ahLst/>
              <a:cxnLst/>
              <a:rect l="l" t="t" r="r" b="b"/>
              <a:pathLst>
                <a:path w="100329" h="628650">
                  <a:moveTo>
                    <a:pt x="100012" y="0"/>
                  </a:moveTo>
                  <a:lnTo>
                    <a:pt x="0" y="0"/>
                  </a:lnTo>
                  <a:lnTo>
                    <a:pt x="0" y="628650"/>
                  </a:lnTo>
                  <a:lnTo>
                    <a:pt x="100012" y="628650"/>
                  </a:lnTo>
                  <a:lnTo>
                    <a:pt x="100012" y="0"/>
                  </a:lnTo>
                  <a:close/>
                </a:path>
              </a:pathLst>
            </a:custGeom>
            <a:solidFill>
              <a:srgbClr val="660066"/>
            </a:solidFill>
          </p:spPr>
          <p:txBody>
            <a:bodyPr wrap="square" lIns="0" tIns="0" rIns="0" bIns="0" rtlCol="0"/>
            <a:lstStyle/>
            <a:p>
              <a:endParaRPr/>
            </a:p>
          </p:txBody>
        </p:sp>
        <p:sp>
          <p:nvSpPr>
            <p:cNvPr id="186" name="object 186"/>
            <p:cNvSpPr/>
            <p:nvPr/>
          </p:nvSpPr>
          <p:spPr>
            <a:xfrm>
              <a:off x="3165475" y="3940175"/>
              <a:ext cx="100330" cy="628650"/>
            </a:xfrm>
            <a:custGeom>
              <a:avLst/>
              <a:gdLst/>
              <a:ahLst/>
              <a:cxnLst/>
              <a:rect l="l" t="t" r="r" b="b"/>
              <a:pathLst>
                <a:path w="100329" h="628650">
                  <a:moveTo>
                    <a:pt x="0" y="628650"/>
                  </a:moveTo>
                  <a:lnTo>
                    <a:pt x="100012" y="628650"/>
                  </a:lnTo>
                  <a:lnTo>
                    <a:pt x="100012" y="0"/>
                  </a:lnTo>
                  <a:lnTo>
                    <a:pt x="0" y="0"/>
                  </a:lnTo>
                  <a:lnTo>
                    <a:pt x="0" y="628650"/>
                  </a:lnTo>
                  <a:close/>
                </a:path>
              </a:pathLst>
            </a:custGeom>
            <a:ln w="9525">
              <a:solidFill>
                <a:srgbClr val="000000"/>
              </a:solidFill>
            </a:ln>
          </p:spPr>
          <p:txBody>
            <a:bodyPr wrap="square" lIns="0" tIns="0" rIns="0" bIns="0" rtlCol="0"/>
            <a:lstStyle/>
            <a:p>
              <a:endParaRPr/>
            </a:p>
          </p:txBody>
        </p:sp>
        <p:sp>
          <p:nvSpPr>
            <p:cNvPr id="187" name="object 187"/>
            <p:cNvSpPr/>
            <p:nvPr/>
          </p:nvSpPr>
          <p:spPr>
            <a:xfrm>
              <a:off x="3287776" y="3940175"/>
              <a:ext cx="100330" cy="628650"/>
            </a:xfrm>
            <a:custGeom>
              <a:avLst/>
              <a:gdLst/>
              <a:ahLst/>
              <a:cxnLst/>
              <a:rect l="l" t="t" r="r" b="b"/>
              <a:pathLst>
                <a:path w="100329" h="628650">
                  <a:moveTo>
                    <a:pt x="100012" y="0"/>
                  </a:moveTo>
                  <a:lnTo>
                    <a:pt x="0" y="0"/>
                  </a:lnTo>
                  <a:lnTo>
                    <a:pt x="0" y="628650"/>
                  </a:lnTo>
                  <a:lnTo>
                    <a:pt x="100012" y="628650"/>
                  </a:lnTo>
                  <a:lnTo>
                    <a:pt x="100012" y="0"/>
                  </a:lnTo>
                  <a:close/>
                </a:path>
              </a:pathLst>
            </a:custGeom>
            <a:solidFill>
              <a:srgbClr val="660066"/>
            </a:solidFill>
          </p:spPr>
          <p:txBody>
            <a:bodyPr wrap="square" lIns="0" tIns="0" rIns="0" bIns="0" rtlCol="0"/>
            <a:lstStyle/>
            <a:p>
              <a:endParaRPr/>
            </a:p>
          </p:txBody>
        </p:sp>
        <p:sp>
          <p:nvSpPr>
            <p:cNvPr id="188" name="object 188"/>
            <p:cNvSpPr/>
            <p:nvPr/>
          </p:nvSpPr>
          <p:spPr>
            <a:xfrm>
              <a:off x="3287776" y="3940175"/>
              <a:ext cx="100330" cy="628650"/>
            </a:xfrm>
            <a:custGeom>
              <a:avLst/>
              <a:gdLst/>
              <a:ahLst/>
              <a:cxnLst/>
              <a:rect l="l" t="t" r="r" b="b"/>
              <a:pathLst>
                <a:path w="100329" h="628650">
                  <a:moveTo>
                    <a:pt x="0" y="628650"/>
                  </a:moveTo>
                  <a:lnTo>
                    <a:pt x="100012" y="628650"/>
                  </a:lnTo>
                  <a:lnTo>
                    <a:pt x="100012" y="0"/>
                  </a:lnTo>
                  <a:lnTo>
                    <a:pt x="0" y="0"/>
                  </a:lnTo>
                  <a:lnTo>
                    <a:pt x="0" y="628650"/>
                  </a:lnTo>
                  <a:close/>
                </a:path>
              </a:pathLst>
            </a:custGeom>
            <a:ln w="9525">
              <a:solidFill>
                <a:srgbClr val="000000"/>
              </a:solidFill>
            </a:ln>
          </p:spPr>
          <p:txBody>
            <a:bodyPr wrap="square" lIns="0" tIns="0" rIns="0" bIns="0" rtlCol="0"/>
            <a:lstStyle/>
            <a:p>
              <a:endParaRPr/>
            </a:p>
          </p:txBody>
        </p:sp>
        <p:sp>
          <p:nvSpPr>
            <p:cNvPr id="189" name="object 189"/>
            <p:cNvSpPr/>
            <p:nvPr/>
          </p:nvSpPr>
          <p:spPr>
            <a:xfrm>
              <a:off x="6993000" y="2301874"/>
              <a:ext cx="127000" cy="539750"/>
            </a:xfrm>
            <a:custGeom>
              <a:avLst/>
              <a:gdLst/>
              <a:ahLst/>
              <a:cxnLst/>
              <a:rect l="l" t="t" r="r" b="b"/>
              <a:pathLst>
                <a:path w="127000" h="539750">
                  <a:moveTo>
                    <a:pt x="127000" y="0"/>
                  </a:moveTo>
                  <a:lnTo>
                    <a:pt x="0" y="0"/>
                  </a:lnTo>
                  <a:lnTo>
                    <a:pt x="0" y="539750"/>
                  </a:lnTo>
                  <a:lnTo>
                    <a:pt x="127000" y="539750"/>
                  </a:lnTo>
                  <a:lnTo>
                    <a:pt x="127000" y="0"/>
                  </a:lnTo>
                  <a:close/>
                </a:path>
              </a:pathLst>
            </a:custGeom>
            <a:solidFill>
              <a:srgbClr val="660066"/>
            </a:solidFill>
          </p:spPr>
          <p:txBody>
            <a:bodyPr wrap="square" lIns="0" tIns="0" rIns="0" bIns="0" rtlCol="0"/>
            <a:lstStyle/>
            <a:p>
              <a:endParaRPr/>
            </a:p>
          </p:txBody>
        </p:sp>
        <p:sp>
          <p:nvSpPr>
            <p:cNvPr id="190" name="object 190"/>
            <p:cNvSpPr/>
            <p:nvPr/>
          </p:nvSpPr>
          <p:spPr>
            <a:xfrm>
              <a:off x="6993000" y="2301874"/>
              <a:ext cx="127000" cy="539750"/>
            </a:xfrm>
            <a:custGeom>
              <a:avLst/>
              <a:gdLst/>
              <a:ahLst/>
              <a:cxnLst/>
              <a:rect l="l" t="t" r="r" b="b"/>
              <a:pathLst>
                <a:path w="127000" h="539750">
                  <a:moveTo>
                    <a:pt x="0" y="539750"/>
                  </a:moveTo>
                  <a:lnTo>
                    <a:pt x="127000" y="539750"/>
                  </a:lnTo>
                  <a:lnTo>
                    <a:pt x="127000" y="0"/>
                  </a:lnTo>
                  <a:lnTo>
                    <a:pt x="0" y="0"/>
                  </a:lnTo>
                  <a:lnTo>
                    <a:pt x="0" y="539750"/>
                  </a:lnTo>
                  <a:close/>
                </a:path>
              </a:pathLst>
            </a:custGeom>
            <a:ln w="9525">
              <a:solidFill>
                <a:srgbClr val="000000"/>
              </a:solidFill>
            </a:ln>
          </p:spPr>
          <p:txBody>
            <a:bodyPr wrap="square" lIns="0" tIns="0" rIns="0" bIns="0" rtlCol="0"/>
            <a:lstStyle/>
            <a:p>
              <a:endParaRPr/>
            </a:p>
          </p:txBody>
        </p:sp>
        <p:sp>
          <p:nvSpPr>
            <p:cNvPr id="191" name="object 191"/>
            <p:cNvSpPr/>
            <p:nvPr/>
          </p:nvSpPr>
          <p:spPr>
            <a:xfrm>
              <a:off x="6996175" y="2857499"/>
              <a:ext cx="123825" cy="523875"/>
            </a:xfrm>
            <a:custGeom>
              <a:avLst/>
              <a:gdLst/>
              <a:ahLst/>
              <a:cxnLst/>
              <a:rect l="l" t="t" r="r" b="b"/>
              <a:pathLst>
                <a:path w="123825" h="523875">
                  <a:moveTo>
                    <a:pt x="123825" y="0"/>
                  </a:moveTo>
                  <a:lnTo>
                    <a:pt x="0" y="0"/>
                  </a:lnTo>
                  <a:lnTo>
                    <a:pt x="0" y="523875"/>
                  </a:lnTo>
                  <a:lnTo>
                    <a:pt x="123825" y="523875"/>
                  </a:lnTo>
                  <a:lnTo>
                    <a:pt x="123825" y="0"/>
                  </a:lnTo>
                  <a:close/>
                </a:path>
              </a:pathLst>
            </a:custGeom>
            <a:solidFill>
              <a:srgbClr val="660066"/>
            </a:solidFill>
          </p:spPr>
          <p:txBody>
            <a:bodyPr wrap="square" lIns="0" tIns="0" rIns="0" bIns="0" rtlCol="0"/>
            <a:lstStyle/>
            <a:p>
              <a:endParaRPr/>
            </a:p>
          </p:txBody>
        </p:sp>
        <p:sp>
          <p:nvSpPr>
            <p:cNvPr id="192" name="object 192"/>
            <p:cNvSpPr/>
            <p:nvPr/>
          </p:nvSpPr>
          <p:spPr>
            <a:xfrm>
              <a:off x="6996175" y="2857499"/>
              <a:ext cx="123825" cy="523875"/>
            </a:xfrm>
            <a:custGeom>
              <a:avLst/>
              <a:gdLst/>
              <a:ahLst/>
              <a:cxnLst/>
              <a:rect l="l" t="t" r="r" b="b"/>
              <a:pathLst>
                <a:path w="123825" h="523875">
                  <a:moveTo>
                    <a:pt x="0" y="523875"/>
                  </a:moveTo>
                  <a:lnTo>
                    <a:pt x="123825" y="523875"/>
                  </a:lnTo>
                  <a:lnTo>
                    <a:pt x="123825" y="0"/>
                  </a:lnTo>
                  <a:lnTo>
                    <a:pt x="0" y="0"/>
                  </a:lnTo>
                  <a:lnTo>
                    <a:pt x="0" y="523875"/>
                  </a:lnTo>
                  <a:close/>
                </a:path>
              </a:pathLst>
            </a:custGeom>
            <a:ln w="9525">
              <a:solidFill>
                <a:srgbClr val="000000"/>
              </a:solidFill>
            </a:ln>
          </p:spPr>
          <p:txBody>
            <a:bodyPr wrap="square" lIns="0" tIns="0" rIns="0" bIns="0" rtlCol="0"/>
            <a:lstStyle/>
            <a:p>
              <a:endParaRPr/>
            </a:p>
          </p:txBody>
        </p:sp>
        <p:sp>
          <p:nvSpPr>
            <p:cNvPr id="193" name="object 193"/>
            <p:cNvSpPr/>
            <p:nvPr/>
          </p:nvSpPr>
          <p:spPr>
            <a:xfrm>
              <a:off x="5184775" y="5457825"/>
              <a:ext cx="144780" cy="1079500"/>
            </a:xfrm>
            <a:custGeom>
              <a:avLst/>
              <a:gdLst/>
              <a:ahLst/>
              <a:cxnLst/>
              <a:rect l="l" t="t" r="r" b="b"/>
              <a:pathLst>
                <a:path w="144779" h="1079500">
                  <a:moveTo>
                    <a:pt x="144462" y="0"/>
                  </a:moveTo>
                  <a:lnTo>
                    <a:pt x="0" y="0"/>
                  </a:lnTo>
                  <a:lnTo>
                    <a:pt x="0" y="1079500"/>
                  </a:lnTo>
                  <a:lnTo>
                    <a:pt x="144462" y="1079500"/>
                  </a:lnTo>
                  <a:lnTo>
                    <a:pt x="144462" y="0"/>
                  </a:lnTo>
                  <a:close/>
                </a:path>
              </a:pathLst>
            </a:custGeom>
            <a:solidFill>
              <a:srgbClr val="663300"/>
            </a:solidFill>
          </p:spPr>
          <p:txBody>
            <a:bodyPr wrap="square" lIns="0" tIns="0" rIns="0" bIns="0" rtlCol="0"/>
            <a:lstStyle/>
            <a:p>
              <a:endParaRPr/>
            </a:p>
          </p:txBody>
        </p:sp>
        <p:sp>
          <p:nvSpPr>
            <p:cNvPr id="194" name="object 194"/>
            <p:cNvSpPr/>
            <p:nvPr/>
          </p:nvSpPr>
          <p:spPr>
            <a:xfrm>
              <a:off x="5184775" y="5457825"/>
              <a:ext cx="144780" cy="1079500"/>
            </a:xfrm>
            <a:custGeom>
              <a:avLst/>
              <a:gdLst/>
              <a:ahLst/>
              <a:cxnLst/>
              <a:rect l="l" t="t" r="r" b="b"/>
              <a:pathLst>
                <a:path w="144779" h="1079500">
                  <a:moveTo>
                    <a:pt x="0" y="1079500"/>
                  </a:moveTo>
                  <a:lnTo>
                    <a:pt x="144462" y="1079500"/>
                  </a:lnTo>
                  <a:lnTo>
                    <a:pt x="144462" y="0"/>
                  </a:lnTo>
                  <a:lnTo>
                    <a:pt x="0" y="0"/>
                  </a:lnTo>
                  <a:lnTo>
                    <a:pt x="0" y="1079500"/>
                  </a:lnTo>
                  <a:close/>
                </a:path>
              </a:pathLst>
            </a:custGeom>
            <a:ln w="9525">
              <a:solidFill>
                <a:srgbClr val="000000"/>
              </a:solidFill>
            </a:ln>
          </p:spPr>
          <p:txBody>
            <a:bodyPr wrap="square" lIns="0" tIns="0" rIns="0" bIns="0" rtlCol="0"/>
            <a:lstStyle/>
            <a:p>
              <a:endParaRPr/>
            </a:p>
          </p:txBody>
        </p:sp>
        <p:sp>
          <p:nvSpPr>
            <p:cNvPr id="195" name="object 195"/>
            <p:cNvSpPr/>
            <p:nvPr/>
          </p:nvSpPr>
          <p:spPr>
            <a:xfrm>
              <a:off x="5402326" y="5457825"/>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96" name="object 196"/>
            <p:cNvSpPr/>
            <p:nvPr/>
          </p:nvSpPr>
          <p:spPr>
            <a:xfrm>
              <a:off x="5402326" y="5457825"/>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97" name="object 197"/>
            <p:cNvSpPr/>
            <p:nvPr/>
          </p:nvSpPr>
          <p:spPr>
            <a:xfrm>
              <a:off x="5402326" y="5727700"/>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198" name="object 198"/>
            <p:cNvSpPr/>
            <p:nvPr/>
          </p:nvSpPr>
          <p:spPr>
            <a:xfrm>
              <a:off x="5402326" y="5727700"/>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199" name="object 199"/>
            <p:cNvSpPr/>
            <p:nvPr/>
          </p:nvSpPr>
          <p:spPr>
            <a:xfrm>
              <a:off x="5402326" y="5997575"/>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200" name="object 200"/>
            <p:cNvSpPr/>
            <p:nvPr/>
          </p:nvSpPr>
          <p:spPr>
            <a:xfrm>
              <a:off x="5402326" y="5997575"/>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201" name="object 201"/>
            <p:cNvSpPr/>
            <p:nvPr/>
          </p:nvSpPr>
          <p:spPr>
            <a:xfrm>
              <a:off x="5402326" y="6267450"/>
              <a:ext cx="144780" cy="269875"/>
            </a:xfrm>
            <a:custGeom>
              <a:avLst/>
              <a:gdLst/>
              <a:ahLst/>
              <a:cxnLst/>
              <a:rect l="l" t="t" r="r" b="b"/>
              <a:pathLst>
                <a:path w="144779" h="269875">
                  <a:moveTo>
                    <a:pt x="144462" y="0"/>
                  </a:moveTo>
                  <a:lnTo>
                    <a:pt x="0" y="0"/>
                  </a:lnTo>
                  <a:lnTo>
                    <a:pt x="0" y="269875"/>
                  </a:lnTo>
                  <a:lnTo>
                    <a:pt x="144462" y="269875"/>
                  </a:lnTo>
                  <a:lnTo>
                    <a:pt x="144462" y="0"/>
                  </a:lnTo>
                  <a:close/>
                </a:path>
              </a:pathLst>
            </a:custGeom>
            <a:solidFill>
              <a:srgbClr val="FF0000"/>
            </a:solidFill>
          </p:spPr>
          <p:txBody>
            <a:bodyPr wrap="square" lIns="0" tIns="0" rIns="0" bIns="0" rtlCol="0"/>
            <a:lstStyle/>
            <a:p>
              <a:endParaRPr/>
            </a:p>
          </p:txBody>
        </p:sp>
        <p:sp>
          <p:nvSpPr>
            <p:cNvPr id="202" name="object 202"/>
            <p:cNvSpPr/>
            <p:nvPr/>
          </p:nvSpPr>
          <p:spPr>
            <a:xfrm>
              <a:off x="5402326" y="6267450"/>
              <a:ext cx="144780" cy="269875"/>
            </a:xfrm>
            <a:custGeom>
              <a:avLst/>
              <a:gdLst/>
              <a:ahLst/>
              <a:cxnLst/>
              <a:rect l="l" t="t" r="r" b="b"/>
              <a:pathLst>
                <a:path w="144779" h="269875">
                  <a:moveTo>
                    <a:pt x="0" y="269875"/>
                  </a:moveTo>
                  <a:lnTo>
                    <a:pt x="144462" y="269875"/>
                  </a:lnTo>
                  <a:lnTo>
                    <a:pt x="144462" y="0"/>
                  </a:lnTo>
                  <a:lnTo>
                    <a:pt x="0" y="0"/>
                  </a:lnTo>
                  <a:lnTo>
                    <a:pt x="0" y="269875"/>
                  </a:lnTo>
                  <a:close/>
                </a:path>
              </a:pathLst>
            </a:custGeom>
            <a:ln w="9525">
              <a:solidFill>
                <a:srgbClr val="000000"/>
              </a:solidFill>
            </a:ln>
          </p:spPr>
          <p:txBody>
            <a:bodyPr wrap="square" lIns="0" tIns="0" rIns="0" bIns="0" rtlCol="0"/>
            <a:lstStyle/>
            <a:p>
              <a:endParaRPr/>
            </a:p>
          </p:txBody>
        </p:sp>
        <p:sp>
          <p:nvSpPr>
            <p:cNvPr id="203" name="object 203"/>
            <p:cNvSpPr/>
            <p:nvPr/>
          </p:nvSpPr>
          <p:spPr>
            <a:xfrm>
              <a:off x="5665850" y="5457825"/>
              <a:ext cx="122555" cy="539750"/>
            </a:xfrm>
            <a:custGeom>
              <a:avLst/>
              <a:gdLst/>
              <a:ahLst/>
              <a:cxnLst/>
              <a:rect l="l" t="t" r="r" b="b"/>
              <a:pathLst>
                <a:path w="122554" h="539750">
                  <a:moveTo>
                    <a:pt x="122237" y="0"/>
                  </a:moveTo>
                  <a:lnTo>
                    <a:pt x="0" y="0"/>
                  </a:lnTo>
                  <a:lnTo>
                    <a:pt x="0" y="539750"/>
                  </a:lnTo>
                  <a:lnTo>
                    <a:pt x="122237" y="539750"/>
                  </a:lnTo>
                  <a:lnTo>
                    <a:pt x="122237" y="0"/>
                  </a:lnTo>
                  <a:close/>
                </a:path>
              </a:pathLst>
            </a:custGeom>
            <a:solidFill>
              <a:srgbClr val="660066"/>
            </a:solidFill>
          </p:spPr>
          <p:txBody>
            <a:bodyPr wrap="square" lIns="0" tIns="0" rIns="0" bIns="0" rtlCol="0"/>
            <a:lstStyle/>
            <a:p>
              <a:endParaRPr/>
            </a:p>
          </p:txBody>
        </p:sp>
        <p:sp>
          <p:nvSpPr>
            <p:cNvPr id="204" name="object 204"/>
            <p:cNvSpPr/>
            <p:nvPr/>
          </p:nvSpPr>
          <p:spPr>
            <a:xfrm>
              <a:off x="5665850" y="5457825"/>
              <a:ext cx="122555" cy="539750"/>
            </a:xfrm>
            <a:custGeom>
              <a:avLst/>
              <a:gdLst/>
              <a:ahLst/>
              <a:cxnLst/>
              <a:rect l="l" t="t" r="r" b="b"/>
              <a:pathLst>
                <a:path w="122554" h="539750">
                  <a:moveTo>
                    <a:pt x="0" y="539750"/>
                  </a:moveTo>
                  <a:lnTo>
                    <a:pt x="122237" y="539750"/>
                  </a:lnTo>
                  <a:lnTo>
                    <a:pt x="122237" y="0"/>
                  </a:lnTo>
                  <a:lnTo>
                    <a:pt x="0" y="0"/>
                  </a:lnTo>
                  <a:lnTo>
                    <a:pt x="0" y="539750"/>
                  </a:lnTo>
                  <a:close/>
                </a:path>
              </a:pathLst>
            </a:custGeom>
            <a:ln w="9525">
              <a:solidFill>
                <a:srgbClr val="000000"/>
              </a:solidFill>
            </a:ln>
          </p:spPr>
          <p:txBody>
            <a:bodyPr wrap="square" lIns="0" tIns="0" rIns="0" bIns="0" rtlCol="0"/>
            <a:lstStyle/>
            <a:p>
              <a:endParaRPr/>
            </a:p>
          </p:txBody>
        </p:sp>
        <p:sp>
          <p:nvSpPr>
            <p:cNvPr id="205" name="object 205"/>
            <p:cNvSpPr/>
            <p:nvPr/>
          </p:nvSpPr>
          <p:spPr>
            <a:xfrm>
              <a:off x="5665850" y="6013450"/>
              <a:ext cx="122555" cy="523875"/>
            </a:xfrm>
            <a:custGeom>
              <a:avLst/>
              <a:gdLst/>
              <a:ahLst/>
              <a:cxnLst/>
              <a:rect l="l" t="t" r="r" b="b"/>
              <a:pathLst>
                <a:path w="122554" h="523875">
                  <a:moveTo>
                    <a:pt x="122237" y="0"/>
                  </a:moveTo>
                  <a:lnTo>
                    <a:pt x="0" y="0"/>
                  </a:lnTo>
                  <a:lnTo>
                    <a:pt x="0" y="523875"/>
                  </a:lnTo>
                  <a:lnTo>
                    <a:pt x="122237" y="523875"/>
                  </a:lnTo>
                  <a:lnTo>
                    <a:pt x="122237" y="0"/>
                  </a:lnTo>
                  <a:close/>
                </a:path>
              </a:pathLst>
            </a:custGeom>
            <a:solidFill>
              <a:srgbClr val="660066"/>
            </a:solidFill>
          </p:spPr>
          <p:txBody>
            <a:bodyPr wrap="square" lIns="0" tIns="0" rIns="0" bIns="0" rtlCol="0"/>
            <a:lstStyle/>
            <a:p>
              <a:endParaRPr/>
            </a:p>
          </p:txBody>
        </p:sp>
        <p:sp>
          <p:nvSpPr>
            <p:cNvPr id="206" name="object 206"/>
            <p:cNvSpPr/>
            <p:nvPr/>
          </p:nvSpPr>
          <p:spPr>
            <a:xfrm>
              <a:off x="5665850" y="6013450"/>
              <a:ext cx="122555" cy="523875"/>
            </a:xfrm>
            <a:custGeom>
              <a:avLst/>
              <a:gdLst/>
              <a:ahLst/>
              <a:cxnLst/>
              <a:rect l="l" t="t" r="r" b="b"/>
              <a:pathLst>
                <a:path w="122554" h="523875">
                  <a:moveTo>
                    <a:pt x="0" y="523875"/>
                  </a:moveTo>
                  <a:lnTo>
                    <a:pt x="122237" y="523875"/>
                  </a:lnTo>
                  <a:lnTo>
                    <a:pt x="122237" y="0"/>
                  </a:lnTo>
                  <a:lnTo>
                    <a:pt x="0" y="0"/>
                  </a:lnTo>
                  <a:lnTo>
                    <a:pt x="0" y="523875"/>
                  </a:lnTo>
                  <a:close/>
                </a:path>
              </a:pathLst>
            </a:custGeom>
            <a:ln w="9525">
              <a:solidFill>
                <a:srgbClr val="000000"/>
              </a:solidFill>
            </a:ln>
          </p:spPr>
          <p:txBody>
            <a:bodyPr wrap="square" lIns="0" tIns="0" rIns="0" bIns="0" rtlCol="0"/>
            <a:lstStyle/>
            <a:p>
              <a:endParaRPr/>
            </a:p>
          </p:txBody>
        </p:sp>
      </p:grpSp>
      <p:sp>
        <p:nvSpPr>
          <p:cNvPr id="207" name="object 207"/>
          <p:cNvSpPr txBox="1"/>
          <p:nvPr/>
        </p:nvSpPr>
        <p:spPr>
          <a:xfrm>
            <a:off x="2359914" y="25400"/>
            <a:ext cx="5604510" cy="330200"/>
          </a:xfrm>
          <a:prstGeom prst="rect">
            <a:avLst/>
          </a:prstGeom>
        </p:spPr>
        <p:txBody>
          <a:bodyPr vert="horz" wrap="square" lIns="0" tIns="12065" rIns="0" bIns="0" rtlCol="0">
            <a:spAutoFit/>
          </a:bodyPr>
          <a:lstStyle/>
          <a:p>
            <a:pPr algn="ctr">
              <a:lnSpc>
                <a:spcPct val="100000"/>
              </a:lnSpc>
              <a:spcBef>
                <a:spcPts val="95"/>
              </a:spcBef>
            </a:pPr>
            <a:r>
              <a:rPr sz="1000" b="1" dirty="0">
                <a:latin typeface="Calibri"/>
                <a:cs typeface="Calibri"/>
              </a:rPr>
              <a:t>Pupils</a:t>
            </a:r>
            <a:r>
              <a:rPr sz="1000" b="1" spc="-15" dirty="0">
                <a:latin typeface="Calibri"/>
                <a:cs typeface="Calibri"/>
              </a:rPr>
              <a:t> </a:t>
            </a:r>
            <a:r>
              <a:rPr sz="1000" b="1" dirty="0">
                <a:latin typeface="Calibri"/>
                <a:cs typeface="Calibri"/>
              </a:rPr>
              <a:t>develop</a:t>
            </a:r>
            <a:r>
              <a:rPr sz="1000" b="1" spc="-25" dirty="0">
                <a:latin typeface="Calibri"/>
                <a:cs typeface="Calibri"/>
              </a:rPr>
              <a:t> </a:t>
            </a:r>
            <a:r>
              <a:rPr sz="1000" b="1" dirty="0">
                <a:latin typeface="Calibri"/>
                <a:cs typeface="Calibri"/>
              </a:rPr>
              <a:t>the</a:t>
            </a:r>
            <a:r>
              <a:rPr sz="1000" b="1" spc="-40" dirty="0">
                <a:latin typeface="Calibri"/>
                <a:cs typeface="Calibri"/>
              </a:rPr>
              <a:t> </a:t>
            </a:r>
            <a:r>
              <a:rPr sz="1000" b="1" dirty="0">
                <a:latin typeface="Calibri"/>
                <a:cs typeface="Calibri"/>
              </a:rPr>
              <a:t>concept</a:t>
            </a:r>
            <a:r>
              <a:rPr sz="1000" b="1" spc="-45" dirty="0">
                <a:latin typeface="Calibri"/>
                <a:cs typeface="Calibri"/>
              </a:rPr>
              <a:t> </a:t>
            </a:r>
            <a:r>
              <a:rPr sz="1000" b="1" dirty="0">
                <a:latin typeface="Calibri"/>
                <a:cs typeface="Calibri"/>
              </a:rPr>
              <a:t>of</a:t>
            </a:r>
            <a:r>
              <a:rPr sz="1000" b="1" spc="-35" dirty="0">
                <a:latin typeface="Calibri"/>
                <a:cs typeface="Calibri"/>
              </a:rPr>
              <a:t> </a:t>
            </a:r>
            <a:r>
              <a:rPr sz="1000" b="1" dirty="0">
                <a:latin typeface="Calibri"/>
                <a:cs typeface="Calibri"/>
              </a:rPr>
              <a:t>multiplication and</a:t>
            </a:r>
            <a:r>
              <a:rPr sz="1000" b="1" spc="-40" dirty="0">
                <a:latin typeface="Calibri"/>
                <a:cs typeface="Calibri"/>
              </a:rPr>
              <a:t> </a:t>
            </a:r>
            <a:r>
              <a:rPr sz="1000" b="1" dirty="0">
                <a:latin typeface="Calibri"/>
                <a:cs typeface="Calibri"/>
              </a:rPr>
              <a:t>division</a:t>
            </a:r>
            <a:r>
              <a:rPr sz="1000" b="1" spc="-5" dirty="0">
                <a:latin typeface="Calibri"/>
                <a:cs typeface="Calibri"/>
              </a:rPr>
              <a:t> </a:t>
            </a:r>
            <a:r>
              <a:rPr sz="1000" b="1" dirty="0">
                <a:latin typeface="Calibri"/>
                <a:cs typeface="Calibri"/>
              </a:rPr>
              <a:t>and</a:t>
            </a:r>
            <a:r>
              <a:rPr sz="1000" b="1" spc="-35" dirty="0">
                <a:latin typeface="Calibri"/>
                <a:cs typeface="Calibri"/>
              </a:rPr>
              <a:t> </a:t>
            </a:r>
            <a:r>
              <a:rPr sz="1000" b="1" dirty="0">
                <a:latin typeface="Calibri"/>
                <a:cs typeface="Calibri"/>
              </a:rPr>
              <a:t>are</a:t>
            </a:r>
            <a:r>
              <a:rPr sz="1000" b="1" spc="-50" dirty="0">
                <a:latin typeface="Calibri"/>
                <a:cs typeface="Calibri"/>
              </a:rPr>
              <a:t> </a:t>
            </a:r>
            <a:r>
              <a:rPr sz="1000" b="1" dirty="0">
                <a:latin typeface="Calibri"/>
                <a:cs typeface="Calibri"/>
              </a:rPr>
              <a:t>enabled</a:t>
            </a:r>
            <a:r>
              <a:rPr sz="1000" b="1" spc="-40" dirty="0">
                <a:latin typeface="Calibri"/>
                <a:cs typeface="Calibri"/>
              </a:rPr>
              <a:t> </a:t>
            </a:r>
            <a:r>
              <a:rPr sz="1000" b="1" dirty="0">
                <a:latin typeface="Calibri"/>
                <a:cs typeface="Calibri"/>
              </a:rPr>
              <a:t>to</a:t>
            </a:r>
            <a:r>
              <a:rPr sz="1000" b="1" spc="-25" dirty="0">
                <a:latin typeface="Calibri"/>
                <a:cs typeface="Calibri"/>
              </a:rPr>
              <a:t> </a:t>
            </a:r>
            <a:r>
              <a:rPr sz="1000" b="1" dirty="0">
                <a:latin typeface="Calibri"/>
                <a:cs typeface="Calibri"/>
              </a:rPr>
              <a:t>use</a:t>
            </a:r>
            <a:r>
              <a:rPr sz="1000" b="1" spc="-25" dirty="0">
                <a:latin typeface="Calibri"/>
                <a:cs typeface="Calibri"/>
              </a:rPr>
              <a:t> </a:t>
            </a:r>
            <a:r>
              <a:rPr sz="1000" b="1" dirty="0">
                <a:latin typeface="Calibri"/>
                <a:cs typeface="Calibri"/>
              </a:rPr>
              <a:t>these</a:t>
            </a:r>
            <a:r>
              <a:rPr sz="1000" b="1" spc="-40" dirty="0">
                <a:latin typeface="Calibri"/>
                <a:cs typeface="Calibri"/>
              </a:rPr>
              <a:t> </a:t>
            </a:r>
            <a:r>
              <a:rPr sz="1000" b="1" dirty="0">
                <a:latin typeface="Calibri"/>
                <a:cs typeface="Calibri"/>
              </a:rPr>
              <a:t>operations</a:t>
            </a:r>
            <a:r>
              <a:rPr sz="1000" b="1" spc="-40" dirty="0">
                <a:latin typeface="Calibri"/>
                <a:cs typeface="Calibri"/>
              </a:rPr>
              <a:t> </a:t>
            </a:r>
            <a:r>
              <a:rPr sz="1000" b="1" spc="-10" dirty="0">
                <a:latin typeface="Calibri"/>
                <a:cs typeface="Calibri"/>
              </a:rPr>
              <a:t>flexibly.</a:t>
            </a:r>
            <a:endParaRPr sz="1000">
              <a:latin typeface="Calibri"/>
              <a:cs typeface="Calibri"/>
            </a:endParaRPr>
          </a:p>
          <a:p>
            <a:pPr marL="3810" algn="ctr">
              <a:lnSpc>
                <a:spcPct val="100000"/>
              </a:lnSpc>
            </a:pPr>
            <a:r>
              <a:rPr sz="1000" b="1" dirty="0">
                <a:latin typeface="Calibri"/>
                <a:cs typeface="Calibri"/>
              </a:rPr>
              <a:t>Multiplication</a:t>
            </a:r>
            <a:r>
              <a:rPr sz="1000" b="1" spc="-10" dirty="0">
                <a:latin typeface="Calibri"/>
                <a:cs typeface="Calibri"/>
              </a:rPr>
              <a:t> </a:t>
            </a:r>
            <a:r>
              <a:rPr sz="1000" b="1" dirty="0">
                <a:latin typeface="Calibri"/>
                <a:cs typeface="Calibri"/>
              </a:rPr>
              <a:t>and</a:t>
            </a:r>
            <a:r>
              <a:rPr sz="1000" b="1" spc="-40" dirty="0">
                <a:latin typeface="Calibri"/>
                <a:cs typeface="Calibri"/>
              </a:rPr>
              <a:t> </a:t>
            </a:r>
            <a:r>
              <a:rPr sz="1000" b="1" dirty="0">
                <a:latin typeface="Calibri"/>
                <a:cs typeface="Calibri"/>
              </a:rPr>
              <a:t>division should</a:t>
            </a:r>
            <a:r>
              <a:rPr sz="1000" b="1" spc="-35" dirty="0">
                <a:latin typeface="Calibri"/>
                <a:cs typeface="Calibri"/>
              </a:rPr>
              <a:t> </a:t>
            </a:r>
            <a:r>
              <a:rPr sz="1000" b="1" dirty="0">
                <a:latin typeface="Calibri"/>
                <a:cs typeface="Calibri"/>
              </a:rPr>
              <a:t>be</a:t>
            </a:r>
            <a:r>
              <a:rPr sz="1000" b="1" spc="-40" dirty="0">
                <a:latin typeface="Calibri"/>
                <a:cs typeface="Calibri"/>
              </a:rPr>
              <a:t> </a:t>
            </a:r>
            <a:r>
              <a:rPr sz="1000" b="1" dirty="0">
                <a:latin typeface="Calibri"/>
                <a:cs typeface="Calibri"/>
              </a:rPr>
              <a:t>taught</a:t>
            </a:r>
            <a:r>
              <a:rPr sz="1000" b="1" spc="-35" dirty="0">
                <a:latin typeface="Calibri"/>
                <a:cs typeface="Calibri"/>
              </a:rPr>
              <a:t> </a:t>
            </a:r>
            <a:r>
              <a:rPr sz="1000" b="1" spc="-10" dirty="0">
                <a:latin typeface="Calibri"/>
                <a:cs typeface="Calibri"/>
              </a:rPr>
              <a:t>together.</a:t>
            </a:r>
            <a:endParaRPr sz="1000">
              <a:latin typeface="Calibri"/>
              <a:cs typeface="Calibri"/>
            </a:endParaRPr>
          </a:p>
        </p:txBody>
      </p:sp>
      <p:sp>
        <p:nvSpPr>
          <p:cNvPr id="208" name="object 208"/>
          <p:cNvSpPr txBox="1"/>
          <p:nvPr/>
        </p:nvSpPr>
        <p:spPr>
          <a:xfrm>
            <a:off x="2567685" y="3712590"/>
            <a:ext cx="1479550"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Numicon</a:t>
            </a:r>
            <a:r>
              <a:rPr sz="1000" i="1" spc="-45" dirty="0">
                <a:latin typeface="Calibri"/>
                <a:cs typeface="Calibri"/>
              </a:rPr>
              <a:t> </a:t>
            </a:r>
            <a:r>
              <a:rPr sz="1000" i="1" dirty="0">
                <a:latin typeface="Calibri"/>
                <a:cs typeface="Calibri"/>
              </a:rPr>
              <a:t>and</a:t>
            </a:r>
            <a:r>
              <a:rPr sz="1000" i="1" spc="-35" dirty="0">
                <a:latin typeface="Calibri"/>
                <a:cs typeface="Calibri"/>
              </a:rPr>
              <a:t> </a:t>
            </a:r>
            <a:r>
              <a:rPr sz="1000" i="1" dirty="0">
                <a:latin typeface="Calibri"/>
                <a:cs typeface="Calibri"/>
              </a:rPr>
              <a:t>counter</a:t>
            </a:r>
            <a:r>
              <a:rPr sz="1000" i="1" spc="-50" dirty="0">
                <a:latin typeface="Calibri"/>
                <a:cs typeface="Calibri"/>
              </a:rPr>
              <a:t> </a:t>
            </a:r>
            <a:r>
              <a:rPr sz="1000" i="1" spc="-10" dirty="0">
                <a:latin typeface="Calibri"/>
                <a:cs typeface="Calibri"/>
              </a:rPr>
              <a:t>arrays</a:t>
            </a:r>
            <a:endParaRPr sz="1000">
              <a:latin typeface="Calibri"/>
              <a:cs typeface="Calibri"/>
            </a:endParaRPr>
          </a:p>
        </p:txBody>
      </p:sp>
      <p:sp>
        <p:nvSpPr>
          <p:cNvPr id="209" name="object 209"/>
          <p:cNvSpPr txBox="1"/>
          <p:nvPr/>
        </p:nvSpPr>
        <p:spPr>
          <a:xfrm>
            <a:off x="3772915" y="5093970"/>
            <a:ext cx="475615" cy="177800"/>
          </a:xfrm>
          <a:prstGeom prst="rect">
            <a:avLst/>
          </a:prstGeom>
        </p:spPr>
        <p:txBody>
          <a:bodyPr vert="horz" wrap="square" lIns="0" tIns="12065" rIns="0" bIns="0" rtlCol="0">
            <a:spAutoFit/>
          </a:bodyPr>
          <a:lstStyle/>
          <a:p>
            <a:pPr marL="12700">
              <a:lnSpc>
                <a:spcPct val="100000"/>
              </a:lnSpc>
              <a:spcBef>
                <a:spcPts val="95"/>
              </a:spcBef>
            </a:pPr>
            <a:r>
              <a:rPr sz="1000" i="1" spc="-10" dirty="0">
                <a:latin typeface="Calibri"/>
                <a:cs typeface="Calibri"/>
              </a:rPr>
              <a:t>doubling</a:t>
            </a:r>
            <a:endParaRPr sz="1000">
              <a:latin typeface="Calibri"/>
              <a:cs typeface="Calibri"/>
            </a:endParaRPr>
          </a:p>
        </p:txBody>
      </p:sp>
      <p:sp>
        <p:nvSpPr>
          <p:cNvPr id="210" name="object 210"/>
          <p:cNvSpPr txBox="1"/>
          <p:nvPr/>
        </p:nvSpPr>
        <p:spPr>
          <a:xfrm>
            <a:off x="3634866" y="4165219"/>
            <a:ext cx="558165" cy="177800"/>
          </a:xfrm>
          <a:prstGeom prst="rect">
            <a:avLst/>
          </a:prstGeom>
        </p:spPr>
        <p:txBody>
          <a:bodyPr vert="horz" wrap="square" lIns="0" tIns="12065" rIns="0" bIns="0" rtlCol="0">
            <a:spAutoFit/>
          </a:bodyPr>
          <a:lstStyle/>
          <a:p>
            <a:pPr marL="12700">
              <a:lnSpc>
                <a:spcPct val="100000"/>
              </a:lnSpc>
              <a:spcBef>
                <a:spcPts val="95"/>
              </a:spcBef>
            </a:pPr>
            <a:r>
              <a:rPr sz="1000" i="1" spc="-10" dirty="0">
                <a:latin typeface="Calibri"/>
                <a:cs typeface="Calibri"/>
              </a:rPr>
              <a:t>Cuisenaire</a:t>
            </a:r>
            <a:endParaRPr sz="1000">
              <a:latin typeface="Calibri"/>
              <a:cs typeface="Calibri"/>
            </a:endParaRPr>
          </a:p>
        </p:txBody>
      </p:sp>
      <p:sp>
        <p:nvSpPr>
          <p:cNvPr id="211" name="object 211"/>
          <p:cNvSpPr txBox="1"/>
          <p:nvPr/>
        </p:nvSpPr>
        <p:spPr>
          <a:xfrm>
            <a:off x="3146551" y="3201161"/>
            <a:ext cx="450850" cy="330200"/>
          </a:xfrm>
          <a:prstGeom prst="rect">
            <a:avLst/>
          </a:prstGeom>
        </p:spPr>
        <p:txBody>
          <a:bodyPr vert="horz" wrap="square" lIns="0" tIns="12065" rIns="0" bIns="0" rtlCol="0">
            <a:spAutoFit/>
          </a:bodyPr>
          <a:lstStyle/>
          <a:p>
            <a:pPr marL="60960" marR="5080" indent="-48895">
              <a:lnSpc>
                <a:spcPct val="100000"/>
              </a:lnSpc>
              <a:spcBef>
                <a:spcPts val="95"/>
              </a:spcBef>
            </a:pPr>
            <a:r>
              <a:rPr sz="1000" i="1" dirty="0">
                <a:latin typeface="Calibri"/>
                <a:cs typeface="Calibri"/>
              </a:rPr>
              <a:t>four</a:t>
            </a:r>
            <a:r>
              <a:rPr sz="1000" i="1" spc="-45" dirty="0">
                <a:latin typeface="Calibri"/>
                <a:cs typeface="Calibri"/>
              </a:rPr>
              <a:t> </a:t>
            </a:r>
            <a:r>
              <a:rPr sz="1000" i="1" spc="-20" dirty="0">
                <a:latin typeface="Calibri"/>
                <a:cs typeface="Calibri"/>
              </a:rPr>
              <a:t>lots </a:t>
            </a:r>
            <a:r>
              <a:rPr sz="1000" i="1" dirty="0">
                <a:latin typeface="Calibri"/>
                <a:cs typeface="Calibri"/>
              </a:rPr>
              <a:t>of</a:t>
            </a:r>
            <a:r>
              <a:rPr sz="1000" i="1" spc="-25" dirty="0">
                <a:latin typeface="Calibri"/>
                <a:cs typeface="Calibri"/>
              </a:rPr>
              <a:t> two</a:t>
            </a:r>
            <a:endParaRPr sz="1000">
              <a:latin typeface="Calibri"/>
              <a:cs typeface="Calibri"/>
            </a:endParaRPr>
          </a:p>
        </p:txBody>
      </p:sp>
      <p:sp>
        <p:nvSpPr>
          <p:cNvPr id="212" name="object 212"/>
          <p:cNvSpPr txBox="1"/>
          <p:nvPr/>
        </p:nvSpPr>
        <p:spPr>
          <a:xfrm>
            <a:off x="2509773" y="4605020"/>
            <a:ext cx="450850" cy="330200"/>
          </a:xfrm>
          <a:prstGeom prst="rect">
            <a:avLst/>
          </a:prstGeom>
        </p:spPr>
        <p:txBody>
          <a:bodyPr vert="horz" wrap="square" lIns="0" tIns="12065" rIns="0" bIns="0" rtlCol="0">
            <a:spAutoFit/>
          </a:bodyPr>
          <a:lstStyle/>
          <a:p>
            <a:pPr marL="59690" marR="5080" indent="-47625">
              <a:lnSpc>
                <a:spcPct val="100000"/>
              </a:lnSpc>
              <a:spcBef>
                <a:spcPts val="95"/>
              </a:spcBef>
            </a:pPr>
            <a:r>
              <a:rPr sz="1000" i="1" dirty="0">
                <a:latin typeface="Calibri"/>
                <a:cs typeface="Calibri"/>
              </a:rPr>
              <a:t>four</a:t>
            </a:r>
            <a:r>
              <a:rPr sz="1000" i="1" spc="-45" dirty="0">
                <a:latin typeface="Calibri"/>
                <a:cs typeface="Calibri"/>
              </a:rPr>
              <a:t> </a:t>
            </a:r>
            <a:r>
              <a:rPr sz="1000" i="1" spc="-20" dirty="0">
                <a:latin typeface="Calibri"/>
                <a:cs typeface="Calibri"/>
              </a:rPr>
              <a:t>lots </a:t>
            </a:r>
            <a:r>
              <a:rPr sz="1000" i="1" dirty="0">
                <a:latin typeface="Calibri"/>
                <a:cs typeface="Calibri"/>
              </a:rPr>
              <a:t>of</a:t>
            </a:r>
            <a:r>
              <a:rPr sz="1000" i="1" spc="-25" dirty="0">
                <a:latin typeface="Calibri"/>
                <a:cs typeface="Calibri"/>
              </a:rPr>
              <a:t> two</a:t>
            </a:r>
            <a:endParaRPr sz="1000">
              <a:latin typeface="Calibri"/>
              <a:cs typeface="Calibri"/>
            </a:endParaRPr>
          </a:p>
        </p:txBody>
      </p:sp>
      <p:sp>
        <p:nvSpPr>
          <p:cNvPr id="213" name="object 213"/>
          <p:cNvSpPr txBox="1"/>
          <p:nvPr/>
        </p:nvSpPr>
        <p:spPr>
          <a:xfrm>
            <a:off x="3132201" y="4627245"/>
            <a:ext cx="438784" cy="330200"/>
          </a:xfrm>
          <a:prstGeom prst="rect">
            <a:avLst/>
          </a:prstGeom>
        </p:spPr>
        <p:txBody>
          <a:bodyPr vert="horz" wrap="square" lIns="0" tIns="12065" rIns="0" bIns="0" rtlCol="0">
            <a:spAutoFit/>
          </a:bodyPr>
          <a:lstStyle/>
          <a:p>
            <a:pPr marL="47625" marR="5080" indent="-35560">
              <a:lnSpc>
                <a:spcPct val="100000"/>
              </a:lnSpc>
              <a:spcBef>
                <a:spcPts val="95"/>
              </a:spcBef>
            </a:pPr>
            <a:r>
              <a:rPr sz="1000" i="1" dirty="0">
                <a:latin typeface="Calibri"/>
                <a:cs typeface="Calibri"/>
              </a:rPr>
              <a:t>two</a:t>
            </a:r>
            <a:r>
              <a:rPr sz="1000" i="1" spc="-20" dirty="0">
                <a:latin typeface="Calibri"/>
                <a:cs typeface="Calibri"/>
              </a:rPr>
              <a:t> lots </a:t>
            </a:r>
            <a:r>
              <a:rPr sz="1000" i="1" dirty="0">
                <a:latin typeface="Calibri"/>
                <a:cs typeface="Calibri"/>
              </a:rPr>
              <a:t>of</a:t>
            </a:r>
            <a:r>
              <a:rPr sz="1000" i="1" spc="-25" dirty="0">
                <a:latin typeface="Calibri"/>
                <a:cs typeface="Calibri"/>
              </a:rPr>
              <a:t> </a:t>
            </a:r>
            <a:r>
              <a:rPr sz="1000" i="1" spc="-20" dirty="0">
                <a:latin typeface="Calibri"/>
                <a:cs typeface="Calibri"/>
              </a:rPr>
              <a:t>four</a:t>
            </a:r>
            <a:endParaRPr sz="1000">
              <a:latin typeface="Calibri"/>
              <a:cs typeface="Calibri"/>
            </a:endParaRPr>
          </a:p>
        </p:txBody>
      </p:sp>
      <p:sp>
        <p:nvSpPr>
          <p:cNvPr id="214" name="object 214"/>
          <p:cNvSpPr txBox="1"/>
          <p:nvPr/>
        </p:nvSpPr>
        <p:spPr>
          <a:xfrm>
            <a:off x="6150102" y="5430773"/>
            <a:ext cx="668020" cy="1244600"/>
          </a:xfrm>
          <a:prstGeom prst="rect">
            <a:avLst/>
          </a:prstGeom>
        </p:spPr>
        <p:txBody>
          <a:bodyPr vert="horz" wrap="square" lIns="0" tIns="12065" rIns="0" bIns="0" rtlCol="0">
            <a:spAutoFit/>
          </a:bodyPr>
          <a:lstStyle/>
          <a:p>
            <a:pPr marL="12700" marR="5080" algn="ctr">
              <a:lnSpc>
                <a:spcPct val="100000"/>
              </a:lnSpc>
              <a:spcBef>
                <a:spcPts val="95"/>
              </a:spcBef>
            </a:pPr>
            <a:r>
              <a:rPr sz="1000" b="1" i="1" dirty="0">
                <a:latin typeface="Calibri"/>
                <a:cs typeface="Calibri"/>
              </a:rPr>
              <a:t>Eight</a:t>
            </a:r>
            <a:r>
              <a:rPr sz="1000" b="1" i="1" spc="-15" dirty="0">
                <a:latin typeface="Calibri"/>
                <a:cs typeface="Calibri"/>
              </a:rPr>
              <a:t> </a:t>
            </a:r>
            <a:r>
              <a:rPr sz="1000" b="1" i="1" dirty="0">
                <a:latin typeface="Calibri"/>
                <a:cs typeface="Calibri"/>
              </a:rPr>
              <a:t>can</a:t>
            </a:r>
            <a:r>
              <a:rPr sz="1000" b="1" i="1" spc="-35" dirty="0">
                <a:latin typeface="Calibri"/>
                <a:cs typeface="Calibri"/>
              </a:rPr>
              <a:t> </a:t>
            </a:r>
            <a:r>
              <a:rPr sz="1000" b="1" i="1" spc="-25" dirty="0">
                <a:latin typeface="Calibri"/>
                <a:cs typeface="Calibri"/>
              </a:rPr>
              <a:t>be </a:t>
            </a:r>
            <a:r>
              <a:rPr sz="1000" b="1" i="1" dirty="0">
                <a:latin typeface="Calibri"/>
                <a:cs typeface="Calibri"/>
              </a:rPr>
              <a:t>divided</a:t>
            </a:r>
            <a:r>
              <a:rPr sz="1000" b="1" i="1" spc="-30" dirty="0">
                <a:latin typeface="Calibri"/>
                <a:cs typeface="Calibri"/>
              </a:rPr>
              <a:t> </a:t>
            </a:r>
            <a:r>
              <a:rPr sz="1000" b="1" i="1" spc="-20" dirty="0">
                <a:latin typeface="Calibri"/>
                <a:cs typeface="Calibri"/>
              </a:rPr>
              <a:t>into </a:t>
            </a:r>
            <a:r>
              <a:rPr sz="1000" b="1" i="1" dirty="0">
                <a:latin typeface="Calibri"/>
                <a:cs typeface="Calibri"/>
              </a:rPr>
              <a:t>four</a:t>
            </a:r>
            <a:r>
              <a:rPr sz="1000" b="1" i="1" spc="-45" dirty="0">
                <a:latin typeface="Calibri"/>
                <a:cs typeface="Calibri"/>
              </a:rPr>
              <a:t> </a:t>
            </a:r>
            <a:r>
              <a:rPr sz="1000" b="1" i="1" spc="-10" dirty="0">
                <a:latin typeface="Calibri"/>
                <a:cs typeface="Calibri"/>
              </a:rPr>
              <a:t>equal </a:t>
            </a:r>
            <a:r>
              <a:rPr sz="1000" b="1" i="1" dirty="0">
                <a:latin typeface="Calibri"/>
                <a:cs typeface="Calibri"/>
              </a:rPr>
              <a:t>groups</a:t>
            </a:r>
            <a:r>
              <a:rPr sz="1000" b="1" i="1" spc="-30" dirty="0">
                <a:latin typeface="Calibri"/>
                <a:cs typeface="Calibri"/>
              </a:rPr>
              <a:t> </a:t>
            </a:r>
            <a:r>
              <a:rPr sz="1000" b="1" i="1" spc="-25" dirty="0">
                <a:latin typeface="Calibri"/>
                <a:cs typeface="Calibri"/>
              </a:rPr>
              <a:t>of </a:t>
            </a:r>
            <a:r>
              <a:rPr sz="1000" b="1" i="1" dirty="0">
                <a:latin typeface="Calibri"/>
                <a:cs typeface="Calibri"/>
              </a:rPr>
              <a:t>two</a:t>
            </a:r>
            <a:r>
              <a:rPr sz="1000" b="1" i="1" spc="-15" dirty="0">
                <a:latin typeface="Calibri"/>
                <a:cs typeface="Calibri"/>
              </a:rPr>
              <a:t> </a:t>
            </a:r>
            <a:r>
              <a:rPr sz="1000" b="1" i="1" dirty="0">
                <a:latin typeface="Calibri"/>
                <a:cs typeface="Calibri"/>
              </a:rPr>
              <a:t>or</a:t>
            </a:r>
            <a:r>
              <a:rPr sz="1000" b="1" i="1" spc="-15" dirty="0">
                <a:latin typeface="Calibri"/>
                <a:cs typeface="Calibri"/>
              </a:rPr>
              <a:t> </a:t>
            </a:r>
            <a:r>
              <a:rPr sz="1000" b="1" i="1" spc="-25" dirty="0">
                <a:latin typeface="Calibri"/>
                <a:cs typeface="Calibri"/>
              </a:rPr>
              <a:t>two </a:t>
            </a:r>
            <a:r>
              <a:rPr sz="1000" b="1" i="1" spc="-10" dirty="0">
                <a:latin typeface="Calibri"/>
                <a:cs typeface="Calibri"/>
              </a:rPr>
              <a:t>equal </a:t>
            </a:r>
            <a:r>
              <a:rPr sz="1000" b="1" i="1" dirty="0">
                <a:latin typeface="Calibri"/>
                <a:cs typeface="Calibri"/>
              </a:rPr>
              <a:t>groups</a:t>
            </a:r>
            <a:r>
              <a:rPr sz="1000" b="1" i="1" spc="-30" dirty="0">
                <a:latin typeface="Calibri"/>
                <a:cs typeface="Calibri"/>
              </a:rPr>
              <a:t> </a:t>
            </a:r>
            <a:r>
              <a:rPr sz="1000" b="1" i="1" spc="-25" dirty="0">
                <a:latin typeface="Calibri"/>
                <a:cs typeface="Calibri"/>
              </a:rPr>
              <a:t>of </a:t>
            </a:r>
            <a:r>
              <a:rPr sz="1000" b="1" i="1" spc="-20" dirty="0">
                <a:latin typeface="Calibri"/>
                <a:cs typeface="Calibri"/>
              </a:rPr>
              <a:t>four</a:t>
            </a:r>
            <a:endParaRPr sz="1000">
              <a:latin typeface="Calibri"/>
              <a:cs typeface="Calibri"/>
            </a:endParaRPr>
          </a:p>
        </p:txBody>
      </p:sp>
      <p:sp>
        <p:nvSpPr>
          <p:cNvPr id="215" name="object 215"/>
          <p:cNvSpPr txBox="1"/>
          <p:nvPr/>
        </p:nvSpPr>
        <p:spPr>
          <a:xfrm>
            <a:off x="2364104" y="2138933"/>
            <a:ext cx="744855"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straw</a:t>
            </a:r>
            <a:r>
              <a:rPr sz="1000" i="1" spc="-40" dirty="0">
                <a:latin typeface="Calibri"/>
                <a:cs typeface="Calibri"/>
              </a:rPr>
              <a:t> </a:t>
            </a:r>
            <a:r>
              <a:rPr sz="1000" i="1" spc="-10" dirty="0">
                <a:latin typeface="Calibri"/>
                <a:cs typeface="Calibri"/>
              </a:rPr>
              <a:t>bundles</a:t>
            </a:r>
            <a:endParaRPr sz="1000">
              <a:latin typeface="Calibri"/>
              <a:cs typeface="Calibri"/>
            </a:endParaRPr>
          </a:p>
        </p:txBody>
      </p:sp>
      <p:sp>
        <p:nvSpPr>
          <p:cNvPr id="216" name="object 216"/>
          <p:cNvSpPr/>
          <p:nvPr/>
        </p:nvSpPr>
        <p:spPr>
          <a:xfrm>
            <a:off x="2878201" y="5997575"/>
            <a:ext cx="1365250" cy="128905"/>
          </a:xfrm>
          <a:custGeom>
            <a:avLst/>
            <a:gdLst/>
            <a:ahLst/>
            <a:cxnLst/>
            <a:rect l="l" t="t" r="r" b="b"/>
            <a:pathLst>
              <a:path w="1365250" h="128904">
                <a:moveTo>
                  <a:pt x="1365186" y="0"/>
                </a:moveTo>
                <a:lnTo>
                  <a:pt x="1365186" y="0"/>
                </a:lnTo>
                <a:lnTo>
                  <a:pt x="0" y="0"/>
                </a:lnTo>
                <a:lnTo>
                  <a:pt x="0" y="128587"/>
                </a:lnTo>
                <a:lnTo>
                  <a:pt x="1365186" y="128587"/>
                </a:lnTo>
                <a:lnTo>
                  <a:pt x="1365186" y="0"/>
                </a:lnTo>
                <a:close/>
              </a:path>
            </a:pathLst>
          </a:custGeom>
          <a:solidFill>
            <a:srgbClr val="FFFFFF"/>
          </a:solidFill>
        </p:spPr>
        <p:txBody>
          <a:bodyPr wrap="square" lIns="0" tIns="0" rIns="0" bIns="0" rtlCol="0"/>
          <a:lstStyle/>
          <a:p>
            <a:endParaRPr/>
          </a:p>
        </p:txBody>
      </p:sp>
      <p:grpSp>
        <p:nvGrpSpPr>
          <p:cNvPr id="217" name="object 217"/>
          <p:cNvGrpSpPr/>
          <p:nvPr/>
        </p:nvGrpSpPr>
        <p:grpSpPr>
          <a:xfrm>
            <a:off x="2468626" y="6469062"/>
            <a:ext cx="1729105" cy="306705"/>
            <a:chOff x="2468626" y="6469062"/>
            <a:chExt cx="1729105" cy="306705"/>
          </a:xfrm>
        </p:grpSpPr>
        <p:sp>
          <p:nvSpPr>
            <p:cNvPr id="218" name="object 218"/>
            <p:cNvSpPr/>
            <p:nvPr/>
          </p:nvSpPr>
          <p:spPr>
            <a:xfrm>
              <a:off x="2481326" y="6483350"/>
              <a:ext cx="431800" cy="128905"/>
            </a:xfrm>
            <a:custGeom>
              <a:avLst/>
              <a:gdLst/>
              <a:ahLst/>
              <a:cxnLst/>
              <a:rect l="l" t="t" r="r" b="b"/>
              <a:pathLst>
                <a:path w="431800" h="128904">
                  <a:moveTo>
                    <a:pt x="0" y="128587"/>
                  </a:moveTo>
                  <a:lnTo>
                    <a:pt x="431800" y="128587"/>
                  </a:lnTo>
                  <a:lnTo>
                    <a:pt x="431800" y="0"/>
                  </a:lnTo>
                  <a:lnTo>
                    <a:pt x="0" y="0"/>
                  </a:lnTo>
                  <a:lnTo>
                    <a:pt x="0" y="128587"/>
                  </a:lnTo>
                  <a:close/>
                </a:path>
              </a:pathLst>
            </a:custGeom>
            <a:ln w="25400">
              <a:solidFill>
                <a:srgbClr val="000000"/>
              </a:solidFill>
            </a:ln>
          </p:spPr>
          <p:txBody>
            <a:bodyPr wrap="square" lIns="0" tIns="0" rIns="0" bIns="0" rtlCol="0"/>
            <a:lstStyle/>
            <a:p>
              <a:endParaRPr/>
            </a:p>
          </p:txBody>
        </p:sp>
        <p:sp>
          <p:nvSpPr>
            <p:cNvPr id="219" name="object 219"/>
            <p:cNvSpPr/>
            <p:nvPr/>
          </p:nvSpPr>
          <p:spPr>
            <a:xfrm>
              <a:off x="2490851" y="6613525"/>
              <a:ext cx="1681480" cy="149225"/>
            </a:xfrm>
            <a:custGeom>
              <a:avLst/>
              <a:gdLst/>
              <a:ahLst/>
              <a:cxnLst/>
              <a:rect l="l" t="t" r="r" b="b"/>
              <a:pathLst>
                <a:path w="1681479" h="149225">
                  <a:moveTo>
                    <a:pt x="1681099" y="0"/>
                  </a:moveTo>
                  <a:lnTo>
                    <a:pt x="0" y="0"/>
                  </a:lnTo>
                  <a:lnTo>
                    <a:pt x="0" y="149225"/>
                  </a:lnTo>
                  <a:lnTo>
                    <a:pt x="1681099" y="149225"/>
                  </a:lnTo>
                  <a:lnTo>
                    <a:pt x="1681099" y="0"/>
                  </a:lnTo>
                  <a:close/>
                </a:path>
              </a:pathLst>
            </a:custGeom>
            <a:solidFill>
              <a:srgbClr val="FFFFFF"/>
            </a:solidFill>
          </p:spPr>
          <p:txBody>
            <a:bodyPr wrap="square" lIns="0" tIns="0" rIns="0" bIns="0" rtlCol="0"/>
            <a:lstStyle/>
            <a:p>
              <a:endParaRPr/>
            </a:p>
          </p:txBody>
        </p:sp>
        <p:sp>
          <p:nvSpPr>
            <p:cNvPr id="220" name="object 220"/>
            <p:cNvSpPr/>
            <p:nvPr/>
          </p:nvSpPr>
          <p:spPr>
            <a:xfrm>
              <a:off x="2490851" y="6613525"/>
              <a:ext cx="1681480" cy="149225"/>
            </a:xfrm>
            <a:custGeom>
              <a:avLst/>
              <a:gdLst/>
              <a:ahLst/>
              <a:cxnLst/>
              <a:rect l="l" t="t" r="r" b="b"/>
              <a:pathLst>
                <a:path w="1681479" h="149225">
                  <a:moveTo>
                    <a:pt x="0" y="149225"/>
                  </a:moveTo>
                  <a:lnTo>
                    <a:pt x="1681099" y="149225"/>
                  </a:lnTo>
                  <a:lnTo>
                    <a:pt x="1681099" y="0"/>
                  </a:lnTo>
                  <a:lnTo>
                    <a:pt x="0" y="0"/>
                  </a:lnTo>
                  <a:lnTo>
                    <a:pt x="0" y="149225"/>
                  </a:lnTo>
                  <a:close/>
                </a:path>
              </a:pathLst>
            </a:custGeom>
            <a:ln w="25400">
              <a:solidFill>
                <a:srgbClr val="000000"/>
              </a:solidFill>
            </a:ln>
          </p:spPr>
          <p:txBody>
            <a:bodyPr wrap="square" lIns="0" tIns="0" rIns="0" bIns="0" rtlCol="0"/>
            <a:lstStyle/>
            <a:p>
              <a:endParaRPr/>
            </a:p>
          </p:txBody>
        </p:sp>
        <p:sp>
          <p:nvSpPr>
            <p:cNvPr id="221" name="object 221"/>
            <p:cNvSpPr/>
            <p:nvPr/>
          </p:nvSpPr>
          <p:spPr>
            <a:xfrm>
              <a:off x="2909951" y="6481762"/>
              <a:ext cx="431800" cy="128905"/>
            </a:xfrm>
            <a:custGeom>
              <a:avLst/>
              <a:gdLst/>
              <a:ahLst/>
              <a:cxnLst/>
              <a:rect l="l" t="t" r="r" b="b"/>
              <a:pathLst>
                <a:path w="431800" h="128904">
                  <a:moveTo>
                    <a:pt x="431800" y="0"/>
                  </a:moveTo>
                  <a:lnTo>
                    <a:pt x="0" y="0"/>
                  </a:lnTo>
                  <a:lnTo>
                    <a:pt x="0" y="128587"/>
                  </a:lnTo>
                  <a:lnTo>
                    <a:pt x="431800" y="128587"/>
                  </a:lnTo>
                  <a:lnTo>
                    <a:pt x="431800" y="0"/>
                  </a:lnTo>
                  <a:close/>
                </a:path>
              </a:pathLst>
            </a:custGeom>
            <a:solidFill>
              <a:srgbClr val="FFFFFF"/>
            </a:solidFill>
          </p:spPr>
          <p:txBody>
            <a:bodyPr wrap="square" lIns="0" tIns="0" rIns="0" bIns="0" rtlCol="0"/>
            <a:lstStyle/>
            <a:p>
              <a:endParaRPr/>
            </a:p>
          </p:txBody>
        </p:sp>
        <p:sp>
          <p:nvSpPr>
            <p:cNvPr id="222" name="object 222"/>
            <p:cNvSpPr/>
            <p:nvPr/>
          </p:nvSpPr>
          <p:spPr>
            <a:xfrm>
              <a:off x="2909951" y="6481762"/>
              <a:ext cx="431800" cy="128905"/>
            </a:xfrm>
            <a:custGeom>
              <a:avLst/>
              <a:gdLst/>
              <a:ahLst/>
              <a:cxnLst/>
              <a:rect l="l" t="t" r="r" b="b"/>
              <a:pathLst>
                <a:path w="431800" h="128904">
                  <a:moveTo>
                    <a:pt x="0" y="128587"/>
                  </a:moveTo>
                  <a:lnTo>
                    <a:pt x="431800" y="128587"/>
                  </a:lnTo>
                  <a:lnTo>
                    <a:pt x="431800" y="0"/>
                  </a:lnTo>
                  <a:lnTo>
                    <a:pt x="0" y="0"/>
                  </a:lnTo>
                  <a:lnTo>
                    <a:pt x="0" y="128587"/>
                  </a:lnTo>
                  <a:close/>
                </a:path>
              </a:pathLst>
            </a:custGeom>
            <a:ln w="25400">
              <a:solidFill>
                <a:srgbClr val="000000"/>
              </a:solidFill>
            </a:ln>
          </p:spPr>
          <p:txBody>
            <a:bodyPr wrap="square" lIns="0" tIns="0" rIns="0" bIns="0" rtlCol="0"/>
            <a:lstStyle/>
            <a:p>
              <a:endParaRPr/>
            </a:p>
          </p:txBody>
        </p:sp>
        <p:sp>
          <p:nvSpPr>
            <p:cNvPr id="223" name="object 223"/>
            <p:cNvSpPr/>
            <p:nvPr/>
          </p:nvSpPr>
          <p:spPr>
            <a:xfrm>
              <a:off x="3333750" y="6481762"/>
              <a:ext cx="433705" cy="128905"/>
            </a:xfrm>
            <a:custGeom>
              <a:avLst/>
              <a:gdLst/>
              <a:ahLst/>
              <a:cxnLst/>
              <a:rect l="l" t="t" r="r" b="b"/>
              <a:pathLst>
                <a:path w="433704" h="128904">
                  <a:moveTo>
                    <a:pt x="433387" y="0"/>
                  </a:moveTo>
                  <a:lnTo>
                    <a:pt x="0" y="0"/>
                  </a:lnTo>
                  <a:lnTo>
                    <a:pt x="0" y="128587"/>
                  </a:lnTo>
                  <a:lnTo>
                    <a:pt x="433387" y="128587"/>
                  </a:lnTo>
                  <a:lnTo>
                    <a:pt x="433387" y="0"/>
                  </a:lnTo>
                  <a:close/>
                </a:path>
              </a:pathLst>
            </a:custGeom>
            <a:solidFill>
              <a:srgbClr val="FFFFFF"/>
            </a:solidFill>
          </p:spPr>
          <p:txBody>
            <a:bodyPr wrap="square" lIns="0" tIns="0" rIns="0" bIns="0" rtlCol="0"/>
            <a:lstStyle/>
            <a:p>
              <a:endParaRPr/>
            </a:p>
          </p:txBody>
        </p:sp>
        <p:sp>
          <p:nvSpPr>
            <p:cNvPr id="224" name="object 224"/>
            <p:cNvSpPr/>
            <p:nvPr/>
          </p:nvSpPr>
          <p:spPr>
            <a:xfrm>
              <a:off x="3333750" y="6481762"/>
              <a:ext cx="433705" cy="128905"/>
            </a:xfrm>
            <a:custGeom>
              <a:avLst/>
              <a:gdLst/>
              <a:ahLst/>
              <a:cxnLst/>
              <a:rect l="l" t="t" r="r" b="b"/>
              <a:pathLst>
                <a:path w="433704" h="128904">
                  <a:moveTo>
                    <a:pt x="0" y="128587"/>
                  </a:moveTo>
                  <a:lnTo>
                    <a:pt x="433387" y="128587"/>
                  </a:lnTo>
                  <a:lnTo>
                    <a:pt x="433387" y="0"/>
                  </a:lnTo>
                  <a:lnTo>
                    <a:pt x="0" y="0"/>
                  </a:lnTo>
                  <a:lnTo>
                    <a:pt x="0" y="128587"/>
                  </a:lnTo>
                  <a:close/>
                </a:path>
              </a:pathLst>
            </a:custGeom>
            <a:ln w="25400">
              <a:solidFill>
                <a:srgbClr val="000000"/>
              </a:solidFill>
            </a:ln>
          </p:spPr>
          <p:txBody>
            <a:bodyPr wrap="square" lIns="0" tIns="0" rIns="0" bIns="0" rtlCol="0"/>
            <a:lstStyle/>
            <a:p>
              <a:endParaRPr/>
            </a:p>
          </p:txBody>
        </p:sp>
        <p:sp>
          <p:nvSpPr>
            <p:cNvPr id="225" name="object 225"/>
            <p:cNvSpPr/>
            <p:nvPr/>
          </p:nvSpPr>
          <p:spPr>
            <a:xfrm>
              <a:off x="3752850" y="6481762"/>
              <a:ext cx="431800" cy="128905"/>
            </a:xfrm>
            <a:custGeom>
              <a:avLst/>
              <a:gdLst/>
              <a:ahLst/>
              <a:cxnLst/>
              <a:rect l="l" t="t" r="r" b="b"/>
              <a:pathLst>
                <a:path w="431800" h="128904">
                  <a:moveTo>
                    <a:pt x="431800" y="0"/>
                  </a:moveTo>
                  <a:lnTo>
                    <a:pt x="0" y="0"/>
                  </a:lnTo>
                  <a:lnTo>
                    <a:pt x="0" y="128587"/>
                  </a:lnTo>
                  <a:lnTo>
                    <a:pt x="431800" y="128587"/>
                  </a:lnTo>
                  <a:lnTo>
                    <a:pt x="431800" y="0"/>
                  </a:lnTo>
                  <a:close/>
                </a:path>
              </a:pathLst>
            </a:custGeom>
            <a:solidFill>
              <a:srgbClr val="FFFFFF"/>
            </a:solidFill>
          </p:spPr>
          <p:txBody>
            <a:bodyPr wrap="square" lIns="0" tIns="0" rIns="0" bIns="0" rtlCol="0"/>
            <a:lstStyle/>
            <a:p>
              <a:endParaRPr/>
            </a:p>
          </p:txBody>
        </p:sp>
        <p:sp>
          <p:nvSpPr>
            <p:cNvPr id="226" name="object 226"/>
            <p:cNvSpPr/>
            <p:nvPr/>
          </p:nvSpPr>
          <p:spPr>
            <a:xfrm>
              <a:off x="3752850" y="6481762"/>
              <a:ext cx="431800" cy="128905"/>
            </a:xfrm>
            <a:custGeom>
              <a:avLst/>
              <a:gdLst/>
              <a:ahLst/>
              <a:cxnLst/>
              <a:rect l="l" t="t" r="r" b="b"/>
              <a:pathLst>
                <a:path w="431800" h="128904">
                  <a:moveTo>
                    <a:pt x="0" y="128587"/>
                  </a:moveTo>
                  <a:lnTo>
                    <a:pt x="431800" y="128587"/>
                  </a:lnTo>
                  <a:lnTo>
                    <a:pt x="431800" y="0"/>
                  </a:lnTo>
                  <a:lnTo>
                    <a:pt x="0" y="0"/>
                  </a:lnTo>
                  <a:lnTo>
                    <a:pt x="0" y="128587"/>
                  </a:lnTo>
                  <a:close/>
                </a:path>
              </a:pathLst>
            </a:custGeom>
            <a:ln w="25400">
              <a:solidFill>
                <a:srgbClr val="000000"/>
              </a:solidFill>
            </a:ln>
          </p:spPr>
          <p:txBody>
            <a:bodyPr wrap="square" lIns="0" tIns="0" rIns="0" bIns="0" rtlCol="0"/>
            <a:lstStyle/>
            <a:p>
              <a:endParaRPr/>
            </a:p>
          </p:txBody>
        </p:sp>
      </p:grpSp>
      <p:sp>
        <p:nvSpPr>
          <p:cNvPr id="227" name="object 227"/>
          <p:cNvSpPr txBox="1"/>
          <p:nvPr/>
        </p:nvSpPr>
        <p:spPr>
          <a:xfrm>
            <a:off x="2473388" y="6281724"/>
            <a:ext cx="1717675" cy="364490"/>
          </a:xfrm>
          <a:prstGeom prst="rect">
            <a:avLst/>
          </a:prstGeom>
        </p:spPr>
        <p:txBody>
          <a:bodyPr vert="horz" wrap="square" lIns="0" tIns="12065" rIns="0" bIns="0" rtlCol="0">
            <a:spAutoFit/>
          </a:bodyPr>
          <a:lstStyle/>
          <a:p>
            <a:pPr marL="8890" algn="ctr">
              <a:lnSpc>
                <a:spcPct val="100000"/>
              </a:lnSpc>
              <a:spcBef>
                <a:spcPts val="95"/>
              </a:spcBef>
            </a:pPr>
            <a:r>
              <a:rPr sz="1000" dirty="0">
                <a:latin typeface="Calibri"/>
                <a:cs typeface="Calibri"/>
              </a:rPr>
              <a:t>bar</a:t>
            </a:r>
            <a:r>
              <a:rPr sz="1000" spc="-25" dirty="0">
                <a:latin typeface="Calibri"/>
                <a:cs typeface="Calibri"/>
              </a:rPr>
              <a:t> </a:t>
            </a:r>
            <a:r>
              <a:rPr sz="1000" spc="-10" dirty="0">
                <a:latin typeface="Calibri"/>
                <a:cs typeface="Calibri"/>
              </a:rPr>
              <a:t>models</a:t>
            </a:r>
            <a:endParaRPr sz="1000">
              <a:latin typeface="Calibri"/>
              <a:cs typeface="Calibri"/>
            </a:endParaRPr>
          </a:p>
          <a:p>
            <a:pPr marL="2540" algn="ctr">
              <a:lnSpc>
                <a:spcPct val="100000"/>
              </a:lnSpc>
              <a:spcBef>
                <a:spcPts val="30"/>
              </a:spcBef>
              <a:tabLst>
                <a:tab pos="431165" algn="l"/>
                <a:tab pos="854710" algn="l"/>
                <a:tab pos="1274445" algn="l"/>
              </a:tabLst>
            </a:pPr>
            <a:r>
              <a:rPr sz="1200" b="1" spc="-50" dirty="0">
                <a:latin typeface="Comic Sans MS"/>
                <a:cs typeface="Comic Sans MS"/>
              </a:rPr>
              <a:t>?</a:t>
            </a:r>
            <a:r>
              <a:rPr sz="1200" b="1" dirty="0">
                <a:latin typeface="Comic Sans MS"/>
                <a:cs typeface="Comic Sans MS"/>
              </a:rPr>
              <a:t>	?</a:t>
            </a:r>
            <a:r>
              <a:rPr sz="1200" b="1" spc="390" dirty="0">
                <a:latin typeface="Comic Sans MS"/>
                <a:cs typeface="Comic Sans MS"/>
              </a:rPr>
              <a:t> </a:t>
            </a:r>
            <a:r>
              <a:rPr sz="1800" b="1" spc="-75" baseline="-50925" dirty="0">
                <a:latin typeface="Comic Sans MS"/>
                <a:cs typeface="Comic Sans MS"/>
              </a:rPr>
              <a:t>8</a:t>
            </a:r>
            <a:r>
              <a:rPr sz="1800" b="1" baseline="-50925" dirty="0">
                <a:latin typeface="Comic Sans MS"/>
                <a:cs typeface="Comic Sans MS"/>
              </a:rPr>
              <a:t>	</a:t>
            </a:r>
            <a:r>
              <a:rPr sz="1200" b="1" spc="-50" dirty="0">
                <a:latin typeface="Comic Sans MS"/>
                <a:cs typeface="Comic Sans MS"/>
              </a:rPr>
              <a:t>?</a:t>
            </a:r>
            <a:r>
              <a:rPr sz="1200" b="1" dirty="0">
                <a:latin typeface="Comic Sans MS"/>
                <a:cs typeface="Comic Sans MS"/>
              </a:rPr>
              <a:t>	</a:t>
            </a:r>
            <a:r>
              <a:rPr sz="1200" b="1" spc="-50" dirty="0">
                <a:latin typeface="Comic Sans MS"/>
                <a:cs typeface="Comic Sans MS"/>
              </a:rPr>
              <a:t>?</a:t>
            </a:r>
            <a:endParaRPr sz="1200">
              <a:latin typeface="Comic Sans MS"/>
              <a:cs typeface="Comic Sans MS"/>
            </a:endParaRPr>
          </a:p>
        </p:txBody>
      </p:sp>
      <p:graphicFrame>
        <p:nvGraphicFramePr>
          <p:cNvPr id="228" name="object 228"/>
          <p:cNvGraphicFramePr>
            <a:graphicFrameLocks noGrp="1"/>
          </p:cNvGraphicFramePr>
          <p:nvPr/>
        </p:nvGraphicFramePr>
        <p:xfrm>
          <a:off x="2409063" y="5984875"/>
          <a:ext cx="1821179" cy="269240"/>
        </p:xfrm>
        <a:graphic>
          <a:graphicData uri="http://schemas.openxmlformats.org/drawingml/2006/table">
            <a:tbl>
              <a:tblPr firstRow="1" bandRow="1">
                <a:tableStyleId>{2D5ABB26-0587-4C30-8999-92F81FD0307C}</a:tableStyleId>
              </a:tblPr>
              <a:tblGrid>
                <a:gridCol w="45974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42595">
                  <a:extLst>
                    <a:ext uri="{9D8B030D-6E8A-4147-A177-3AD203B41FA5}">
                      <a16:colId xmlns:a16="http://schemas.microsoft.com/office/drawing/2014/main" val="20002"/>
                    </a:ext>
                  </a:extLst>
                </a:gridCol>
                <a:gridCol w="461644">
                  <a:extLst>
                    <a:ext uri="{9D8B030D-6E8A-4147-A177-3AD203B41FA5}">
                      <a16:colId xmlns:a16="http://schemas.microsoft.com/office/drawing/2014/main" val="20003"/>
                    </a:ext>
                  </a:extLst>
                </a:gridCol>
              </a:tblGrid>
              <a:tr h="135255">
                <a:tc>
                  <a:txBody>
                    <a:bodyPr/>
                    <a:lstStyle/>
                    <a:p>
                      <a:pPr marR="41910" algn="ctr">
                        <a:lnSpc>
                          <a:spcPts val="969"/>
                        </a:lnSpc>
                      </a:pPr>
                      <a:r>
                        <a:rPr sz="1000" b="1" dirty="0">
                          <a:latin typeface="Arial"/>
                          <a:cs typeface="Arial"/>
                        </a:rPr>
                        <a:t>?</a:t>
                      </a:r>
                      <a:endParaRPr sz="10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tcPr>
                </a:tc>
                <a:tc>
                  <a:txBody>
                    <a:bodyPr/>
                    <a:lstStyle/>
                    <a:p>
                      <a:pPr marR="15875" algn="ctr">
                        <a:lnSpc>
                          <a:spcPts val="969"/>
                        </a:lnSpc>
                      </a:pPr>
                      <a:r>
                        <a:rPr sz="1000" b="1" dirty="0">
                          <a:latin typeface="Arial"/>
                          <a:cs typeface="Arial"/>
                        </a:rPr>
                        <a:t>?</a:t>
                      </a:r>
                      <a:endParaRPr sz="1000">
                        <a:latin typeface="Arial"/>
                        <a:cs typeface="Arial"/>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gn="ctr">
                        <a:lnSpc>
                          <a:spcPts val="969"/>
                        </a:lnSpc>
                      </a:pPr>
                      <a:r>
                        <a:rPr sz="1000" b="1" dirty="0">
                          <a:latin typeface="Arial"/>
                          <a:cs typeface="Arial"/>
                        </a:rPr>
                        <a:t>?</a:t>
                      </a:r>
                      <a:endParaRPr sz="10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tc>
                  <a:txBody>
                    <a:bodyPr/>
                    <a:lstStyle/>
                    <a:p>
                      <a:pPr marR="16510" algn="ctr">
                        <a:lnSpc>
                          <a:spcPts val="969"/>
                        </a:lnSpc>
                      </a:pPr>
                      <a:r>
                        <a:rPr sz="1000" b="1" dirty="0">
                          <a:latin typeface="Arial"/>
                          <a:cs typeface="Arial"/>
                        </a:rPr>
                        <a:t>?</a:t>
                      </a:r>
                      <a:endParaRPr sz="10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133985">
                <a:tc gridSpan="4">
                  <a:txBody>
                    <a:bodyPr/>
                    <a:lstStyle/>
                    <a:p>
                      <a:pPr>
                        <a:lnSpc>
                          <a:spcPct val="100000"/>
                        </a:lnSpc>
                      </a:pPr>
                      <a:endParaRPr sz="700">
                        <a:latin typeface="Times New Roman"/>
                        <a:cs typeface="Times New Roman"/>
                      </a:endParaRPr>
                    </a:p>
                  </a:txBody>
                  <a:tcPr marL="0" marR="0" marT="0" marB="0">
                    <a:lnL w="28575">
                      <a:solidFill>
                        <a:srgbClr val="000000"/>
                      </a:solidFill>
                      <a:prstDash val="solid"/>
                    </a:lnL>
                    <a:lnR w="28575">
                      <a:solidFill>
                        <a:srgbClr val="000000"/>
                      </a:solidFill>
                      <a:prstDash val="solid"/>
                    </a:lnR>
                    <a:lnT w="38100" cap="flat" cmpd="sng" algn="ctr">
                      <a:solidFill>
                        <a:srgbClr val="000000"/>
                      </a:solidFill>
                      <a:prstDash val="solid"/>
                      <a:round/>
                      <a:headEnd type="none" w="med" len="med"/>
                      <a:tailEnd type="none" w="med" len="med"/>
                    </a:lnT>
                    <a:lnB w="28575">
                      <a:solidFill>
                        <a:srgbClr val="000000"/>
                      </a:solidFill>
                      <a:prstDash val="solid"/>
                    </a:lnB>
                    <a:solidFill>
                      <a:srgbClr val="CC66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369336-79DE-C4EC-3663-B395334F7B80}"/>
              </a:ext>
            </a:extLst>
          </p:cNvPr>
          <p:cNvSpPr txBox="1"/>
          <p:nvPr/>
        </p:nvSpPr>
        <p:spPr>
          <a:xfrm>
            <a:off x="0" y="228601"/>
            <a:ext cx="9144000" cy="4962897"/>
          </a:xfrm>
          <a:prstGeom prst="rect">
            <a:avLst/>
          </a:prstGeom>
          <a:noFill/>
        </p:spPr>
        <p:txBody>
          <a:bodyPr wrap="square" rtlCol="0">
            <a:spAutoFit/>
          </a:bodyPr>
          <a:lstStyle/>
          <a:p>
            <a:pPr algn="ctr"/>
            <a:r>
              <a:rPr lang="en-GB" sz="2000" dirty="0">
                <a:latin typeface="+mj-lt"/>
              </a:rPr>
              <a:t>Early Years</a:t>
            </a:r>
          </a:p>
          <a:p>
            <a:pPr algn="ctr"/>
            <a:endParaRPr lang="en-GB" sz="1400" dirty="0">
              <a:latin typeface="+mj-lt"/>
            </a:endParaRPr>
          </a:p>
          <a:p>
            <a:pPr>
              <a:lnSpc>
                <a:spcPct val="100000"/>
              </a:lnSpc>
              <a:spcBef>
                <a:spcPts val="55"/>
              </a:spcBef>
            </a:pPr>
            <a:r>
              <a:rPr lang="en-GB" sz="1400" dirty="0">
                <a:latin typeface="+mj-lt"/>
                <a:cs typeface="Arial"/>
              </a:rPr>
              <a:t>Maths for young children should be meaningful. Where possible, concepts should be taught in the context of real-life. </a:t>
            </a:r>
          </a:p>
          <a:p>
            <a:pPr>
              <a:lnSpc>
                <a:spcPct val="100000"/>
              </a:lnSpc>
              <a:spcBef>
                <a:spcPts val="55"/>
              </a:spcBef>
            </a:pPr>
            <a:r>
              <a:rPr lang="en-GB" sz="1400" dirty="0">
                <a:latin typeface="+mj-lt"/>
                <a:cs typeface="Arial"/>
              </a:rPr>
              <a:t>Children must be exposed to different representations of mathematical concepts in order to embed conceptual understanding. Children are encouraged to make links, find new ways to do things, solve problems, change strategies as needed, make predictions and develop ideas of grouping, sequencing, cause and effect. </a:t>
            </a:r>
          </a:p>
          <a:p>
            <a:pPr>
              <a:lnSpc>
                <a:spcPct val="100000"/>
              </a:lnSpc>
              <a:spcBef>
                <a:spcPts val="55"/>
              </a:spcBef>
            </a:pPr>
            <a:endParaRPr lang="en-GB" sz="1400" dirty="0">
              <a:latin typeface="+mj-lt"/>
              <a:cs typeface="Arial"/>
            </a:endParaRPr>
          </a:p>
          <a:p>
            <a:pPr marL="12700" marR="86360">
              <a:lnSpc>
                <a:spcPct val="100000"/>
              </a:lnSpc>
            </a:pPr>
            <a:r>
              <a:rPr lang="en-GB" sz="1400" spc="-25" dirty="0">
                <a:latin typeface="+mj-lt"/>
                <a:cs typeface="Arial"/>
              </a:rPr>
              <a:t>By </a:t>
            </a:r>
            <a:r>
              <a:rPr lang="en-GB" sz="1400" dirty="0">
                <a:latin typeface="+mj-lt"/>
                <a:cs typeface="Arial"/>
              </a:rPr>
              <a:t>the</a:t>
            </a:r>
            <a:r>
              <a:rPr lang="en-GB" sz="1400" spc="105" dirty="0">
                <a:latin typeface="+mj-lt"/>
                <a:cs typeface="Arial"/>
              </a:rPr>
              <a:t> </a:t>
            </a:r>
            <a:r>
              <a:rPr lang="en-GB" sz="1400" dirty="0">
                <a:latin typeface="+mj-lt"/>
                <a:cs typeface="Arial"/>
              </a:rPr>
              <a:t>end</a:t>
            </a:r>
            <a:r>
              <a:rPr lang="en-GB" sz="1400" spc="110" dirty="0">
                <a:latin typeface="+mj-lt"/>
                <a:cs typeface="Arial"/>
              </a:rPr>
              <a:t> </a:t>
            </a:r>
            <a:r>
              <a:rPr lang="en-GB" sz="1400" dirty="0">
                <a:latin typeface="+mj-lt"/>
                <a:cs typeface="Arial"/>
              </a:rPr>
              <a:t>of</a:t>
            </a:r>
            <a:r>
              <a:rPr lang="en-GB" sz="1400" spc="105" dirty="0">
                <a:latin typeface="+mj-lt"/>
                <a:cs typeface="Arial"/>
              </a:rPr>
              <a:t> </a:t>
            </a:r>
            <a:r>
              <a:rPr lang="en-GB" sz="1400" dirty="0">
                <a:latin typeface="+mj-lt"/>
                <a:cs typeface="Arial"/>
              </a:rPr>
              <a:t>the</a:t>
            </a:r>
            <a:r>
              <a:rPr lang="en-GB" sz="1400" spc="105" dirty="0">
                <a:latin typeface="+mj-lt"/>
                <a:cs typeface="Arial"/>
              </a:rPr>
              <a:t> </a:t>
            </a:r>
            <a:r>
              <a:rPr lang="en-GB" sz="1400" dirty="0">
                <a:latin typeface="+mj-lt"/>
                <a:cs typeface="Arial"/>
              </a:rPr>
              <a:t>reception</a:t>
            </a:r>
            <a:r>
              <a:rPr lang="en-GB" sz="1400" spc="110" dirty="0">
                <a:latin typeface="+mj-lt"/>
                <a:cs typeface="Arial"/>
              </a:rPr>
              <a:t> </a:t>
            </a:r>
            <a:r>
              <a:rPr lang="en-GB" sz="1400" dirty="0">
                <a:latin typeface="+mj-lt"/>
                <a:cs typeface="Arial"/>
              </a:rPr>
              <a:t>year</a:t>
            </a:r>
            <a:r>
              <a:rPr lang="en-GB" sz="1400" spc="105" dirty="0">
                <a:latin typeface="+mj-lt"/>
                <a:cs typeface="Arial"/>
              </a:rPr>
              <a:t> </a:t>
            </a:r>
            <a:r>
              <a:rPr lang="en-GB" sz="1400" dirty="0">
                <a:latin typeface="+mj-lt"/>
                <a:cs typeface="Arial"/>
              </a:rPr>
              <a:t>children</a:t>
            </a:r>
            <a:r>
              <a:rPr lang="en-GB" sz="1400" spc="105" dirty="0">
                <a:latin typeface="+mj-lt"/>
                <a:cs typeface="Arial"/>
              </a:rPr>
              <a:t> </a:t>
            </a:r>
            <a:r>
              <a:rPr lang="en-GB" sz="1400" dirty="0">
                <a:latin typeface="+mj-lt"/>
                <a:cs typeface="Arial"/>
              </a:rPr>
              <a:t>are</a:t>
            </a:r>
            <a:r>
              <a:rPr lang="en-GB" sz="1400" spc="110" dirty="0">
                <a:latin typeface="+mj-lt"/>
                <a:cs typeface="Arial"/>
              </a:rPr>
              <a:t> </a:t>
            </a:r>
            <a:r>
              <a:rPr lang="en-GB" sz="1400" dirty="0">
                <a:latin typeface="+mj-lt"/>
                <a:cs typeface="Arial"/>
              </a:rPr>
              <a:t>expected</a:t>
            </a:r>
            <a:r>
              <a:rPr lang="en-GB" sz="1400" spc="110" dirty="0">
                <a:latin typeface="+mj-lt"/>
                <a:cs typeface="Arial"/>
              </a:rPr>
              <a:t> </a:t>
            </a:r>
            <a:r>
              <a:rPr lang="en-GB" sz="1400" dirty="0">
                <a:latin typeface="+mj-lt"/>
                <a:cs typeface="Arial"/>
              </a:rPr>
              <a:t>to</a:t>
            </a:r>
            <a:r>
              <a:rPr lang="en-GB" sz="1400" spc="110" dirty="0">
                <a:latin typeface="+mj-lt"/>
                <a:cs typeface="Arial"/>
              </a:rPr>
              <a:t> </a:t>
            </a:r>
            <a:r>
              <a:rPr lang="en-GB" sz="1400" dirty="0">
                <a:latin typeface="+mj-lt"/>
                <a:cs typeface="Arial"/>
              </a:rPr>
              <a:t>reach</a:t>
            </a:r>
            <a:r>
              <a:rPr lang="en-GB" sz="1400" spc="110" dirty="0">
                <a:latin typeface="+mj-lt"/>
                <a:cs typeface="Arial"/>
              </a:rPr>
              <a:t> </a:t>
            </a:r>
            <a:r>
              <a:rPr lang="en-GB" sz="1400" dirty="0">
                <a:latin typeface="+mj-lt"/>
                <a:cs typeface="Arial"/>
              </a:rPr>
              <a:t>the</a:t>
            </a:r>
            <a:r>
              <a:rPr lang="en-GB" sz="1400" spc="105" dirty="0">
                <a:latin typeface="+mj-lt"/>
                <a:cs typeface="Arial"/>
              </a:rPr>
              <a:t> </a:t>
            </a:r>
            <a:r>
              <a:rPr lang="en-GB" sz="1400" dirty="0">
                <a:latin typeface="+mj-lt"/>
                <a:cs typeface="Arial"/>
              </a:rPr>
              <a:t>Early</a:t>
            </a:r>
            <a:r>
              <a:rPr lang="en-GB" sz="1400" spc="110" dirty="0">
                <a:latin typeface="+mj-lt"/>
                <a:cs typeface="Arial"/>
              </a:rPr>
              <a:t> </a:t>
            </a:r>
            <a:r>
              <a:rPr lang="en-GB" sz="1400" dirty="0">
                <a:latin typeface="+mj-lt"/>
                <a:cs typeface="Arial"/>
              </a:rPr>
              <a:t>Learning</a:t>
            </a:r>
            <a:r>
              <a:rPr lang="en-GB" sz="1400" spc="110" dirty="0">
                <a:latin typeface="+mj-lt"/>
                <a:cs typeface="Arial"/>
              </a:rPr>
              <a:t> </a:t>
            </a:r>
            <a:r>
              <a:rPr lang="en-GB" sz="1400" dirty="0">
                <a:latin typeface="+mj-lt"/>
                <a:cs typeface="Arial"/>
              </a:rPr>
              <a:t>Goal</a:t>
            </a:r>
            <a:r>
              <a:rPr lang="en-GB" sz="1400" spc="95" dirty="0">
                <a:latin typeface="+mj-lt"/>
                <a:cs typeface="Arial"/>
              </a:rPr>
              <a:t> </a:t>
            </a:r>
            <a:r>
              <a:rPr lang="en-GB" sz="1400" dirty="0">
                <a:latin typeface="+mj-lt"/>
                <a:cs typeface="Arial"/>
              </a:rPr>
              <a:t>(ELG)</a:t>
            </a:r>
            <a:r>
              <a:rPr lang="en-GB" sz="1400" spc="105" dirty="0">
                <a:latin typeface="+mj-lt"/>
                <a:cs typeface="Arial"/>
              </a:rPr>
              <a:t> </a:t>
            </a:r>
            <a:r>
              <a:rPr lang="en-GB" sz="1400" dirty="0">
                <a:latin typeface="+mj-lt"/>
                <a:cs typeface="Arial"/>
              </a:rPr>
              <a:t>outlined</a:t>
            </a:r>
            <a:r>
              <a:rPr lang="en-GB" sz="1400" spc="105" dirty="0">
                <a:latin typeface="+mj-lt"/>
                <a:cs typeface="Arial"/>
              </a:rPr>
              <a:t> </a:t>
            </a:r>
            <a:r>
              <a:rPr lang="en-GB" sz="1400" spc="-10" dirty="0">
                <a:latin typeface="+mj-lt"/>
                <a:cs typeface="Arial"/>
              </a:rPr>
              <a:t>below:</a:t>
            </a:r>
            <a:endParaRPr lang="en-GB" sz="1400" dirty="0">
              <a:latin typeface="+mj-lt"/>
              <a:cs typeface="Arial"/>
            </a:endParaRPr>
          </a:p>
          <a:p>
            <a:pPr>
              <a:lnSpc>
                <a:spcPct val="100000"/>
              </a:lnSpc>
              <a:spcBef>
                <a:spcPts val="20"/>
              </a:spcBef>
            </a:pPr>
            <a:endParaRPr lang="en-GB" sz="1400" dirty="0">
              <a:latin typeface="+mj-lt"/>
              <a:cs typeface="Arial"/>
            </a:endParaRPr>
          </a:p>
          <a:p>
            <a:pPr algn="l"/>
            <a:r>
              <a:rPr lang="en-GB" sz="1400" b="1" dirty="0">
                <a:latin typeface="+mj-lt"/>
              </a:rPr>
              <a:t>Number ELG </a:t>
            </a:r>
          </a:p>
          <a:p>
            <a:pPr algn="l"/>
            <a:r>
              <a:rPr lang="en-GB" sz="1400" dirty="0">
                <a:latin typeface="+mj-lt"/>
              </a:rPr>
              <a:t>Children at the expected level of development will:</a:t>
            </a:r>
          </a:p>
          <a:p>
            <a:pPr marL="285750" indent="-285750" algn="l">
              <a:buFont typeface="Arial" panose="020B0604020202020204" pitchFamily="34" charset="0"/>
              <a:buChar char="•"/>
            </a:pPr>
            <a:r>
              <a:rPr lang="en-GB" sz="1400" dirty="0">
                <a:latin typeface="+mj-lt"/>
              </a:rPr>
              <a:t>Have a deep understanding of number to 10, including the composition of each number</a:t>
            </a:r>
          </a:p>
          <a:p>
            <a:pPr marL="285750" indent="-285750" algn="l">
              <a:buFont typeface="Arial" panose="020B0604020202020204" pitchFamily="34" charset="0"/>
              <a:buChar char="•"/>
            </a:pPr>
            <a:r>
              <a:rPr lang="en-GB" sz="1400" dirty="0">
                <a:latin typeface="+mj-lt"/>
              </a:rPr>
              <a:t>Subitise (recognise quantities without counting) up to 5</a:t>
            </a:r>
          </a:p>
          <a:p>
            <a:pPr marL="285750" indent="-285750" algn="l">
              <a:buFont typeface="Arial" panose="020B0604020202020204" pitchFamily="34" charset="0"/>
              <a:buChar char="•"/>
            </a:pPr>
            <a:r>
              <a:rPr lang="en-GB" sz="1400" dirty="0">
                <a:latin typeface="+mj-lt"/>
              </a:rPr>
              <a:t>Automatically recall (without reference to rhymes, counting or other aids) number bonds up to 5 (including subtraction facts) and some number bonds to 10, including double facts. </a:t>
            </a:r>
          </a:p>
          <a:p>
            <a:pPr algn="l"/>
            <a:r>
              <a:rPr lang="en-GB" sz="1400" b="1" dirty="0">
                <a:latin typeface="+mj-lt"/>
              </a:rPr>
              <a:t>Numerical Patterns ELG </a:t>
            </a:r>
          </a:p>
          <a:p>
            <a:pPr algn="l"/>
            <a:r>
              <a:rPr lang="en-GB" sz="1400" dirty="0">
                <a:latin typeface="+mj-lt"/>
              </a:rPr>
              <a:t>Children at the expected level of development will:</a:t>
            </a:r>
          </a:p>
          <a:p>
            <a:pPr marL="285750" indent="-285750" algn="l">
              <a:buFont typeface="Arial" panose="020B0604020202020204" pitchFamily="34" charset="0"/>
              <a:buChar char="•"/>
            </a:pPr>
            <a:r>
              <a:rPr lang="en-GB" sz="1400" dirty="0">
                <a:latin typeface="+mj-lt"/>
              </a:rPr>
              <a:t>Verbally count beyond 20, recognising the pattern of the counting system</a:t>
            </a:r>
          </a:p>
          <a:p>
            <a:pPr marL="285750" indent="-285750" algn="l">
              <a:buFont typeface="Arial" panose="020B0604020202020204" pitchFamily="34" charset="0"/>
              <a:buChar char="•"/>
            </a:pPr>
            <a:r>
              <a:rPr lang="en-GB" sz="1400" dirty="0">
                <a:latin typeface="+mj-lt"/>
              </a:rPr>
              <a:t>Compare quantities up to 10 in different contexts, recognising when one quantity is greater than, less than or the same as the other quantity</a:t>
            </a:r>
          </a:p>
          <a:p>
            <a:pPr marL="285750" indent="-285750" algn="l">
              <a:buFont typeface="Arial" panose="020B0604020202020204" pitchFamily="34" charset="0"/>
              <a:buChar char="•"/>
            </a:pPr>
            <a:r>
              <a:rPr lang="en-GB" sz="1400" dirty="0">
                <a:latin typeface="+mj-lt"/>
              </a:rPr>
              <a:t>Explore and represent patterns within numbers up to 10, including evens and odds, double facts and how quantities can be distributed equally. </a:t>
            </a:r>
          </a:p>
        </p:txBody>
      </p:sp>
    </p:spTree>
    <p:extLst>
      <p:ext uri="{BB962C8B-B14F-4D97-AF65-F5344CB8AC3E}">
        <p14:creationId xmlns:p14="http://schemas.microsoft.com/office/powerpoint/2010/main" val="318853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723" y="500253"/>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3" name="object 3"/>
          <p:cNvSpPr txBox="1"/>
          <p:nvPr/>
        </p:nvSpPr>
        <p:spPr>
          <a:xfrm>
            <a:off x="4554473" y="500253"/>
            <a:ext cx="255651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endParaRPr sz="1200">
              <a:latin typeface="Calibri"/>
              <a:cs typeface="Calibri"/>
            </a:endParaRPr>
          </a:p>
        </p:txBody>
      </p:sp>
      <p:sp>
        <p:nvSpPr>
          <p:cNvPr id="4" name="object 4"/>
          <p:cNvSpPr/>
          <p:nvPr/>
        </p:nvSpPr>
        <p:spPr>
          <a:xfrm>
            <a:off x="0" y="3573398"/>
            <a:ext cx="1638300" cy="635"/>
          </a:xfrm>
          <a:custGeom>
            <a:avLst/>
            <a:gdLst/>
            <a:ahLst/>
            <a:cxnLst/>
            <a:rect l="l" t="t" r="r" b="b"/>
            <a:pathLst>
              <a:path w="1638300" h="635">
                <a:moveTo>
                  <a:pt x="0" y="126"/>
                </a:moveTo>
                <a:lnTo>
                  <a:pt x="1638300" y="0"/>
                </a:lnTo>
              </a:path>
            </a:pathLst>
          </a:custGeom>
          <a:ln w="38100">
            <a:solidFill>
              <a:srgbClr val="000000"/>
            </a:solidFill>
          </a:ln>
        </p:spPr>
        <p:txBody>
          <a:bodyPr wrap="square" lIns="0" tIns="0" rIns="0" bIns="0" rtlCol="0"/>
          <a:lstStyle/>
          <a:p>
            <a:endParaRPr/>
          </a:p>
        </p:txBody>
      </p:sp>
      <p:grpSp>
        <p:nvGrpSpPr>
          <p:cNvPr id="5" name="object 5"/>
          <p:cNvGrpSpPr/>
          <p:nvPr/>
        </p:nvGrpSpPr>
        <p:grpSpPr>
          <a:xfrm>
            <a:off x="-19050" y="385825"/>
            <a:ext cx="9182100" cy="6491605"/>
            <a:chOff x="-19050" y="385825"/>
            <a:chExt cx="9182100" cy="6491605"/>
          </a:xfrm>
        </p:grpSpPr>
        <p:sp>
          <p:nvSpPr>
            <p:cNvPr id="6" name="object 6"/>
            <p:cNvSpPr/>
            <p:nvPr/>
          </p:nvSpPr>
          <p:spPr>
            <a:xfrm>
              <a:off x="0" y="836675"/>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7" name="object 7"/>
            <p:cNvSpPr/>
            <p:nvPr/>
          </p:nvSpPr>
          <p:spPr>
            <a:xfrm>
              <a:off x="34925" y="385825"/>
              <a:ext cx="9109075" cy="38100"/>
            </a:xfrm>
            <a:custGeom>
              <a:avLst/>
              <a:gdLst/>
              <a:ahLst/>
              <a:cxnLst/>
              <a:rect l="l" t="t" r="r" b="b"/>
              <a:pathLst>
                <a:path w="9109075" h="38100">
                  <a:moveTo>
                    <a:pt x="0" y="38100"/>
                  </a:moveTo>
                  <a:lnTo>
                    <a:pt x="9109074" y="38100"/>
                  </a:lnTo>
                  <a:lnTo>
                    <a:pt x="9109074" y="0"/>
                  </a:lnTo>
                  <a:lnTo>
                    <a:pt x="0" y="0"/>
                  </a:lnTo>
                  <a:lnTo>
                    <a:pt x="0" y="38100"/>
                  </a:lnTo>
                  <a:close/>
                </a:path>
              </a:pathLst>
            </a:custGeom>
            <a:solidFill>
              <a:srgbClr val="000000"/>
            </a:solidFill>
          </p:spPr>
          <p:txBody>
            <a:bodyPr wrap="square" lIns="0" tIns="0" rIns="0" bIns="0" rtlCol="0"/>
            <a:lstStyle/>
            <a:p>
              <a:endParaRPr/>
            </a:p>
          </p:txBody>
        </p:sp>
        <p:sp>
          <p:nvSpPr>
            <p:cNvPr id="8" name="object 8"/>
            <p:cNvSpPr/>
            <p:nvPr/>
          </p:nvSpPr>
          <p:spPr>
            <a:xfrm>
              <a:off x="7524750"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grpSp>
      <p:sp>
        <p:nvSpPr>
          <p:cNvPr id="9" name="object 9"/>
          <p:cNvSpPr txBox="1"/>
          <p:nvPr/>
        </p:nvSpPr>
        <p:spPr>
          <a:xfrm>
            <a:off x="50800" y="950912"/>
            <a:ext cx="790575" cy="313055"/>
          </a:xfrm>
          <a:prstGeom prst="rect">
            <a:avLst/>
          </a:prstGeom>
          <a:ln w="38100">
            <a:solidFill>
              <a:srgbClr val="000000"/>
            </a:solidFill>
          </a:ln>
        </p:spPr>
        <p:txBody>
          <a:bodyPr vert="horz" wrap="square" lIns="0" tIns="36830" rIns="0" bIns="0" rtlCol="0">
            <a:spAutoFit/>
          </a:bodyPr>
          <a:lstStyle/>
          <a:p>
            <a:pPr marL="203200">
              <a:lnSpc>
                <a:spcPct val="100000"/>
              </a:lnSpc>
              <a:spcBef>
                <a:spcPts val="290"/>
              </a:spcBef>
            </a:pPr>
            <a:r>
              <a:rPr sz="1200" b="1" spc="-20" dirty="0">
                <a:latin typeface="Calibri"/>
                <a:cs typeface="Calibri"/>
              </a:rPr>
              <a:t>Year</a:t>
            </a:r>
            <a:r>
              <a:rPr sz="1200" b="1" spc="-35" dirty="0">
                <a:latin typeface="Calibri"/>
                <a:cs typeface="Calibri"/>
              </a:rPr>
              <a:t> </a:t>
            </a:r>
            <a:r>
              <a:rPr sz="1200" b="1" spc="-50" dirty="0">
                <a:latin typeface="Calibri"/>
                <a:cs typeface="Calibri"/>
              </a:rPr>
              <a:t>3</a:t>
            </a:r>
            <a:endParaRPr sz="1200">
              <a:latin typeface="Calibri"/>
              <a:cs typeface="Calibri"/>
            </a:endParaRPr>
          </a:p>
        </p:txBody>
      </p:sp>
      <p:sp>
        <p:nvSpPr>
          <p:cNvPr id="10" name="object 10"/>
          <p:cNvSpPr txBox="1"/>
          <p:nvPr/>
        </p:nvSpPr>
        <p:spPr>
          <a:xfrm>
            <a:off x="8097773" y="50025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1" name="object 11"/>
          <p:cNvSpPr txBox="1"/>
          <p:nvPr/>
        </p:nvSpPr>
        <p:spPr>
          <a:xfrm>
            <a:off x="50800" y="3660711"/>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4</a:t>
            </a:r>
            <a:endParaRPr sz="1200">
              <a:latin typeface="Calibri"/>
              <a:cs typeface="Calibri"/>
            </a:endParaRPr>
          </a:p>
        </p:txBody>
      </p:sp>
      <p:sp>
        <p:nvSpPr>
          <p:cNvPr id="12" name="object 12"/>
          <p:cNvSpPr txBox="1"/>
          <p:nvPr/>
        </p:nvSpPr>
        <p:spPr>
          <a:xfrm>
            <a:off x="134213" y="1373505"/>
            <a:ext cx="1449070" cy="1489710"/>
          </a:xfrm>
          <a:prstGeom prst="rect">
            <a:avLst/>
          </a:prstGeom>
        </p:spPr>
        <p:txBody>
          <a:bodyPr vert="horz" wrap="square" lIns="0" tIns="13335" rIns="0" bIns="0" rtlCol="0">
            <a:spAutoFit/>
          </a:bodyPr>
          <a:lstStyle/>
          <a:p>
            <a:pPr marL="13970" marR="6350" algn="ctr">
              <a:lnSpc>
                <a:spcPct val="100000"/>
              </a:lnSpc>
              <a:spcBef>
                <a:spcPts val="105"/>
              </a:spcBef>
            </a:pPr>
            <a:r>
              <a:rPr sz="800" dirty="0">
                <a:latin typeface="Calibri"/>
                <a:cs typeface="Calibri"/>
              </a:rPr>
              <a:t>Develop</a:t>
            </a:r>
            <a:r>
              <a:rPr sz="800" spc="-10" dirty="0">
                <a:latin typeface="Calibri"/>
                <a:cs typeface="Calibri"/>
              </a:rPr>
              <a:t> </a:t>
            </a:r>
            <a:r>
              <a:rPr sz="800" dirty="0">
                <a:latin typeface="Calibri"/>
                <a:cs typeface="Calibri"/>
              </a:rPr>
              <a:t>a</a:t>
            </a:r>
            <a:r>
              <a:rPr sz="800" spc="-40" dirty="0">
                <a:latin typeface="Calibri"/>
                <a:cs typeface="Calibri"/>
              </a:rPr>
              <a:t> </a:t>
            </a:r>
            <a:r>
              <a:rPr sz="800" dirty="0">
                <a:latin typeface="Calibri"/>
                <a:cs typeface="Calibri"/>
              </a:rPr>
              <a:t>reliable</a:t>
            </a:r>
            <a:r>
              <a:rPr sz="800" spc="5" dirty="0">
                <a:latin typeface="Calibri"/>
                <a:cs typeface="Calibri"/>
              </a:rPr>
              <a:t> </a:t>
            </a:r>
            <a:r>
              <a:rPr sz="800" dirty="0">
                <a:latin typeface="Calibri"/>
                <a:cs typeface="Calibri"/>
              </a:rPr>
              <a:t>written</a:t>
            </a:r>
            <a:r>
              <a:rPr sz="800" spc="-15" dirty="0">
                <a:latin typeface="Calibri"/>
                <a:cs typeface="Calibri"/>
              </a:rPr>
              <a:t> </a:t>
            </a:r>
            <a:r>
              <a:rPr sz="800" spc="-10" dirty="0">
                <a:latin typeface="Calibri"/>
                <a:cs typeface="Calibri"/>
              </a:rPr>
              <a:t>method</a:t>
            </a:r>
            <a:r>
              <a:rPr sz="800" spc="500" dirty="0">
                <a:latin typeface="Calibri"/>
                <a:cs typeface="Calibri"/>
              </a:rPr>
              <a:t> </a:t>
            </a:r>
            <a:r>
              <a:rPr sz="800" dirty="0">
                <a:latin typeface="Calibri"/>
                <a:cs typeface="Calibri"/>
              </a:rPr>
              <a:t>for</a:t>
            </a:r>
            <a:r>
              <a:rPr sz="800" spc="-15" dirty="0">
                <a:latin typeface="Calibri"/>
                <a:cs typeface="Calibri"/>
              </a:rPr>
              <a:t> </a:t>
            </a:r>
            <a:r>
              <a:rPr sz="800" spc="-10" dirty="0">
                <a:latin typeface="Calibri"/>
                <a:cs typeface="Calibri"/>
              </a:rPr>
              <a:t>division</a:t>
            </a:r>
            <a:endParaRPr sz="800" dirty="0">
              <a:latin typeface="Calibri"/>
              <a:cs typeface="Calibri"/>
            </a:endParaRPr>
          </a:p>
          <a:p>
            <a:pPr marL="42545" marR="36830" algn="ctr">
              <a:lnSpc>
                <a:spcPct val="100000"/>
              </a:lnSpc>
              <a:spcBef>
                <a:spcPts val="475"/>
              </a:spcBef>
            </a:pPr>
            <a:r>
              <a:rPr sz="800" dirty="0">
                <a:latin typeface="Calibri"/>
                <a:cs typeface="Calibri"/>
              </a:rPr>
              <a:t>Solve</a:t>
            </a:r>
            <a:r>
              <a:rPr sz="800" spc="-35" dirty="0">
                <a:latin typeface="Calibri"/>
                <a:cs typeface="Calibri"/>
              </a:rPr>
              <a:t> </a:t>
            </a:r>
            <a:r>
              <a:rPr sz="800" dirty="0">
                <a:latin typeface="Calibri"/>
                <a:cs typeface="Calibri"/>
              </a:rPr>
              <a:t>problems</a:t>
            </a:r>
            <a:r>
              <a:rPr sz="800" spc="-25" dirty="0">
                <a:latin typeface="Calibri"/>
                <a:cs typeface="Calibri"/>
              </a:rPr>
              <a:t> </a:t>
            </a:r>
            <a:r>
              <a:rPr sz="800" dirty="0">
                <a:latin typeface="Calibri"/>
                <a:cs typeface="Calibri"/>
              </a:rPr>
              <a:t>involving</a:t>
            </a:r>
            <a:r>
              <a:rPr sz="800" spc="5" dirty="0">
                <a:latin typeface="Calibri"/>
                <a:cs typeface="Calibri"/>
              </a:rPr>
              <a:t> </a:t>
            </a:r>
            <a:r>
              <a:rPr sz="800" spc="-10" dirty="0">
                <a:latin typeface="Calibri"/>
                <a:cs typeface="Calibri"/>
              </a:rPr>
              <a:t>missing</a:t>
            </a:r>
            <a:r>
              <a:rPr sz="800" spc="500" dirty="0">
                <a:latin typeface="Calibri"/>
                <a:cs typeface="Calibri"/>
              </a:rPr>
              <a:t> </a:t>
            </a:r>
            <a:r>
              <a:rPr sz="800" spc="-10" dirty="0">
                <a:latin typeface="Calibri"/>
                <a:cs typeface="Calibri"/>
              </a:rPr>
              <a:t>numbers</a:t>
            </a:r>
            <a:endParaRPr sz="800" dirty="0">
              <a:latin typeface="Calibri"/>
              <a:cs typeface="Calibri"/>
            </a:endParaRPr>
          </a:p>
          <a:p>
            <a:pPr marL="1270" algn="ctr">
              <a:lnSpc>
                <a:spcPct val="100000"/>
              </a:lnSpc>
              <a:spcBef>
                <a:spcPts val="484"/>
              </a:spcBef>
            </a:pPr>
            <a:r>
              <a:rPr sz="800" dirty="0">
                <a:latin typeface="Calibri"/>
                <a:cs typeface="Calibri"/>
              </a:rPr>
              <a:t>Solve</a:t>
            </a:r>
            <a:r>
              <a:rPr sz="800" spc="-35" dirty="0">
                <a:latin typeface="Calibri"/>
                <a:cs typeface="Calibri"/>
              </a:rPr>
              <a:t> </a:t>
            </a:r>
            <a:r>
              <a:rPr sz="800" spc="-10" dirty="0">
                <a:latin typeface="Calibri"/>
                <a:cs typeface="Calibri"/>
              </a:rPr>
              <a:t>problems </a:t>
            </a:r>
            <a:r>
              <a:rPr sz="800" dirty="0">
                <a:latin typeface="Calibri"/>
                <a:cs typeface="Calibri"/>
              </a:rPr>
              <a:t>including</a:t>
            </a:r>
            <a:r>
              <a:rPr sz="800" spc="15" dirty="0">
                <a:latin typeface="Calibri"/>
                <a:cs typeface="Calibri"/>
              </a:rPr>
              <a:t> </a:t>
            </a:r>
            <a:r>
              <a:rPr sz="800" spc="-20" dirty="0">
                <a:latin typeface="Calibri"/>
                <a:cs typeface="Calibri"/>
              </a:rPr>
              <a:t>those</a:t>
            </a:r>
            <a:endParaRPr sz="800" dirty="0">
              <a:latin typeface="Calibri"/>
              <a:cs typeface="Calibri"/>
            </a:endParaRPr>
          </a:p>
          <a:p>
            <a:pPr algn="ctr">
              <a:lnSpc>
                <a:spcPct val="100000"/>
              </a:lnSpc>
            </a:pPr>
            <a:r>
              <a:rPr sz="800" dirty="0">
                <a:latin typeface="Calibri"/>
                <a:cs typeface="Calibri"/>
              </a:rPr>
              <a:t>that</a:t>
            </a:r>
            <a:r>
              <a:rPr sz="800" spc="-45" dirty="0">
                <a:latin typeface="Calibri"/>
                <a:cs typeface="Calibri"/>
              </a:rPr>
              <a:t> </a:t>
            </a:r>
            <a:r>
              <a:rPr sz="800" dirty="0">
                <a:latin typeface="Calibri"/>
                <a:cs typeface="Calibri"/>
              </a:rPr>
              <a:t>involve</a:t>
            </a:r>
            <a:r>
              <a:rPr sz="800" spc="-15" dirty="0">
                <a:latin typeface="Calibri"/>
                <a:cs typeface="Calibri"/>
              </a:rPr>
              <a:t> </a:t>
            </a:r>
            <a:r>
              <a:rPr sz="800" spc="-10" dirty="0">
                <a:latin typeface="Calibri"/>
                <a:cs typeface="Calibri"/>
              </a:rPr>
              <a:t>scaling</a:t>
            </a:r>
            <a:endParaRPr sz="800" dirty="0">
              <a:latin typeface="Calibri"/>
              <a:cs typeface="Calibri"/>
            </a:endParaRPr>
          </a:p>
          <a:p>
            <a:pPr marL="12700" marR="5080" algn="ctr">
              <a:lnSpc>
                <a:spcPct val="100000"/>
              </a:lnSpc>
              <a:spcBef>
                <a:spcPts val="480"/>
              </a:spcBef>
            </a:pPr>
            <a:r>
              <a:rPr sz="800" dirty="0">
                <a:latin typeface="Calibri"/>
                <a:cs typeface="Calibri"/>
              </a:rPr>
              <a:t>Recognise,</a:t>
            </a:r>
            <a:r>
              <a:rPr sz="800" spc="-5" dirty="0">
                <a:latin typeface="Calibri"/>
                <a:cs typeface="Calibri"/>
              </a:rPr>
              <a:t> </a:t>
            </a:r>
            <a:r>
              <a:rPr sz="800" dirty="0">
                <a:latin typeface="Calibri"/>
                <a:cs typeface="Calibri"/>
              </a:rPr>
              <a:t>find and</a:t>
            </a:r>
            <a:r>
              <a:rPr sz="800" spc="-5" dirty="0">
                <a:latin typeface="Calibri"/>
                <a:cs typeface="Calibri"/>
              </a:rPr>
              <a:t> </a:t>
            </a:r>
            <a:r>
              <a:rPr sz="800" dirty="0">
                <a:latin typeface="Calibri"/>
                <a:cs typeface="Calibri"/>
              </a:rPr>
              <a:t>name</a:t>
            </a:r>
            <a:r>
              <a:rPr sz="800" spc="-20" dirty="0">
                <a:latin typeface="Calibri"/>
                <a:cs typeface="Calibri"/>
              </a:rPr>
              <a:t> </a:t>
            </a:r>
            <a:r>
              <a:rPr sz="800" dirty="0">
                <a:latin typeface="Calibri"/>
                <a:cs typeface="Calibri"/>
              </a:rPr>
              <a:t>½</a:t>
            </a:r>
            <a:r>
              <a:rPr sz="800" spc="-30" dirty="0">
                <a:latin typeface="Calibri"/>
                <a:cs typeface="Calibri"/>
              </a:rPr>
              <a:t> </a:t>
            </a:r>
            <a:r>
              <a:rPr sz="800" dirty="0">
                <a:latin typeface="Calibri"/>
                <a:cs typeface="Calibri"/>
              </a:rPr>
              <a:t>and</a:t>
            </a:r>
            <a:r>
              <a:rPr sz="800" spc="-5" dirty="0">
                <a:latin typeface="Calibri"/>
                <a:cs typeface="Calibri"/>
              </a:rPr>
              <a:t> </a:t>
            </a:r>
            <a:r>
              <a:rPr sz="800" spc="-50" dirty="0">
                <a:latin typeface="Calibri"/>
                <a:cs typeface="Calibri"/>
              </a:rPr>
              <a:t>¼</a:t>
            </a:r>
            <a:r>
              <a:rPr sz="800" spc="500" dirty="0">
                <a:latin typeface="Calibri"/>
                <a:cs typeface="Calibri"/>
              </a:rPr>
              <a:t> </a:t>
            </a:r>
            <a:r>
              <a:rPr sz="800" dirty="0">
                <a:latin typeface="Calibri"/>
                <a:cs typeface="Calibri"/>
              </a:rPr>
              <a:t>of</a:t>
            </a:r>
            <a:r>
              <a:rPr sz="800" spc="-15" dirty="0">
                <a:latin typeface="Calibri"/>
                <a:cs typeface="Calibri"/>
              </a:rPr>
              <a:t> </a:t>
            </a:r>
            <a:r>
              <a:rPr sz="800" dirty="0">
                <a:latin typeface="Calibri"/>
                <a:cs typeface="Calibri"/>
              </a:rPr>
              <a:t>an</a:t>
            </a:r>
            <a:r>
              <a:rPr sz="800" spc="-20" dirty="0">
                <a:latin typeface="Calibri"/>
                <a:cs typeface="Calibri"/>
              </a:rPr>
              <a:t> </a:t>
            </a:r>
            <a:r>
              <a:rPr sz="800" dirty="0">
                <a:latin typeface="Calibri"/>
                <a:cs typeface="Calibri"/>
              </a:rPr>
              <a:t>object,</a:t>
            </a:r>
            <a:r>
              <a:rPr sz="800" spc="-15" dirty="0">
                <a:latin typeface="Calibri"/>
                <a:cs typeface="Calibri"/>
              </a:rPr>
              <a:t> </a:t>
            </a:r>
            <a:r>
              <a:rPr sz="800" dirty="0">
                <a:latin typeface="Calibri"/>
                <a:cs typeface="Calibri"/>
              </a:rPr>
              <a:t>shape</a:t>
            </a:r>
            <a:r>
              <a:rPr sz="800" spc="-15" dirty="0">
                <a:latin typeface="Calibri"/>
                <a:cs typeface="Calibri"/>
              </a:rPr>
              <a:t> </a:t>
            </a:r>
            <a:r>
              <a:rPr sz="800" dirty="0">
                <a:latin typeface="Calibri"/>
                <a:cs typeface="Calibri"/>
              </a:rPr>
              <a:t>or</a:t>
            </a:r>
            <a:r>
              <a:rPr sz="800" spc="-15" dirty="0">
                <a:latin typeface="Calibri"/>
                <a:cs typeface="Calibri"/>
              </a:rPr>
              <a:t> </a:t>
            </a:r>
            <a:r>
              <a:rPr sz="800" spc="-10" dirty="0">
                <a:latin typeface="Calibri"/>
                <a:cs typeface="Calibri"/>
              </a:rPr>
              <a:t>quantity</a:t>
            </a:r>
            <a:endParaRPr sz="800" dirty="0">
              <a:latin typeface="Calibri"/>
              <a:cs typeface="Calibri"/>
            </a:endParaRPr>
          </a:p>
          <a:p>
            <a:pPr marL="27940" marR="20320" algn="ctr">
              <a:lnSpc>
                <a:spcPct val="100000"/>
              </a:lnSpc>
              <a:spcBef>
                <a:spcPts val="480"/>
              </a:spcBef>
            </a:pPr>
            <a:r>
              <a:rPr sz="800" dirty="0">
                <a:latin typeface="Calibri"/>
                <a:cs typeface="Calibri"/>
              </a:rPr>
              <a:t>Understand</a:t>
            </a:r>
            <a:r>
              <a:rPr sz="800" spc="-25" dirty="0">
                <a:latin typeface="Calibri"/>
                <a:cs typeface="Calibri"/>
              </a:rPr>
              <a:t> </a:t>
            </a:r>
            <a:r>
              <a:rPr sz="800" dirty="0">
                <a:latin typeface="Calibri"/>
                <a:cs typeface="Calibri"/>
              </a:rPr>
              <a:t>the</a:t>
            </a:r>
            <a:r>
              <a:rPr sz="800" spc="-20" dirty="0">
                <a:latin typeface="Calibri"/>
                <a:cs typeface="Calibri"/>
              </a:rPr>
              <a:t> </a:t>
            </a:r>
            <a:r>
              <a:rPr sz="800" dirty="0">
                <a:latin typeface="Calibri"/>
                <a:cs typeface="Calibri"/>
              </a:rPr>
              <a:t>link</a:t>
            </a:r>
            <a:r>
              <a:rPr sz="800" spc="-25" dirty="0">
                <a:latin typeface="Calibri"/>
                <a:cs typeface="Calibri"/>
              </a:rPr>
              <a:t> </a:t>
            </a:r>
            <a:r>
              <a:rPr sz="800" dirty="0">
                <a:latin typeface="Calibri"/>
                <a:cs typeface="Calibri"/>
              </a:rPr>
              <a:t>between</a:t>
            </a:r>
            <a:r>
              <a:rPr sz="800" spc="-20" dirty="0">
                <a:latin typeface="Calibri"/>
                <a:cs typeface="Calibri"/>
              </a:rPr>
              <a:t> unit</a:t>
            </a:r>
            <a:r>
              <a:rPr sz="800" spc="500" dirty="0">
                <a:latin typeface="Calibri"/>
                <a:cs typeface="Calibri"/>
              </a:rPr>
              <a:t> </a:t>
            </a:r>
            <a:r>
              <a:rPr sz="800" dirty="0">
                <a:latin typeface="Calibri"/>
                <a:cs typeface="Calibri"/>
              </a:rPr>
              <a:t>fractions</a:t>
            </a:r>
            <a:r>
              <a:rPr sz="800" spc="-10" dirty="0">
                <a:latin typeface="Calibri"/>
                <a:cs typeface="Calibri"/>
              </a:rPr>
              <a:t> </a:t>
            </a:r>
            <a:r>
              <a:rPr sz="800" dirty="0">
                <a:latin typeface="Calibri"/>
                <a:cs typeface="Calibri"/>
              </a:rPr>
              <a:t>and</a:t>
            </a:r>
            <a:r>
              <a:rPr sz="800" spc="-15" dirty="0">
                <a:latin typeface="Calibri"/>
                <a:cs typeface="Calibri"/>
              </a:rPr>
              <a:t> </a:t>
            </a:r>
            <a:r>
              <a:rPr sz="800" spc="-10" dirty="0">
                <a:latin typeface="Calibri"/>
                <a:cs typeface="Calibri"/>
              </a:rPr>
              <a:t>division</a:t>
            </a:r>
            <a:endParaRPr sz="800" dirty="0">
              <a:latin typeface="Calibri"/>
              <a:cs typeface="Calibri"/>
            </a:endParaRPr>
          </a:p>
        </p:txBody>
      </p:sp>
      <p:sp>
        <p:nvSpPr>
          <p:cNvPr id="13" name="object 13"/>
          <p:cNvSpPr txBox="1"/>
          <p:nvPr/>
        </p:nvSpPr>
        <p:spPr>
          <a:xfrm>
            <a:off x="151892" y="4177665"/>
            <a:ext cx="1414145" cy="1855470"/>
          </a:xfrm>
          <a:prstGeom prst="rect">
            <a:avLst/>
          </a:prstGeom>
        </p:spPr>
        <p:txBody>
          <a:bodyPr vert="horz" wrap="square" lIns="0" tIns="12700" rIns="0" bIns="0" rtlCol="0">
            <a:spAutoFit/>
          </a:bodyPr>
          <a:lstStyle/>
          <a:p>
            <a:pPr marL="12700" marR="5080" indent="-635" algn="ctr">
              <a:lnSpc>
                <a:spcPct val="100000"/>
              </a:lnSpc>
              <a:spcBef>
                <a:spcPts val="100"/>
              </a:spcBef>
            </a:pPr>
            <a:r>
              <a:rPr sz="800" dirty="0">
                <a:latin typeface="Calibri"/>
                <a:cs typeface="Calibri"/>
              </a:rPr>
              <a:t>Become</a:t>
            </a:r>
            <a:r>
              <a:rPr sz="800" spc="-25" dirty="0">
                <a:latin typeface="Calibri"/>
                <a:cs typeface="Calibri"/>
              </a:rPr>
              <a:t> </a:t>
            </a:r>
            <a:r>
              <a:rPr sz="800" dirty="0">
                <a:latin typeface="Calibri"/>
                <a:cs typeface="Calibri"/>
              </a:rPr>
              <a:t>fluent</a:t>
            </a:r>
            <a:r>
              <a:rPr sz="800" spc="-5" dirty="0">
                <a:latin typeface="Calibri"/>
                <a:cs typeface="Calibri"/>
              </a:rPr>
              <a:t> </a:t>
            </a:r>
            <a:r>
              <a:rPr sz="800" dirty="0">
                <a:latin typeface="Calibri"/>
                <a:cs typeface="Calibri"/>
              </a:rPr>
              <a:t>in</a:t>
            </a:r>
            <a:r>
              <a:rPr sz="800" spc="-15" dirty="0">
                <a:latin typeface="Calibri"/>
                <a:cs typeface="Calibri"/>
              </a:rPr>
              <a:t> </a:t>
            </a:r>
            <a:r>
              <a:rPr sz="800" dirty="0">
                <a:latin typeface="Calibri"/>
                <a:cs typeface="Calibri"/>
              </a:rPr>
              <a:t>the</a:t>
            </a:r>
            <a:r>
              <a:rPr sz="800" spc="-25" dirty="0">
                <a:latin typeface="Calibri"/>
                <a:cs typeface="Calibri"/>
              </a:rPr>
              <a:t> </a:t>
            </a:r>
            <a:r>
              <a:rPr sz="800" spc="-10" dirty="0">
                <a:latin typeface="Calibri"/>
                <a:cs typeface="Calibri"/>
              </a:rPr>
              <a:t>formal</a:t>
            </a:r>
            <a:r>
              <a:rPr sz="800" spc="500" dirty="0">
                <a:latin typeface="Calibri"/>
                <a:cs typeface="Calibri"/>
              </a:rPr>
              <a:t> </a:t>
            </a:r>
            <a:r>
              <a:rPr sz="800" dirty="0">
                <a:latin typeface="Calibri"/>
                <a:cs typeface="Calibri"/>
              </a:rPr>
              <a:t>written</a:t>
            </a:r>
            <a:r>
              <a:rPr sz="800" spc="-20" dirty="0">
                <a:latin typeface="Calibri"/>
                <a:cs typeface="Calibri"/>
              </a:rPr>
              <a:t> </a:t>
            </a:r>
            <a:r>
              <a:rPr sz="800" dirty="0">
                <a:latin typeface="Calibri"/>
                <a:cs typeface="Calibri"/>
              </a:rPr>
              <a:t>method</a:t>
            </a:r>
            <a:r>
              <a:rPr sz="800" spc="-25" dirty="0">
                <a:latin typeface="Calibri"/>
                <a:cs typeface="Calibri"/>
              </a:rPr>
              <a:t> </a:t>
            </a:r>
            <a:r>
              <a:rPr sz="800" dirty="0">
                <a:latin typeface="Calibri"/>
                <a:cs typeface="Calibri"/>
              </a:rPr>
              <a:t>of</a:t>
            </a:r>
            <a:r>
              <a:rPr sz="800" spc="-15" dirty="0">
                <a:latin typeface="Calibri"/>
                <a:cs typeface="Calibri"/>
              </a:rPr>
              <a:t> </a:t>
            </a:r>
            <a:r>
              <a:rPr sz="800" dirty="0">
                <a:latin typeface="Calibri"/>
                <a:cs typeface="Calibri"/>
              </a:rPr>
              <a:t>short</a:t>
            </a:r>
            <a:r>
              <a:rPr sz="800" spc="-25" dirty="0">
                <a:latin typeface="Calibri"/>
                <a:cs typeface="Calibri"/>
              </a:rPr>
              <a:t> </a:t>
            </a:r>
            <a:r>
              <a:rPr sz="800" spc="-10" dirty="0">
                <a:latin typeface="Calibri"/>
                <a:cs typeface="Calibri"/>
              </a:rPr>
              <a:t>division</a:t>
            </a:r>
            <a:r>
              <a:rPr sz="800" spc="500" dirty="0">
                <a:latin typeface="Calibri"/>
                <a:cs typeface="Calibri"/>
              </a:rPr>
              <a:t> </a:t>
            </a:r>
            <a:r>
              <a:rPr sz="800" dirty="0">
                <a:latin typeface="Calibri"/>
                <a:cs typeface="Calibri"/>
              </a:rPr>
              <a:t>with</a:t>
            </a:r>
            <a:r>
              <a:rPr sz="800" spc="-25" dirty="0">
                <a:latin typeface="Calibri"/>
                <a:cs typeface="Calibri"/>
              </a:rPr>
              <a:t> </a:t>
            </a:r>
            <a:r>
              <a:rPr sz="800" dirty="0">
                <a:latin typeface="Calibri"/>
                <a:cs typeface="Calibri"/>
              </a:rPr>
              <a:t>exact</a:t>
            </a:r>
            <a:r>
              <a:rPr sz="800" spc="-20" dirty="0">
                <a:latin typeface="Calibri"/>
                <a:cs typeface="Calibri"/>
              </a:rPr>
              <a:t> </a:t>
            </a:r>
            <a:r>
              <a:rPr sz="800" dirty="0">
                <a:latin typeface="Calibri"/>
                <a:cs typeface="Calibri"/>
              </a:rPr>
              <a:t>answers</a:t>
            </a:r>
            <a:r>
              <a:rPr sz="800" spc="-25" dirty="0">
                <a:latin typeface="Calibri"/>
                <a:cs typeface="Calibri"/>
              </a:rPr>
              <a:t> </a:t>
            </a:r>
            <a:r>
              <a:rPr sz="800" dirty="0">
                <a:latin typeface="Calibri"/>
                <a:cs typeface="Calibri"/>
              </a:rPr>
              <a:t>when</a:t>
            </a:r>
            <a:r>
              <a:rPr sz="800" spc="-15" dirty="0">
                <a:latin typeface="Calibri"/>
                <a:cs typeface="Calibri"/>
              </a:rPr>
              <a:t> </a:t>
            </a:r>
            <a:r>
              <a:rPr sz="800" spc="-10" dirty="0">
                <a:latin typeface="Calibri"/>
                <a:cs typeface="Calibri"/>
              </a:rPr>
              <a:t>dividing</a:t>
            </a:r>
            <a:r>
              <a:rPr sz="800" spc="500" dirty="0">
                <a:latin typeface="Calibri"/>
                <a:cs typeface="Calibri"/>
              </a:rPr>
              <a:t> </a:t>
            </a:r>
            <a:r>
              <a:rPr sz="800" dirty="0">
                <a:latin typeface="Calibri"/>
                <a:cs typeface="Calibri"/>
              </a:rPr>
              <a:t>by</a:t>
            </a:r>
            <a:r>
              <a:rPr sz="800" spc="-10" dirty="0">
                <a:latin typeface="Calibri"/>
                <a:cs typeface="Calibri"/>
              </a:rPr>
              <a:t> </a:t>
            </a:r>
            <a:r>
              <a:rPr sz="800" dirty="0">
                <a:latin typeface="Calibri"/>
                <a:cs typeface="Calibri"/>
              </a:rPr>
              <a:t>a</a:t>
            </a:r>
            <a:r>
              <a:rPr sz="800" spc="-5" dirty="0">
                <a:latin typeface="Calibri"/>
                <a:cs typeface="Calibri"/>
              </a:rPr>
              <a:t> </a:t>
            </a:r>
            <a:r>
              <a:rPr sz="800" spc="-10" dirty="0">
                <a:latin typeface="Calibri"/>
                <a:cs typeface="Calibri"/>
              </a:rPr>
              <a:t>one-</a:t>
            </a:r>
            <a:r>
              <a:rPr sz="800" dirty="0">
                <a:latin typeface="Calibri"/>
                <a:cs typeface="Calibri"/>
              </a:rPr>
              <a:t>digit </a:t>
            </a:r>
            <a:r>
              <a:rPr sz="800" spc="-10" dirty="0">
                <a:latin typeface="Calibri"/>
                <a:cs typeface="Calibri"/>
              </a:rPr>
              <a:t>number</a:t>
            </a:r>
            <a:endParaRPr sz="800">
              <a:latin typeface="Calibri"/>
              <a:cs typeface="Calibri"/>
            </a:endParaRPr>
          </a:p>
          <a:p>
            <a:pPr marL="30480" marR="13970" indent="-9525" algn="just">
              <a:lnSpc>
                <a:spcPct val="100000"/>
              </a:lnSpc>
              <a:spcBef>
                <a:spcPts val="484"/>
              </a:spcBef>
            </a:pPr>
            <a:r>
              <a:rPr sz="800" dirty="0">
                <a:latin typeface="Calibri"/>
                <a:cs typeface="Calibri"/>
              </a:rPr>
              <a:t>Divide</a:t>
            </a:r>
            <a:r>
              <a:rPr sz="800" spc="-10" dirty="0">
                <a:latin typeface="Calibri"/>
                <a:cs typeface="Calibri"/>
              </a:rPr>
              <a:t> </a:t>
            </a:r>
            <a:r>
              <a:rPr sz="800" dirty="0">
                <a:latin typeface="Calibri"/>
                <a:cs typeface="Calibri"/>
              </a:rPr>
              <a:t>one-</a:t>
            </a:r>
            <a:r>
              <a:rPr sz="800" spc="10" dirty="0">
                <a:latin typeface="Calibri"/>
                <a:cs typeface="Calibri"/>
              </a:rPr>
              <a:t> </a:t>
            </a:r>
            <a:r>
              <a:rPr sz="800" dirty="0">
                <a:latin typeface="Calibri"/>
                <a:cs typeface="Calibri"/>
              </a:rPr>
              <a:t>or</a:t>
            </a:r>
            <a:r>
              <a:rPr sz="800" spc="-10" dirty="0">
                <a:latin typeface="Calibri"/>
                <a:cs typeface="Calibri"/>
              </a:rPr>
              <a:t> two-</a:t>
            </a:r>
            <a:r>
              <a:rPr sz="800" dirty="0">
                <a:latin typeface="Calibri"/>
                <a:cs typeface="Calibri"/>
              </a:rPr>
              <a:t>digit</a:t>
            </a:r>
            <a:r>
              <a:rPr sz="800" spc="-10" dirty="0">
                <a:latin typeface="Calibri"/>
                <a:cs typeface="Calibri"/>
              </a:rPr>
              <a:t> numbers</a:t>
            </a:r>
            <a:r>
              <a:rPr sz="800" spc="500" dirty="0">
                <a:latin typeface="Calibri"/>
                <a:cs typeface="Calibri"/>
              </a:rPr>
              <a:t> </a:t>
            </a:r>
            <a:r>
              <a:rPr sz="800" dirty="0">
                <a:latin typeface="Calibri"/>
                <a:cs typeface="Calibri"/>
              </a:rPr>
              <a:t>by</a:t>
            </a:r>
            <a:r>
              <a:rPr sz="800" spc="-25" dirty="0">
                <a:latin typeface="Calibri"/>
                <a:cs typeface="Calibri"/>
              </a:rPr>
              <a:t> </a:t>
            </a:r>
            <a:r>
              <a:rPr sz="800" dirty="0">
                <a:latin typeface="Calibri"/>
                <a:cs typeface="Calibri"/>
              </a:rPr>
              <a:t>10</a:t>
            </a:r>
            <a:r>
              <a:rPr sz="800" spc="-45" dirty="0">
                <a:latin typeface="Calibri"/>
                <a:cs typeface="Calibri"/>
              </a:rPr>
              <a:t> </a:t>
            </a:r>
            <a:r>
              <a:rPr sz="800" dirty="0">
                <a:latin typeface="Calibri"/>
                <a:cs typeface="Calibri"/>
              </a:rPr>
              <a:t>or</a:t>
            </a:r>
            <a:r>
              <a:rPr sz="800" spc="-20" dirty="0">
                <a:latin typeface="Calibri"/>
                <a:cs typeface="Calibri"/>
              </a:rPr>
              <a:t> </a:t>
            </a:r>
            <a:r>
              <a:rPr sz="800" dirty="0">
                <a:latin typeface="Calibri"/>
                <a:cs typeface="Calibri"/>
              </a:rPr>
              <a:t>100,</a:t>
            </a:r>
            <a:r>
              <a:rPr sz="800" spc="-40" dirty="0">
                <a:latin typeface="Calibri"/>
                <a:cs typeface="Calibri"/>
              </a:rPr>
              <a:t> </a:t>
            </a:r>
            <a:r>
              <a:rPr sz="800" dirty="0">
                <a:latin typeface="Calibri"/>
                <a:cs typeface="Calibri"/>
              </a:rPr>
              <a:t>identifying</a:t>
            </a:r>
            <a:r>
              <a:rPr sz="800" spc="20" dirty="0">
                <a:latin typeface="Calibri"/>
                <a:cs typeface="Calibri"/>
              </a:rPr>
              <a:t> </a:t>
            </a:r>
            <a:r>
              <a:rPr sz="800" dirty="0">
                <a:latin typeface="Calibri"/>
                <a:cs typeface="Calibri"/>
              </a:rPr>
              <a:t>value</a:t>
            </a:r>
            <a:r>
              <a:rPr sz="800" spc="-15" dirty="0">
                <a:latin typeface="Calibri"/>
                <a:cs typeface="Calibri"/>
              </a:rPr>
              <a:t> </a:t>
            </a:r>
            <a:r>
              <a:rPr sz="800" spc="-25" dirty="0">
                <a:latin typeface="Calibri"/>
                <a:cs typeface="Calibri"/>
              </a:rPr>
              <a:t>of</a:t>
            </a:r>
            <a:r>
              <a:rPr sz="800" spc="500" dirty="0">
                <a:latin typeface="Calibri"/>
                <a:cs typeface="Calibri"/>
              </a:rPr>
              <a:t> </a:t>
            </a:r>
            <a:r>
              <a:rPr sz="800" dirty="0">
                <a:latin typeface="Calibri"/>
                <a:cs typeface="Calibri"/>
              </a:rPr>
              <a:t>digits</a:t>
            </a:r>
            <a:r>
              <a:rPr sz="800" spc="-25" dirty="0">
                <a:latin typeface="Calibri"/>
                <a:cs typeface="Calibri"/>
              </a:rPr>
              <a:t> </a:t>
            </a:r>
            <a:r>
              <a:rPr sz="800" dirty="0">
                <a:latin typeface="Calibri"/>
                <a:cs typeface="Calibri"/>
              </a:rPr>
              <a:t>as</a:t>
            </a:r>
            <a:r>
              <a:rPr sz="800" spc="-20" dirty="0">
                <a:latin typeface="Calibri"/>
                <a:cs typeface="Calibri"/>
              </a:rPr>
              <a:t> </a:t>
            </a:r>
            <a:r>
              <a:rPr sz="800" dirty="0">
                <a:latin typeface="Calibri"/>
                <a:cs typeface="Calibri"/>
              </a:rPr>
              <a:t>tenths</a:t>
            </a:r>
            <a:r>
              <a:rPr sz="800" spc="-10" dirty="0">
                <a:latin typeface="Calibri"/>
                <a:cs typeface="Calibri"/>
              </a:rPr>
              <a:t> </a:t>
            </a:r>
            <a:r>
              <a:rPr sz="800" dirty="0">
                <a:latin typeface="Calibri"/>
                <a:cs typeface="Calibri"/>
              </a:rPr>
              <a:t>or</a:t>
            </a:r>
            <a:r>
              <a:rPr sz="800" spc="-20" dirty="0">
                <a:latin typeface="Calibri"/>
                <a:cs typeface="Calibri"/>
              </a:rPr>
              <a:t> </a:t>
            </a:r>
            <a:r>
              <a:rPr sz="800" spc="-10" dirty="0">
                <a:latin typeface="Calibri"/>
                <a:cs typeface="Calibri"/>
              </a:rPr>
              <a:t>hundredths</a:t>
            </a:r>
            <a:endParaRPr sz="800">
              <a:latin typeface="Calibri"/>
              <a:cs typeface="Calibri"/>
            </a:endParaRPr>
          </a:p>
          <a:p>
            <a:pPr marL="13970" marR="5715" indent="-1270" algn="ctr">
              <a:lnSpc>
                <a:spcPct val="100000"/>
              </a:lnSpc>
              <a:spcBef>
                <a:spcPts val="480"/>
              </a:spcBef>
            </a:pPr>
            <a:r>
              <a:rPr sz="800" dirty="0">
                <a:latin typeface="Calibri"/>
                <a:cs typeface="Calibri"/>
              </a:rPr>
              <a:t>Solve</a:t>
            </a:r>
            <a:r>
              <a:rPr sz="800" spc="-30" dirty="0">
                <a:latin typeface="Calibri"/>
                <a:cs typeface="Calibri"/>
              </a:rPr>
              <a:t> </a:t>
            </a:r>
            <a:r>
              <a:rPr sz="800" spc="-10" dirty="0">
                <a:latin typeface="Calibri"/>
                <a:cs typeface="Calibri"/>
              </a:rPr>
              <a:t>two-</a:t>
            </a:r>
            <a:r>
              <a:rPr sz="800" dirty="0">
                <a:latin typeface="Calibri"/>
                <a:cs typeface="Calibri"/>
              </a:rPr>
              <a:t>step</a:t>
            </a:r>
            <a:r>
              <a:rPr sz="800" spc="-10" dirty="0">
                <a:latin typeface="Calibri"/>
                <a:cs typeface="Calibri"/>
              </a:rPr>
              <a:t> </a:t>
            </a:r>
            <a:r>
              <a:rPr sz="800" dirty="0">
                <a:latin typeface="Calibri"/>
                <a:cs typeface="Calibri"/>
              </a:rPr>
              <a:t>problems</a:t>
            </a:r>
            <a:r>
              <a:rPr sz="800" spc="-5" dirty="0">
                <a:latin typeface="Calibri"/>
                <a:cs typeface="Calibri"/>
              </a:rPr>
              <a:t> </a:t>
            </a:r>
            <a:r>
              <a:rPr sz="800" spc="-25" dirty="0">
                <a:latin typeface="Calibri"/>
                <a:cs typeface="Calibri"/>
              </a:rPr>
              <a:t>in</a:t>
            </a:r>
            <a:r>
              <a:rPr sz="800" spc="500" dirty="0">
                <a:latin typeface="Calibri"/>
                <a:cs typeface="Calibri"/>
              </a:rPr>
              <a:t> </a:t>
            </a:r>
            <a:r>
              <a:rPr sz="800" dirty="0">
                <a:latin typeface="Calibri"/>
                <a:cs typeface="Calibri"/>
              </a:rPr>
              <a:t>different</a:t>
            </a:r>
            <a:r>
              <a:rPr sz="800" spc="-25" dirty="0">
                <a:latin typeface="Calibri"/>
                <a:cs typeface="Calibri"/>
              </a:rPr>
              <a:t> </a:t>
            </a:r>
            <a:r>
              <a:rPr sz="800" dirty="0">
                <a:latin typeface="Calibri"/>
                <a:cs typeface="Calibri"/>
              </a:rPr>
              <a:t>contexts,</a:t>
            </a:r>
            <a:r>
              <a:rPr sz="800" spc="-35" dirty="0">
                <a:latin typeface="Calibri"/>
                <a:cs typeface="Calibri"/>
              </a:rPr>
              <a:t> </a:t>
            </a:r>
            <a:r>
              <a:rPr sz="800" dirty="0">
                <a:latin typeface="Calibri"/>
                <a:cs typeface="Calibri"/>
              </a:rPr>
              <a:t>choosing</a:t>
            </a:r>
            <a:r>
              <a:rPr sz="800" spc="-35" dirty="0">
                <a:latin typeface="Calibri"/>
                <a:cs typeface="Calibri"/>
              </a:rPr>
              <a:t> </a:t>
            </a:r>
            <a:r>
              <a:rPr sz="800" spc="-25" dirty="0">
                <a:latin typeface="Calibri"/>
                <a:cs typeface="Calibri"/>
              </a:rPr>
              <a:t>the</a:t>
            </a:r>
            <a:r>
              <a:rPr sz="800" spc="500" dirty="0">
                <a:latin typeface="Calibri"/>
                <a:cs typeface="Calibri"/>
              </a:rPr>
              <a:t> </a:t>
            </a:r>
            <a:r>
              <a:rPr sz="800" dirty="0">
                <a:latin typeface="Calibri"/>
                <a:cs typeface="Calibri"/>
              </a:rPr>
              <a:t>appropriate</a:t>
            </a:r>
            <a:r>
              <a:rPr sz="800" spc="-40" dirty="0">
                <a:latin typeface="Calibri"/>
                <a:cs typeface="Calibri"/>
              </a:rPr>
              <a:t> </a:t>
            </a:r>
            <a:r>
              <a:rPr sz="800" dirty="0">
                <a:latin typeface="Calibri"/>
                <a:cs typeface="Calibri"/>
              </a:rPr>
              <a:t>operation,</a:t>
            </a:r>
            <a:r>
              <a:rPr sz="800" spc="-30" dirty="0">
                <a:latin typeface="Calibri"/>
                <a:cs typeface="Calibri"/>
              </a:rPr>
              <a:t> </a:t>
            </a:r>
            <a:r>
              <a:rPr sz="800" spc="-10" dirty="0">
                <a:latin typeface="Calibri"/>
                <a:cs typeface="Calibri"/>
              </a:rPr>
              <a:t>working</a:t>
            </a:r>
            <a:r>
              <a:rPr sz="800" spc="500" dirty="0">
                <a:latin typeface="Calibri"/>
                <a:cs typeface="Calibri"/>
              </a:rPr>
              <a:t> </a:t>
            </a:r>
            <a:r>
              <a:rPr sz="800" dirty="0">
                <a:latin typeface="Calibri"/>
                <a:cs typeface="Calibri"/>
              </a:rPr>
              <a:t>with</a:t>
            </a:r>
            <a:r>
              <a:rPr sz="800" spc="-35" dirty="0">
                <a:latin typeface="Calibri"/>
                <a:cs typeface="Calibri"/>
              </a:rPr>
              <a:t> </a:t>
            </a:r>
            <a:r>
              <a:rPr sz="800" dirty="0">
                <a:latin typeface="Calibri"/>
                <a:cs typeface="Calibri"/>
              </a:rPr>
              <a:t>increasingly</a:t>
            </a:r>
            <a:r>
              <a:rPr sz="800" spc="-5" dirty="0">
                <a:latin typeface="Calibri"/>
                <a:cs typeface="Calibri"/>
              </a:rPr>
              <a:t> </a:t>
            </a:r>
            <a:r>
              <a:rPr sz="800" dirty="0">
                <a:latin typeface="Calibri"/>
                <a:cs typeface="Calibri"/>
              </a:rPr>
              <a:t>harder</a:t>
            </a:r>
            <a:r>
              <a:rPr sz="800" spc="-25" dirty="0">
                <a:latin typeface="Calibri"/>
                <a:cs typeface="Calibri"/>
              </a:rPr>
              <a:t> </a:t>
            </a:r>
            <a:r>
              <a:rPr sz="800" spc="-10" dirty="0">
                <a:latin typeface="Calibri"/>
                <a:cs typeface="Calibri"/>
              </a:rPr>
              <a:t>numbers</a:t>
            </a:r>
            <a:r>
              <a:rPr sz="800" spc="500" dirty="0">
                <a:latin typeface="Calibri"/>
                <a:cs typeface="Calibri"/>
              </a:rPr>
              <a:t> </a:t>
            </a:r>
            <a:r>
              <a:rPr sz="800" dirty="0">
                <a:latin typeface="Calibri"/>
                <a:cs typeface="Calibri"/>
              </a:rPr>
              <a:t>including</a:t>
            </a:r>
            <a:r>
              <a:rPr sz="800" spc="-25" dirty="0">
                <a:latin typeface="Calibri"/>
                <a:cs typeface="Calibri"/>
              </a:rPr>
              <a:t> </a:t>
            </a:r>
            <a:r>
              <a:rPr sz="800" spc="-10" dirty="0">
                <a:latin typeface="Calibri"/>
                <a:cs typeface="Calibri"/>
              </a:rPr>
              <a:t>correspondence</a:t>
            </a:r>
            <a:r>
              <a:rPr sz="800" spc="500" dirty="0">
                <a:latin typeface="Calibri"/>
                <a:cs typeface="Calibri"/>
              </a:rPr>
              <a:t> </a:t>
            </a:r>
            <a:r>
              <a:rPr sz="800" dirty="0">
                <a:latin typeface="Calibri"/>
                <a:cs typeface="Calibri"/>
              </a:rPr>
              <a:t>questions</a:t>
            </a:r>
            <a:r>
              <a:rPr sz="800" spc="-25" dirty="0">
                <a:latin typeface="Calibri"/>
                <a:cs typeface="Calibri"/>
              </a:rPr>
              <a:t> </a:t>
            </a:r>
            <a:r>
              <a:rPr sz="800" dirty="0">
                <a:latin typeface="Calibri"/>
                <a:cs typeface="Calibri"/>
              </a:rPr>
              <a:t>e.g.</a:t>
            </a:r>
            <a:r>
              <a:rPr sz="800" spc="-45" dirty="0">
                <a:latin typeface="Calibri"/>
                <a:cs typeface="Calibri"/>
              </a:rPr>
              <a:t> </a:t>
            </a:r>
            <a:r>
              <a:rPr sz="800" dirty="0">
                <a:latin typeface="Calibri"/>
                <a:cs typeface="Calibri"/>
              </a:rPr>
              <a:t>three</a:t>
            </a:r>
            <a:r>
              <a:rPr sz="800" spc="-40" dirty="0">
                <a:latin typeface="Calibri"/>
                <a:cs typeface="Calibri"/>
              </a:rPr>
              <a:t> </a:t>
            </a:r>
            <a:r>
              <a:rPr sz="800" dirty="0">
                <a:latin typeface="Calibri"/>
                <a:cs typeface="Calibri"/>
              </a:rPr>
              <a:t>cakes</a:t>
            </a:r>
            <a:r>
              <a:rPr sz="800" spc="-30" dirty="0">
                <a:latin typeface="Calibri"/>
                <a:cs typeface="Calibri"/>
              </a:rPr>
              <a:t> </a:t>
            </a:r>
            <a:r>
              <a:rPr sz="800" spc="-10" dirty="0">
                <a:latin typeface="Calibri"/>
                <a:cs typeface="Calibri"/>
              </a:rPr>
              <a:t>shared</a:t>
            </a:r>
            <a:r>
              <a:rPr sz="800" spc="500" dirty="0">
                <a:latin typeface="Calibri"/>
                <a:cs typeface="Calibri"/>
              </a:rPr>
              <a:t> </a:t>
            </a:r>
            <a:r>
              <a:rPr sz="800" dirty="0">
                <a:latin typeface="Calibri"/>
                <a:cs typeface="Calibri"/>
              </a:rPr>
              <a:t>equally</a:t>
            </a:r>
            <a:r>
              <a:rPr sz="800" spc="-10" dirty="0">
                <a:latin typeface="Calibri"/>
                <a:cs typeface="Calibri"/>
              </a:rPr>
              <a:t> </a:t>
            </a:r>
            <a:r>
              <a:rPr sz="800" dirty="0">
                <a:latin typeface="Calibri"/>
                <a:cs typeface="Calibri"/>
              </a:rPr>
              <a:t>between</a:t>
            </a:r>
            <a:r>
              <a:rPr sz="800" spc="-10" dirty="0">
                <a:latin typeface="Calibri"/>
                <a:cs typeface="Calibri"/>
              </a:rPr>
              <a:t> </a:t>
            </a:r>
            <a:r>
              <a:rPr sz="800" dirty="0">
                <a:latin typeface="Calibri"/>
                <a:cs typeface="Calibri"/>
              </a:rPr>
              <a:t>10</a:t>
            </a:r>
            <a:r>
              <a:rPr sz="800" spc="-40" dirty="0">
                <a:latin typeface="Calibri"/>
                <a:cs typeface="Calibri"/>
              </a:rPr>
              <a:t> </a:t>
            </a:r>
            <a:r>
              <a:rPr sz="800" spc="-10" dirty="0">
                <a:latin typeface="Calibri"/>
                <a:cs typeface="Calibri"/>
              </a:rPr>
              <a:t>children</a:t>
            </a:r>
            <a:endParaRPr sz="800">
              <a:latin typeface="Calibri"/>
              <a:cs typeface="Calibri"/>
            </a:endParaRPr>
          </a:p>
        </p:txBody>
      </p:sp>
      <p:sp>
        <p:nvSpPr>
          <p:cNvPr id="14" name="object 14"/>
          <p:cNvSpPr txBox="1"/>
          <p:nvPr/>
        </p:nvSpPr>
        <p:spPr>
          <a:xfrm>
            <a:off x="211937" y="2961487"/>
            <a:ext cx="1280795" cy="391160"/>
          </a:xfrm>
          <a:prstGeom prst="rect">
            <a:avLst/>
          </a:prstGeom>
        </p:spPr>
        <p:txBody>
          <a:bodyPr vert="horz" wrap="square" lIns="0" tIns="12700" rIns="0" bIns="0" rtlCol="0">
            <a:spAutoFit/>
          </a:bodyPr>
          <a:lstStyle/>
          <a:p>
            <a:pPr marL="321945" marR="5080" indent="-309880">
              <a:lnSpc>
                <a:spcPct val="150000"/>
              </a:lnSpc>
              <a:spcBef>
                <a:spcPts val="100"/>
              </a:spcBef>
            </a:pPr>
            <a:r>
              <a:rPr sz="800" dirty="0">
                <a:latin typeface="Calibri"/>
                <a:cs typeface="Calibri"/>
              </a:rPr>
              <a:t>Connect</a:t>
            </a:r>
            <a:r>
              <a:rPr sz="800" spc="-25" dirty="0">
                <a:latin typeface="Calibri"/>
                <a:cs typeface="Calibri"/>
              </a:rPr>
              <a:t> </a:t>
            </a:r>
            <a:r>
              <a:rPr sz="800" dirty="0">
                <a:latin typeface="Calibri"/>
                <a:cs typeface="Calibri"/>
              </a:rPr>
              <a:t>1/10</a:t>
            </a:r>
            <a:r>
              <a:rPr sz="800" spc="-4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division</a:t>
            </a:r>
            <a:r>
              <a:rPr sz="800" spc="15" dirty="0">
                <a:latin typeface="Calibri"/>
                <a:cs typeface="Calibri"/>
              </a:rPr>
              <a:t> </a:t>
            </a:r>
            <a:r>
              <a:rPr sz="800" dirty="0">
                <a:latin typeface="Calibri"/>
                <a:cs typeface="Calibri"/>
              </a:rPr>
              <a:t>by</a:t>
            </a:r>
            <a:r>
              <a:rPr sz="800" spc="-25" dirty="0">
                <a:latin typeface="Calibri"/>
                <a:cs typeface="Calibri"/>
              </a:rPr>
              <a:t> 10</a:t>
            </a:r>
            <a:r>
              <a:rPr sz="800" spc="500" dirty="0">
                <a:latin typeface="Calibri"/>
                <a:cs typeface="Calibri"/>
              </a:rPr>
              <a:t> </a:t>
            </a:r>
            <a:r>
              <a:rPr sz="800" dirty="0">
                <a:latin typeface="Calibri"/>
                <a:cs typeface="Calibri"/>
              </a:rPr>
              <a:t>Count</a:t>
            </a:r>
            <a:r>
              <a:rPr sz="800" spc="-20" dirty="0">
                <a:latin typeface="Calibri"/>
                <a:cs typeface="Calibri"/>
              </a:rPr>
              <a:t> </a:t>
            </a:r>
            <a:r>
              <a:rPr sz="800" dirty="0">
                <a:latin typeface="Calibri"/>
                <a:cs typeface="Calibri"/>
              </a:rPr>
              <a:t>in</a:t>
            </a:r>
            <a:r>
              <a:rPr sz="800" spc="-5" dirty="0">
                <a:latin typeface="Calibri"/>
                <a:cs typeface="Calibri"/>
              </a:rPr>
              <a:t> </a:t>
            </a:r>
            <a:r>
              <a:rPr sz="800" spc="-10" dirty="0">
                <a:latin typeface="Calibri"/>
                <a:cs typeface="Calibri"/>
              </a:rPr>
              <a:t>tenths</a:t>
            </a:r>
            <a:endParaRPr sz="800">
              <a:latin typeface="Calibri"/>
              <a:cs typeface="Calibri"/>
            </a:endParaRPr>
          </a:p>
        </p:txBody>
      </p:sp>
      <p:sp>
        <p:nvSpPr>
          <p:cNvPr id="15" name="object 15"/>
          <p:cNvSpPr txBox="1"/>
          <p:nvPr/>
        </p:nvSpPr>
        <p:spPr>
          <a:xfrm>
            <a:off x="6368288" y="6008928"/>
            <a:ext cx="58166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1</a:t>
            </a:r>
            <a:r>
              <a:rPr sz="1800" b="1" spc="415" dirty="0">
                <a:latin typeface="Calibri"/>
                <a:cs typeface="Calibri"/>
              </a:rPr>
              <a:t> </a:t>
            </a:r>
            <a:r>
              <a:rPr sz="1800" b="1" dirty="0">
                <a:latin typeface="Calibri"/>
                <a:cs typeface="Calibri"/>
              </a:rPr>
              <a:t>4</a:t>
            </a:r>
            <a:r>
              <a:rPr sz="1800" b="1" spc="405" dirty="0">
                <a:latin typeface="Calibri"/>
                <a:cs typeface="Calibri"/>
              </a:rPr>
              <a:t> </a:t>
            </a:r>
            <a:r>
              <a:rPr sz="1800" b="1" spc="-50" dirty="0">
                <a:latin typeface="Calibri"/>
                <a:cs typeface="Calibri"/>
              </a:rPr>
              <a:t>0</a:t>
            </a:r>
            <a:endParaRPr sz="1800">
              <a:latin typeface="Calibri"/>
              <a:cs typeface="Calibri"/>
            </a:endParaRPr>
          </a:p>
        </p:txBody>
      </p:sp>
      <p:sp>
        <p:nvSpPr>
          <p:cNvPr id="16" name="object 16"/>
          <p:cNvSpPr txBox="1"/>
          <p:nvPr/>
        </p:nvSpPr>
        <p:spPr>
          <a:xfrm>
            <a:off x="4807077" y="6443878"/>
            <a:ext cx="7194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560 </a:t>
            </a:r>
            <a:r>
              <a:rPr sz="1800" b="1" dirty="0">
                <a:solidFill>
                  <a:srgbClr val="FFCC00"/>
                </a:solidFill>
                <a:latin typeface="Arial"/>
                <a:cs typeface="Arial"/>
              </a:rPr>
              <a:t>÷</a:t>
            </a:r>
            <a:r>
              <a:rPr sz="1800" b="1" spc="-85" dirty="0">
                <a:solidFill>
                  <a:srgbClr val="FFCC00"/>
                </a:solidFill>
                <a:latin typeface="Arial"/>
                <a:cs typeface="Arial"/>
              </a:rPr>
              <a:t> </a:t>
            </a:r>
            <a:r>
              <a:rPr sz="1800" b="1" spc="-50" dirty="0">
                <a:latin typeface="Calibri"/>
                <a:cs typeface="Calibri"/>
              </a:rPr>
              <a:t>4</a:t>
            </a:r>
            <a:endParaRPr sz="1800">
              <a:latin typeface="Calibri"/>
              <a:cs typeface="Calibri"/>
            </a:endParaRPr>
          </a:p>
        </p:txBody>
      </p:sp>
      <p:grpSp>
        <p:nvGrpSpPr>
          <p:cNvPr id="17" name="object 17"/>
          <p:cNvGrpSpPr/>
          <p:nvPr/>
        </p:nvGrpSpPr>
        <p:grpSpPr>
          <a:xfrm>
            <a:off x="5954267" y="6080125"/>
            <a:ext cx="1283335" cy="659130"/>
            <a:chOff x="5954267" y="6080125"/>
            <a:chExt cx="1283335" cy="659130"/>
          </a:xfrm>
        </p:grpSpPr>
        <p:pic>
          <p:nvPicPr>
            <p:cNvPr id="18" name="object 18"/>
            <p:cNvPicPr/>
            <p:nvPr/>
          </p:nvPicPr>
          <p:blipFill>
            <a:blip r:embed="rId2" cstate="print"/>
            <a:stretch>
              <a:fillRect/>
            </a:stretch>
          </p:blipFill>
          <p:spPr>
            <a:xfrm>
              <a:off x="6242421" y="6083837"/>
              <a:ext cx="101872" cy="655268"/>
            </a:xfrm>
            <a:prstGeom prst="rect">
              <a:avLst/>
            </a:prstGeom>
          </p:spPr>
        </p:pic>
        <p:sp>
          <p:nvSpPr>
            <p:cNvPr id="19" name="object 19"/>
            <p:cNvSpPr/>
            <p:nvPr/>
          </p:nvSpPr>
          <p:spPr>
            <a:xfrm>
              <a:off x="6288150" y="6092825"/>
              <a:ext cx="9525" cy="592455"/>
            </a:xfrm>
            <a:custGeom>
              <a:avLst/>
              <a:gdLst/>
              <a:ahLst/>
              <a:cxnLst/>
              <a:rect l="l" t="t" r="r" b="b"/>
              <a:pathLst>
                <a:path w="9525" h="592454">
                  <a:moveTo>
                    <a:pt x="0" y="0"/>
                  </a:moveTo>
                  <a:lnTo>
                    <a:pt x="9525" y="592137"/>
                  </a:lnTo>
                </a:path>
              </a:pathLst>
            </a:custGeom>
            <a:ln w="25400">
              <a:solidFill>
                <a:srgbClr val="000000"/>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5954267" y="6320027"/>
              <a:ext cx="1283208" cy="117348"/>
            </a:xfrm>
            <a:prstGeom prst="rect">
              <a:avLst/>
            </a:prstGeom>
          </p:spPr>
        </p:pic>
        <p:sp>
          <p:nvSpPr>
            <p:cNvPr id="21" name="object 21"/>
            <p:cNvSpPr/>
            <p:nvPr/>
          </p:nvSpPr>
          <p:spPr>
            <a:xfrm>
              <a:off x="5997574" y="6354762"/>
              <a:ext cx="1196975" cy="8255"/>
            </a:xfrm>
            <a:custGeom>
              <a:avLst/>
              <a:gdLst/>
              <a:ahLst/>
              <a:cxnLst/>
              <a:rect l="l" t="t" r="r" b="b"/>
              <a:pathLst>
                <a:path w="1196975" h="8254">
                  <a:moveTo>
                    <a:pt x="0" y="0"/>
                  </a:moveTo>
                  <a:lnTo>
                    <a:pt x="1196975" y="7937"/>
                  </a:lnTo>
                </a:path>
              </a:pathLst>
            </a:custGeom>
            <a:ln w="25400">
              <a:solidFill>
                <a:srgbClr val="000000"/>
              </a:solidFill>
            </a:ln>
          </p:spPr>
          <p:txBody>
            <a:bodyPr wrap="square" lIns="0" tIns="0" rIns="0" bIns="0" rtlCol="0"/>
            <a:lstStyle/>
            <a:p>
              <a:endParaRPr/>
            </a:p>
          </p:txBody>
        </p:sp>
      </p:grpSp>
      <p:sp>
        <p:nvSpPr>
          <p:cNvPr id="22" name="object 22"/>
          <p:cNvSpPr txBox="1"/>
          <p:nvPr/>
        </p:nvSpPr>
        <p:spPr>
          <a:xfrm>
            <a:off x="6065520" y="6420408"/>
            <a:ext cx="972185" cy="299720"/>
          </a:xfrm>
          <a:prstGeom prst="rect">
            <a:avLst/>
          </a:prstGeom>
        </p:spPr>
        <p:txBody>
          <a:bodyPr vert="horz" wrap="square" lIns="0" tIns="12700" rIns="0" bIns="0" rtlCol="0">
            <a:spAutoFit/>
          </a:bodyPr>
          <a:lstStyle/>
          <a:p>
            <a:pPr marL="38100">
              <a:lnSpc>
                <a:spcPct val="100000"/>
              </a:lnSpc>
              <a:spcBef>
                <a:spcPts val="100"/>
              </a:spcBef>
              <a:tabLst>
                <a:tab pos="363220" algn="l"/>
              </a:tabLst>
            </a:pPr>
            <a:r>
              <a:rPr sz="1800" b="1" spc="-50" dirty="0">
                <a:latin typeface="Calibri"/>
                <a:cs typeface="Calibri"/>
              </a:rPr>
              <a:t>4</a:t>
            </a:r>
            <a:r>
              <a:rPr sz="1800" b="1" dirty="0">
                <a:latin typeface="Calibri"/>
                <a:cs typeface="Calibri"/>
              </a:rPr>
              <a:t>	5</a:t>
            </a:r>
            <a:r>
              <a:rPr sz="1800" b="1" spc="-204" dirty="0">
                <a:latin typeface="Calibri"/>
                <a:cs typeface="Calibri"/>
              </a:rPr>
              <a:t> </a:t>
            </a:r>
            <a:r>
              <a:rPr sz="1500" spc="-15" baseline="36111" dirty="0">
                <a:latin typeface="Calibri"/>
                <a:cs typeface="Calibri"/>
              </a:rPr>
              <a:t>1</a:t>
            </a:r>
            <a:r>
              <a:rPr sz="1500" spc="-172" baseline="36111" dirty="0">
                <a:latin typeface="Calibri"/>
                <a:cs typeface="Calibri"/>
              </a:rPr>
              <a:t> </a:t>
            </a:r>
            <a:r>
              <a:rPr sz="1800" b="1" dirty="0">
                <a:latin typeface="Calibri"/>
                <a:cs typeface="Calibri"/>
              </a:rPr>
              <a:t>6</a:t>
            </a:r>
            <a:r>
              <a:rPr sz="1800" b="1" spc="415" dirty="0">
                <a:latin typeface="Calibri"/>
                <a:cs typeface="Calibri"/>
              </a:rPr>
              <a:t> </a:t>
            </a:r>
            <a:r>
              <a:rPr sz="1800" b="1" spc="-50" dirty="0">
                <a:latin typeface="Calibri"/>
                <a:cs typeface="Calibri"/>
              </a:rPr>
              <a:t>0</a:t>
            </a:r>
            <a:endParaRPr sz="1800">
              <a:latin typeface="Calibri"/>
              <a:cs typeface="Calibri"/>
            </a:endParaRPr>
          </a:p>
        </p:txBody>
      </p:sp>
      <p:sp>
        <p:nvSpPr>
          <p:cNvPr id="33" name="object 33"/>
          <p:cNvSpPr txBox="1"/>
          <p:nvPr/>
        </p:nvSpPr>
        <p:spPr>
          <a:xfrm>
            <a:off x="7675244" y="4174616"/>
            <a:ext cx="1350645" cy="1794510"/>
          </a:xfrm>
          <a:prstGeom prst="rect">
            <a:avLst/>
          </a:prstGeom>
        </p:spPr>
        <p:txBody>
          <a:bodyPr vert="horz" wrap="square" lIns="0" tIns="12700" rIns="0" bIns="0" rtlCol="0">
            <a:spAutoFit/>
          </a:bodyPr>
          <a:lstStyle/>
          <a:p>
            <a:pPr marL="40005" marR="31750" indent="635" algn="ctr">
              <a:lnSpc>
                <a:spcPct val="100000"/>
              </a:lnSpc>
              <a:spcBef>
                <a:spcPts val="100"/>
              </a:spcBef>
            </a:pPr>
            <a:r>
              <a:rPr sz="800" dirty="0">
                <a:latin typeface="Calibri"/>
                <a:cs typeface="Calibri"/>
              </a:rPr>
              <a:t>Continue</a:t>
            </a:r>
            <a:r>
              <a:rPr sz="800" spc="-25" dirty="0">
                <a:latin typeface="Calibri"/>
                <a:cs typeface="Calibri"/>
              </a:rPr>
              <a:t> </a:t>
            </a:r>
            <a:r>
              <a:rPr sz="800" dirty="0">
                <a:latin typeface="Calibri"/>
                <a:cs typeface="Calibri"/>
              </a:rPr>
              <a:t>to</a:t>
            </a:r>
            <a:r>
              <a:rPr sz="800" spc="-30" dirty="0">
                <a:latin typeface="Calibri"/>
                <a:cs typeface="Calibri"/>
              </a:rPr>
              <a:t> </a:t>
            </a:r>
            <a:r>
              <a:rPr sz="800" dirty="0">
                <a:latin typeface="Calibri"/>
                <a:cs typeface="Calibri"/>
              </a:rPr>
              <a:t>practise</a:t>
            </a:r>
            <a:r>
              <a:rPr sz="800" spc="-10" dirty="0">
                <a:latin typeface="Calibri"/>
                <a:cs typeface="Calibri"/>
              </a:rPr>
              <a:t> recalling</a:t>
            </a:r>
            <a:r>
              <a:rPr sz="800" spc="500" dirty="0">
                <a:latin typeface="Calibri"/>
                <a:cs typeface="Calibri"/>
              </a:rPr>
              <a:t> </a:t>
            </a:r>
            <a:r>
              <a:rPr sz="800" dirty="0">
                <a:latin typeface="Calibri"/>
                <a:cs typeface="Calibri"/>
              </a:rPr>
              <a:t>division facts</a:t>
            </a:r>
            <a:r>
              <a:rPr sz="800" spc="-20" dirty="0">
                <a:latin typeface="Calibri"/>
                <a:cs typeface="Calibri"/>
              </a:rPr>
              <a:t> </a:t>
            </a:r>
            <a:r>
              <a:rPr sz="800" dirty="0">
                <a:latin typeface="Calibri"/>
                <a:cs typeface="Calibri"/>
              </a:rPr>
              <a:t>for</a:t>
            </a:r>
            <a:r>
              <a:rPr sz="800" spc="-25" dirty="0">
                <a:latin typeface="Calibri"/>
                <a:cs typeface="Calibri"/>
              </a:rPr>
              <a:t> </a:t>
            </a:r>
            <a:r>
              <a:rPr sz="800" spc="-10" dirty="0">
                <a:latin typeface="Calibri"/>
                <a:cs typeface="Calibri"/>
              </a:rPr>
              <a:t>multiplication</a:t>
            </a:r>
            <a:r>
              <a:rPr sz="800" spc="500" dirty="0">
                <a:latin typeface="Calibri"/>
                <a:cs typeface="Calibri"/>
              </a:rPr>
              <a:t> </a:t>
            </a:r>
            <a:r>
              <a:rPr sz="800" dirty="0">
                <a:latin typeface="Calibri"/>
                <a:cs typeface="Calibri"/>
              </a:rPr>
              <a:t>tables</a:t>
            </a:r>
            <a:r>
              <a:rPr sz="800" spc="-5" dirty="0">
                <a:latin typeface="Calibri"/>
                <a:cs typeface="Calibri"/>
              </a:rPr>
              <a:t> </a:t>
            </a:r>
            <a:r>
              <a:rPr sz="800" dirty="0">
                <a:latin typeface="Calibri"/>
                <a:cs typeface="Calibri"/>
              </a:rPr>
              <a:t>up</a:t>
            </a:r>
            <a:r>
              <a:rPr sz="800" spc="-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12</a:t>
            </a:r>
            <a:r>
              <a:rPr sz="800" spc="-25" dirty="0">
                <a:latin typeface="Calibri"/>
                <a:cs typeface="Calibri"/>
              </a:rPr>
              <a:t> </a:t>
            </a:r>
            <a:r>
              <a:rPr sz="800" dirty="0">
                <a:latin typeface="Calibri"/>
                <a:cs typeface="Calibri"/>
              </a:rPr>
              <a:t>x</a:t>
            </a:r>
            <a:r>
              <a:rPr sz="800" spc="-20" dirty="0">
                <a:latin typeface="Calibri"/>
                <a:cs typeface="Calibri"/>
              </a:rPr>
              <a:t> </a:t>
            </a:r>
            <a:r>
              <a:rPr sz="800" spc="-25" dirty="0">
                <a:latin typeface="Calibri"/>
                <a:cs typeface="Calibri"/>
              </a:rPr>
              <a:t>12</a:t>
            </a:r>
            <a:endParaRPr sz="800">
              <a:latin typeface="Calibri"/>
              <a:cs typeface="Calibri"/>
            </a:endParaRPr>
          </a:p>
          <a:p>
            <a:pPr marL="38100" marR="29845" indent="1270" algn="ctr">
              <a:lnSpc>
                <a:spcPct val="100400"/>
              </a:lnSpc>
              <a:spcBef>
                <a:spcPts val="480"/>
              </a:spcBef>
            </a:pPr>
            <a:r>
              <a:rPr sz="800" dirty="0">
                <a:latin typeface="Calibri"/>
                <a:cs typeface="Calibri"/>
              </a:rPr>
              <a:t>Practise</a:t>
            </a:r>
            <a:r>
              <a:rPr sz="800" spc="-40" dirty="0">
                <a:latin typeface="Calibri"/>
                <a:cs typeface="Calibri"/>
              </a:rPr>
              <a:t> </a:t>
            </a:r>
            <a:r>
              <a:rPr sz="800" dirty="0">
                <a:latin typeface="Calibri"/>
                <a:cs typeface="Calibri"/>
              </a:rPr>
              <a:t>mental</a:t>
            </a:r>
            <a:r>
              <a:rPr sz="800" spc="-40" dirty="0">
                <a:latin typeface="Calibri"/>
                <a:cs typeface="Calibri"/>
              </a:rPr>
              <a:t> </a:t>
            </a:r>
            <a:r>
              <a:rPr sz="800" dirty="0">
                <a:latin typeface="Calibri"/>
                <a:cs typeface="Calibri"/>
              </a:rPr>
              <a:t>methods</a:t>
            </a:r>
            <a:r>
              <a:rPr sz="800" spc="-2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extend</a:t>
            </a:r>
            <a:r>
              <a:rPr sz="800" spc="-20" dirty="0">
                <a:latin typeface="Calibri"/>
                <a:cs typeface="Calibri"/>
              </a:rPr>
              <a:t> </a:t>
            </a:r>
            <a:r>
              <a:rPr sz="800" dirty="0">
                <a:latin typeface="Calibri"/>
                <a:cs typeface="Calibri"/>
              </a:rPr>
              <a:t>this</a:t>
            </a:r>
            <a:r>
              <a:rPr sz="800" spc="-5" dirty="0">
                <a:latin typeface="Calibri"/>
                <a:cs typeface="Calibri"/>
              </a:rPr>
              <a:t> </a:t>
            </a:r>
            <a:r>
              <a:rPr sz="800" dirty="0">
                <a:latin typeface="Calibri"/>
                <a:cs typeface="Calibri"/>
              </a:rPr>
              <a:t>to</a:t>
            </a:r>
            <a:r>
              <a:rPr sz="800" spc="-15" dirty="0">
                <a:latin typeface="Calibri"/>
                <a:cs typeface="Calibri"/>
              </a:rPr>
              <a:t> </a:t>
            </a:r>
            <a:r>
              <a:rPr sz="800" spc="-10" dirty="0">
                <a:latin typeface="Calibri"/>
                <a:cs typeface="Calibri"/>
              </a:rPr>
              <a:t>three-</a:t>
            </a:r>
            <a:r>
              <a:rPr sz="800" spc="-20" dirty="0">
                <a:latin typeface="Calibri"/>
                <a:cs typeface="Calibri"/>
              </a:rPr>
              <a:t>digit</a:t>
            </a:r>
            <a:r>
              <a:rPr sz="800" spc="500"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for</a:t>
            </a:r>
            <a:r>
              <a:rPr sz="800" spc="-10" dirty="0">
                <a:latin typeface="Calibri"/>
                <a:cs typeface="Calibri"/>
              </a:rPr>
              <a:t> </a:t>
            </a:r>
            <a:r>
              <a:rPr sz="800" dirty="0">
                <a:latin typeface="Calibri"/>
                <a:cs typeface="Calibri"/>
              </a:rPr>
              <a:t>example</a:t>
            </a:r>
            <a:r>
              <a:rPr sz="800" spc="-5" dirty="0">
                <a:latin typeface="Calibri"/>
                <a:cs typeface="Calibri"/>
              </a:rPr>
              <a:t> </a:t>
            </a:r>
            <a:r>
              <a:rPr sz="800" dirty="0">
                <a:latin typeface="Calibri"/>
                <a:cs typeface="Calibri"/>
              </a:rPr>
              <a:t>200</a:t>
            </a:r>
            <a:r>
              <a:rPr sz="800" spc="-45" dirty="0">
                <a:latin typeface="Calibri"/>
                <a:cs typeface="Calibri"/>
              </a:rPr>
              <a:t> </a:t>
            </a:r>
            <a:r>
              <a:rPr sz="800" dirty="0">
                <a:latin typeface="Calibri"/>
                <a:cs typeface="Calibri"/>
              </a:rPr>
              <a:t>x</a:t>
            </a:r>
            <a:r>
              <a:rPr sz="800" spc="-10" dirty="0">
                <a:latin typeface="Calibri"/>
                <a:cs typeface="Calibri"/>
              </a:rPr>
              <a:t> </a:t>
            </a:r>
            <a:r>
              <a:rPr sz="800" dirty="0">
                <a:latin typeface="Calibri"/>
                <a:cs typeface="Calibri"/>
              </a:rPr>
              <a:t>3</a:t>
            </a:r>
            <a:r>
              <a:rPr sz="800" spc="-25" dirty="0">
                <a:latin typeface="Calibri"/>
                <a:cs typeface="Calibri"/>
              </a:rPr>
              <a:t> </a:t>
            </a:r>
            <a:r>
              <a:rPr sz="800" spc="-50" dirty="0">
                <a:latin typeface="Calibri"/>
                <a:cs typeface="Calibri"/>
              </a:rPr>
              <a:t>=</a:t>
            </a:r>
            <a:r>
              <a:rPr sz="800" spc="500" dirty="0">
                <a:latin typeface="Calibri"/>
                <a:cs typeface="Calibri"/>
              </a:rPr>
              <a:t> </a:t>
            </a:r>
            <a:r>
              <a:rPr sz="800" dirty="0">
                <a:latin typeface="Calibri"/>
                <a:cs typeface="Calibri"/>
              </a:rPr>
              <a:t>600</a:t>
            </a:r>
            <a:r>
              <a:rPr sz="800" spc="-35" dirty="0">
                <a:latin typeface="Calibri"/>
                <a:cs typeface="Calibri"/>
              </a:rPr>
              <a:t> </a:t>
            </a:r>
            <a:r>
              <a:rPr sz="800" dirty="0">
                <a:latin typeface="Calibri"/>
                <a:cs typeface="Calibri"/>
              </a:rPr>
              <a:t>into</a:t>
            </a:r>
            <a:r>
              <a:rPr sz="800" spc="-5" dirty="0">
                <a:latin typeface="Calibri"/>
                <a:cs typeface="Calibri"/>
              </a:rPr>
              <a:t> </a:t>
            </a:r>
            <a:r>
              <a:rPr sz="800" dirty="0">
                <a:latin typeface="Calibri"/>
                <a:cs typeface="Calibri"/>
              </a:rPr>
              <a:t>600</a:t>
            </a:r>
            <a:r>
              <a:rPr sz="800" spc="-35" dirty="0">
                <a:latin typeface="Calibri"/>
                <a:cs typeface="Calibri"/>
              </a:rPr>
              <a:t> </a:t>
            </a:r>
            <a:r>
              <a:rPr sz="800" dirty="0">
                <a:latin typeface="Arial"/>
                <a:cs typeface="Arial"/>
              </a:rPr>
              <a:t>÷</a:t>
            </a:r>
            <a:r>
              <a:rPr sz="800" spc="-55" dirty="0">
                <a:latin typeface="Arial"/>
                <a:cs typeface="Arial"/>
              </a:rPr>
              <a:t> </a:t>
            </a:r>
            <a:r>
              <a:rPr sz="800" dirty="0">
                <a:latin typeface="Calibri"/>
                <a:cs typeface="Calibri"/>
              </a:rPr>
              <a:t>3</a:t>
            </a:r>
            <a:r>
              <a:rPr sz="800" spc="-20" dirty="0">
                <a:latin typeface="Calibri"/>
                <a:cs typeface="Calibri"/>
              </a:rPr>
              <a:t> </a:t>
            </a:r>
            <a:r>
              <a:rPr sz="800" dirty="0">
                <a:latin typeface="Calibri"/>
                <a:cs typeface="Calibri"/>
              </a:rPr>
              <a:t>=</a:t>
            </a:r>
            <a:r>
              <a:rPr sz="800" spc="-5" dirty="0">
                <a:latin typeface="Calibri"/>
                <a:cs typeface="Calibri"/>
              </a:rPr>
              <a:t> </a:t>
            </a:r>
            <a:r>
              <a:rPr sz="800" spc="-25" dirty="0">
                <a:latin typeface="Calibri"/>
                <a:cs typeface="Calibri"/>
              </a:rPr>
              <a:t>200</a:t>
            </a:r>
            <a:endParaRPr sz="800">
              <a:latin typeface="Calibri"/>
              <a:cs typeface="Calibri"/>
            </a:endParaRPr>
          </a:p>
          <a:p>
            <a:pPr marL="12700" marR="5080" indent="2540" algn="ctr">
              <a:lnSpc>
                <a:spcPct val="100000"/>
              </a:lnSpc>
              <a:spcBef>
                <a:spcPts val="470"/>
              </a:spcBef>
            </a:pPr>
            <a:r>
              <a:rPr sz="800" dirty="0">
                <a:latin typeface="Calibri"/>
                <a:cs typeface="Calibri"/>
              </a:rPr>
              <a:t>Use</a:t>
            </a:r>
            <a:r>
              <a:rPr sz="800" spc="-25" dirty="0">
                <a:latin typeface="Calibri"/>
                <a:cs typeface="Calibri"/>
              </a:rPr>
              <a:t> </a:t>
            </a:r>
            <a:r>
              <a:rPr sz="800" dirty="0">
                <a:latin typeface="Calibri"/>
                <a:cs typeface="Calibri"/>
              </a:rPr>
              <a:t>place</a:t>
            </a:r>
            <a:r>
              <a:rPr sz="800" spc="-15" dirty="0">
                <a:latin typeface="Calibri"/>
                <a:cs typeface="Calibri"/>
              </a:rPr>
              <a:t> </a:t>
            </a:r>
            <a:r>
              <a:rPr sz="800" dirty="0">
                <a:latin typeface="Calibri"/>
                <a:cs typeface="Calibri"/>
              </a:rPr>
              <a:t>value,</a:t>
            </a:r>
            <a:r>
              <a:rPr sz="800" spc="-10" dirty="0">
                <a:latin typeface="Calibri"/>
                <a:cs typeface="Calibri"/>
              </a:rPr>
              <a:t> </a:t>
            </a:r>
            <a:r>
              <a:rPr sz="800" dirty="0">
                <a:latin typeface="Calibri"/>
                <a:cs typeface="Calibri"/>
              </a:rPr>
              <a:t>known</a:t>
            </a:r>
            <a:r>
              <a:rPr sz="800" spc="-1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derived</a:t>
            </a:r>
            <a:r>
              <a:rPr sz="800" spc="-10" dirty="0">
                <a:latin typeface="Calibri"/>
                <a:cs typeface="Calibri"/>
              </a:rPr>
              <a:t> </a:t>
            </a:r>
            <a:r>
              <a:rPr sz="800" dirty="0">
                <a:latin typeface="Calibri"/>
                <a:cs typeface="Calibri"/>
              </a:rPr>
              <a:t>facts</a:t>
            </a:r>
            <a:r>
              <a:rPr sz="800" spc="-20" dirty="0">
                <a:latin typeface="Calibri"/>
                <a:cs typeface="Calibri"/>
              </a:rPr>
              <a:t> </a:t>
            </a:r>
            <a:r>
              <a:rPr sz="800" dirty="0">
                <a:latin typeface="Calibri"/>
                <a:cs typeface="Calibri"/>
              </a:rPr>
              <a:t>to</a:t>
            </a:r>
            <a:r>
              <a:rPr sz="800" spc="-40" dirty="0">
                <a:latin typeface="Calibri"/>
                <a:cs typeface="Calibri"/>
              </a:rPr>
              <a:t> </a:t>
            </a:r>
            <a:r>
              <a:rPr sz="800" dirty="0">
                <a:latin typeface="Calibri"/>
                <a:cs typeface="Calibri"/>
              </a:rPr>
              <a:t>divide </a:t>
            </a:r>
            <a:r>
              <a:rPr sz="800" spc="-10" dirty="0">
                <a:latin typeface="Calibri"/>
                <a:cs typeface="Calibri"/>
              </a:rPr>
              <a:t>mentally,</a:t>
            </a:r>
            <a:r>
              <a:rPr sz="800" spc="500" dirty="0">
                <a:latin typeface="Calibri"/>
                <a:cs typeface="Calibri"/>
              </a:rPr>
              <a:t> </a:t>
            </a:r>
            <a:r>
              <a:rPr sz="800" dirty="0">
                <a:latin typeface="Calibri"/>
                <a:cs typeface="Calibri"/>
              </a:rPr>
              <a:t>including</a:t>
            </a:r>
            <a:r>
              <a:rPr sz="800" spc="-15" dirty="0">
                <a:latin typeface="Calibri"/>
                <a:cs typeface="Calibri"/>
              </a:rPr>
              <a:t> </a:t>
            </a:r>
            <a:r>
              <a:rPr sz="800" dirty="0">
                <a:latin typeface="Calibri"/>
                <a:cs typeface="Calibri"/>
              </a:rPr>
              <a:t>dividing by</a:t>
            </a:r>
            <a:r>
              <a:rPr sz="800" spc="-35" dirty="0">
                <a:latin typeface="Calibri"/>
                <a:cs typeface="Calibri"/>
              </a:rPr>
              <a:t> </a:t>
            </a:r>
            <a:r>
              <a:rPr sz="800" spc="-50" dirty="0">
                <a:latin typeface="Calibri"/>
                <a:cs typeface="Calibri"/>
              </a:rPr>
              <a:t>1</a:t>
            </a:r>
            <a:endParaRPr sz="800">
              <a:latin typeface="Calibri"/>
              <a:cs typeface="Calibri"/>
            </a:endParaRPr>
          </a:p>
          <a:p>
            <a:pPr marL="47625" marR="38735" algn="ctr">
              <a:lnSpc>
                <a:spcPct val="100000"/>
              </a:lnSpc>
              <a:spcBef>
                <a:spcPts val="480"/>
              </a:spcBef>
            </a:pPr>
            <a:r>
              <a:rPr sz="800" dirty="0">
                <a:latin typeface="Calibri"/>
                <a:cs typeface="Calibri"/>
              </a:rPr>
              <a:t>Recognise</a:t>
            </a:r>
            <a:r>
              <a:rPr sz="800" spc="-1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use</a:t>
            </a:r>
            <a:r>
              <a:rPr sz="800" spc="-15" dirty="0">
                <a:latin typeface="Calibri"/>
                <a:cs typeface="Calibri"/>
              </a:rPr>
              <a:t> </a:t>
            </a:r>
            <a:r>
              <a:rPr sz="800" dirty="0">
                <a:latin typeface="Calibri"/>
                <a:cs typeface="Calibri"/>
              </a:rPr>
              <a:t>factor</a:t>
            </a:r>
            <a:r>
              <a:rPr sz="800" spc="-15" dirty="0">
                <a:latin typeface="Calibri"/>
                <a:cs typeface="Calibri"/>
              </a:rPr>
              <a:t> </a:t>
            </a:r>
            <a:r>
              <a:rPr sz="800" spc="-10" dirty="0">
                <a:latin typeface="Calibri"/>
                <a:cs typeface="Calibri"/>
              </a:rPr>
              <a:t>pairs</a:t>
            </a:r>
            <a:r>
              <a:rPr sz="800" spc="500" dirty="0">
                <a:latin typeface="Calibri"/>
                <a:cs typeface="Calibri"/>
              </a:rPr>
              <a:t> </a:t>
            </a:r>
            <a:r>
              <a:rPr sz="800" dirty="0">
                <a:latin typeface="Calibri"/>
                <a:cs typeface="Calibri"/>
              </a:rPr>
              <a:t>and</a:t>
            </a:r>
            <a:r>
              <a:rPr sz="800" spc="25" dirty="0">
                <a:latin typeface="Calibri"/>
                <a:cs typeface="Calibri"/>
              </a:rPr>
              <a:t> </a:t>
            </a:r>
            <a:r>
              <a:rPr sz="800" spc="-10" dirty="0">
                <a:latin typeface="Calibri"/>
                <a:cs typeface="Calibri"/>
              </a:rPr>
              <a:t>commutativity</a:t>
            </a:r>
            <a:r>
              <a:rPr sz="800" spc="15" dirty="0">
                <a:latin typeface="Calibri"/>
                <a:cs typeface="Calibri"/>
              </a:rPr>
              <a:t> </a:t>
            </a:r>
            <a:r>
              <a:rPr sz="800" dirty="0">
                <a:latin typeface="Calibri"/>
                <a:cs typeface="Calibri"/>
              </a:rPr>
              <a:t>in</a:t>
            </a:r>
            <a:r>
              <a:rPr sz="800" spc="30" dirty="0">
                <a:latin typeface="Calibri"/>
                <a:cs typeface="Calibri"/>
              </a:rPr>
              <a:t> </a:t>
            </a:r>
            <a:r>
              <a:rPr sz="800" spc="-10" dirty="0">
                <a:latin typeface="Calibri"/>
                <a:cs typeface="Calibri"/>
              </a:rPr>
              <a:t>mental</a:t>
            </a:r>
            <a:r>
              <a:rPr sz="800" spc="500" dirty="0">
                <a:latin typeface="Calibri"/>
                <a:cs typeface="Calibri"/>
              </a:rPr>
              <a:t> </a:t>
            </a:r>
            <a:r>
              <a:rPr sz="800" spc="-10" dirty="0">
                <a:latin typeface="Calibri"/>
                <a:cs typeface="Calibri"/>
              </a:rPr>
              <a:t>calculations</a:t>
            </a:r>
            <a:endParaRPr sz="800">
              <a:latin typeface="Calibri"/>
              <a:cs typeface="Calibri"/>
            </a:endParaRPr>
          </a:p>
        </p:txBody>
      </p:sp>
      <p:sp>
        <p:nvSpPr>
          <p:cNvPr id="58" name="object 58"/>
          <p:cNvSpPr/>
          <p:nvPr/>
        </p:nvSpPr>
        <p:spPr>
          <a:xfrm>
            <a:off x="1763776" y="404875"/>
            <a:ext cx="0" cy="6453505"/>
          </a:xfrm>
          <a:custGeom>
            <a:avLst/>
            <a:gdLst/>
            <a:ahLst/>
            <a:cxnLst/>
            <a:rect l="l" t="t" r="r" b="b"/>
            <a:pathLst>
              <a:path h="6453505">
                <a:moveTo>
                  <a:pt x="0" y="0"/>
                </a:moveTo>
                <a:lnTo>
                  <a:pt x="0" y="6453123"/>
                </a:lnTo>
              </a:path>
            </a:pathLst>
          </a:custGeom>
          <a:ln w="38100">
            <a:solidFill>
              <a:srgbClr val="000000"/>
            </a:solidFill>
          </a:ln>
        </p:spPr>
        <p:txBody>
          <a:bodyPr wrap="square" lIns="0" tIns="0" rIns="0" bIns="0" rtlCol="0"/>
          <a:lstStyle/>
          <a:p>
            <a:endParaRPr/>
          </a:p>
        </p:txBody>
      </p:sp>
      <p:sp>
        <p:nvSpPr>
          <p:cNvPr id="60" name="object 60"/>
          <p:cNvSpPr txBox="1"/>
          <p:nvPr/>
        </p:nvSpPr>
        <p:spPr>
          <a:xfrm>
            <a:off x="7666990" y="1341882"/>
            <a:ext cx="1350645" cy="1369060"/>
          </a:xfrm>
          <a:prstGeom prst="rect">
            <a:avLst/>
          </a:prstGeom>
        </p:spPr>
        <p:txBody>
          <a:bodyPr vert="horz" wrap="square" lIns="0" tIns="13335" rIns="0" bIns="0" rtlCol="0">
            <a:spAutoFit/>
          </a:bodyPr>
          <a:lstStyle/>
          <a:p>
            <a:pPr marL="52069" marR="43815" algn="ctr">
              <a:lnSpc>
                <a:spcPct val="100000"/>
              </a:lnSpc>
              <a:spcBef>
                <a:spcPts val="105"/>
              </a:spcBef>
            </a:pPr>
            <a:r>
              <a:rPr sz="800" dirty="0">
                <a:latin typeface="Calibri"/>
                <a:cs typeface="Calibri"/>
              </a:rPr>
              <a:t>Recall</a:t>
            </a:r>
            <a:r>
              <a:rPr sz="800" spc="-10"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use</a:t>
            </a:r>
            <a:r>
              <a:rPr sz="800" spc="-20" dirty="0">
                <a:latin typeface="Calibri"/>
                <a:cs typeface="Calibri"/>
              </a:rPr>
              <a:t> </a:t>
            </a:r>
            <a:r>
              <a:rPr sz="800" dirty="0">
                <a:latin typeface="Calibri"/>
                <a:cs typeface="Calibri"/>
              </a:rPr>
              <a:t>related</a:t>
            </a:r>
            <a:r>
              <a:rPr sz="800" spc="-15" dirty="0">
                <a:latin typeface="Calibri"/>
                <a:cs typeface="Calibri"/>
              </a:rPr>
              <a:t> </a:t>
            </a:r>
            <a:r>
              <a:rPr sz="800" spc="-10" dirty="0">
                <a:latin typeface="Calibri"/>
                <a:cs typeface="Calibri"/>
              </a:rPr>
              <a:t>division</a:t>
            </a:r>
            <a:r>
              <a:rPr sz="800" spc="500" dirty="0">
                <a:latin typeface="Calibri"/>
                <a:cs typeface="Calibri"/>
              </a:rPr>
              <a:t> </a:t>
            </a:r>
            <a:r>
              <a:rPr sz="800" dirty="0">
                <a:latin typeface="Calibri"/>
                <a:cs typeface="Calibri"/>
              </a:rPr>
              <a:t>facts</a:t>
            </a:r>
            <a:r>
              <a:rPr sz="800" spc="-5" dirty="0">
                <a:latin typeface="Calibri"/>
                <a:cs typeface="Calibri"/>
              </a:rPr>
              <a:t> </a:t>
            </a:r>
            <a:r>
              <a:rPr sz="800" dirty="0">
                <a:latin typeface="Calibri"/>
                <a:cs typeface="Calibri"/>
              </a:rPr>
              <a:t>for</a:t>
            </a:r>
            <a:r>
              <a:rPr sz="800" spc="-10" dirty="0">
                <a:latin typeface="Calibri"/>
                <a:cs typeface="Calibri"/>
              </a:rPr>
              <a:t> </a:t>
            </a:r>
            <a:r>
              <a:rPr sz="800" dirty="0">
                <a:latin typeface="Calibri"/>
                <a:cs typeface="Calibri"/>
              </a:rPr>
              <a:t>the</a:t>
            </a:r>
            <a:r>
              <a:rPr sz="800" spc="-10" dirty="0">
                <a:latin typeface="Calibri"/>
                <a:cs typeface="Calibri"/>
              </a:rPr>
              <a:t> </a:t>
            </a:r>
            <a:r>
              <a:rPr sz="800" dirty="0">
                <a:latin typeface="Calibri"/>
                <a:cs typeface="Calibri"/>
              </a:rPr>
              <a:t>3,</a:t>
            </a:r>
            <a:r>
              <a:rPr sz="800" spc="-30" dirty="0">
                <a:latin typeface="Calibri"/>
                <a:cs typeface="Calibri"/>
              </a:rPr>
              <a:t> </a:t>
            </a:r>
            <a:r>
              <a:rPr sz="800" dirty="0">
                <a:latin typeface="Calibri"/>
                <a:cs typeface="Calibri"/>
              </a:rPr>
              <a:t>4</a:t>
            </a:r>
            <a:r>
              <a:rPr sz="800" spc="-25" dirty="0">
                <a:latin typeface="Calibri"/>
                <a:cs typeface="Calibri"/>
              </a:rPr>
              <a:t> </a:t>
            </a:r>
            <a:r>
              <a:rPr sz="800" dirty="0">
                <a:latin typeface="Calibri"/>
                <a:cs typeface="Calibri"/>
              </a:rPr>
              <a:t>and 8x</a:t>
            </a:r>
            <a:r>
              <a:rPr sz="800" spc="-20" dirty="0">
                <a:latin typeface="Calibri"/>
                <a:cs typeface="Calibri"/>
              </a:rPr>
              <a:t> </a:t>
            </a:r>
            <a:r>
              <a:rPr sz="800" spc="-10" dirty="0">
                <a:latin typeface="Calibri"/>
                <a:cs typeface="Calibri"/>
              </a:rPr>
              <a:t>tables</a:t>
            </a:r>
            <a:r>
              <a:rPr sz="800" spc="500" dirty="0">
                <a:latin typeface="Calibri"/>
                <a:cs typeface="Calibri"/>
              </a:rPr>
              <a:t> </a:t>
            </a:r>
            <a:r>
              <a:rPr sz="800" dirty="0">
                <a:latin typeface="Calibri"/>
                <a:cs typeface="Calibri"/>
              </a:rPr>
              <a:t>(Continue</a:t>
            </a:r>
            <a:r>
              <a:rPr sz="800" spc="-35" dirty="0">
                <a:latin typeface="Calibri"/>
                <a:cs typeface="Calibri"/>
              </a:rPr>
              <a:t> </a:t>
            </a:r>
            <a:r>
              <a:rPr sz="800" dirty="0">
                <a:latin typeface="Calibri"/>
                <a:cs typeface="Calibri"/>
              </a:rPr>
              <a:t>to</a:t>
            </a:r>
            <a:r>
              <a:rPr sz="800" spc="-35" dirty="0">
                <a:latin typeface="Calibri"/>
                <a:cs typeface="Calibri"/>
              </a:rPr>
              <a:t> </a:t>
            </a:r>
            <a:r>
              <a:rPr sz="800" dirty="0">
                <a:latin typeface="Calibri"/>
                <a:cs typeface="Calibri"/>
              </a:rPr>
              <a:t>practise</a:t>
            </a:r>
            <a:r>
              <a:rPr sz="800" spc="-25" dirty="0">
                <a:latin typeface="Calibri"/>
                <a:cs typeface="Calibri"/>
              </a:rPr>
              <a:t> </a:t>
            </a:r>
            <a:r>
              <a:rPr sz="800" spc="-20" dirty="0">
                <a:latin typeface="Calibri"/>
                <a:cs typeface="Calibri"/>
              </a:rPr>
              <a:t>other</a:t>
            </a:r>
            <a:r>
              <a:rPr sz="800" spc="500" dirty="0">
                <a:latin typeface="Calibri"/>
                <a:cs typeface="Calibri"/>
              </a:rPr>
              <a:t> </a:t>
            </a:r>
            <a:r>
              <a:rPr sz="800" spc="-10" dirty="0">
                <a:latin typeface="Calibri"/>
                <a:cs typeface="Calibri"/>
              </a:rPr>
              <a:t>tables)</a:t>
            </a:r>
            <a:endParaRPr sz="800">
              <a:latin typeface="Calibri"/>
              <a:cs typeface="Calibri"/>
            </a:endParaRPr>
          </a:p>
          <a:p>
            <a:pPr marL="74930" marR="67945" indent="635" algn="ctr">
              <a:lnSpc>
                <a:spcPct val="100000"/>
              </a:lnSpc>
              <a:spcBef>
                <a:spcPts val="475"/>
              </a:spcBef>
            </a:pPr>
            <a:r>
              <a:rPr sz="800" dirty="0">
                <a:latin typeface="Calibri"/>
                <a:cs typeface="Calibri"/>
              </a:rPr>
              <a:t>Write</a:t>
            </a:r>
            <a:r>
              <a:rPr sz="800" spc="-20" dirty="0">
                <a:latin typeface="Calibri"/>
                <a:cs typeface="Calibri"/>
              </a:rPr>
              <a:t> </a:t>
            </a:r>
            <a:r>
              <a:rPr sz="800" dirty="0">
                <a:latin typeface="Calibri"/>
                <a:cs typeface="Calibri"/>
              </a:rPr>
              <a:t>and</a:t>
            </a:r>
            <a:r>
              <a:rPr sz="800" spc="-20" dirty="0">
                <a:latin typeface="Calibri"/>
                <a:cs typeface="Calibri"/>
              </a:rPr>
              <a:t> </a:t>
            </a:r>
            <a:r>
              <a:rPr sz="800" spc="-10" dirty="0">
                <a:latin typeface="Calibri"/>
                <a:cs typeface="Calibri"/>
              </a:rPr>
              <a:t>calculate</a:t>
            </a:r>
            <a:r>
              <a:rPr sz="800" spc="500" dirty="0">
                <a:latin typeface="Calibri"/>
                <a:cs typeface="Calibri"/>
              </a:rPr>
              <a:t> </a:t>
            </a:r>
            <a:r>
              <a:rPr sz="800" dirty="0">
                <a:latin typeface="Calibri"/>
                <a:cs typeface="Calibri"/>
              </a:rPr>
              <a:t>mathematical</a:t>
            </a:r>
            <a:r>
              <a:rPr sz="800" spc="10" dirty="0">
                <a:latin typeface="Calibri"/>
                <a:cs typeface="Calibri"/>
              </a:rPr>
              <a:t> </a:t>
            </a:r>
            <a:r>
              <a:rPr sz="800" spc="-10" dirty="0">
                <a:latin typeface="Calibri"/>
                <a:cs typeface="Calibri"/>
              </a:rPr>
              <a:t>statements </a:t>
            </a:r>
            <a:r>
              <a:rPr sz="800" spc="-25" dirty="0">
                <a:latin typeface="Calibri"/>
                <a:cs typeface="Calibri"/>
              </a:rPr>
              <a:t>for</a:t>
            </a:r>
            <a:r>
              <a:rPr sz="800" spc="500" dirty="0">
                <a:latin typeface="Calibri"/>
                <a:cs typeface="Calibri"/>
              </a:rPr>
              <a:t> </a:t>
            </a:r>
            <a:r>
              <a:rPr sz="800" dirty="0">
                <a:latin typeface="Calibri"/>
                <a:cs typeface="Calibri"/>
              </a:rPr>
              <a:t>division</a:t>
            </a:r>
            <a:r>
              <a:rPr sz="800" spc="-10" dirty="0">
                <a:latin typeface="Calibri"/>
                <a:cs typeface="Calibri"/>
              </a:rPr>
              <a:t> </a:t>
            </a:r>
            <a:r>
              <a:rPr sz="800" dirty="0">
                <a:latin typeface="Calibri"/>
                <a:cs typeface="Calibri"/>
              </a:rPr>
              <a:t>using</a:t>
            </a:r>
            <a:r>
              <a:rPr sz="800" spc="-25" dirty="0">
                <a:latin typeface="Calibri"/>
                <a:cs typeface="Calibri"/>
              </a:rPr>
              <a:t> </a:t>
            </a:r>
            <a:r>
              <a:rPr sz="800" dirty="0">
                <a:latin typeface="Calibri"/>
                <a:cs typeface="Calibri"/>
              </a:rPr>
              <a:t>what</a:t>
            </a:r>
            <a:r>
              <a:rPr sz="800" spc="-35" dirty="0">
                <a:latin typeface="Calibri"/>
                <a:cs typeface="Calibri"/>
              </a:rPr>
              <a:t> </a:t>
            </a:r>
            <a:r>
              <a:rPr sz="800" dirty="0">
                <a:latin typeface="Calibri"/>
                <a:cs typeface="Calibri"/>
              </a:rPr>
              <a:t>is</a:t>
            </a:r>
            <a:r>
              <a:rPr sz="800" spc="-15" dirty="0">
                <a:latin typeface="Calibri"/>
                <a:cs typeface="Calibri"/>
              </a:rPr>
              <a:t> </a:t>
            </a:r>
            <a:r>
              <a:rPr sz="800" spc="-20" dirty="0">
                <a:latin typeface="Calibri"/>
                <a:cs typeface="Calibri"/>
              </a:rPr>
              <a:t>known</a:t>
            </a:r>
            <a:endParaRPr sz="800">
              <a:latin typeface="Calibri"/>
              <a:cs typeface="Calibri"/>
            </a:endParaRPr>
          </a:p>
          <a:p>
            <a:pPr marL="12700" marR="5080" indent="-635" algn="ctr">
              <a:lnSpc>
                <a:spcPct val="100600"/>
              </a:lnSpc>
              <a:spcBef>
                <a:spcPts val="480"/>
              </a:spcBef>
            </a:pPr>
            <a:r>
              <a:rPr sz="800" dirty="0">
                <a:latin typeface="Calibri"/>
                <a:cs typeface="Calibri"/>
              </a:rPr>
              <a:t>Use</a:t>
            </a:r>
            <a:r>
              <a:rPr sz="800" spc="-25" dirty="0">
                <a:latin typeface="Calibri"/>
                <a:cs typeface="Calibri"/>
              </a:rPr>
              <a:t> </a:t>
            </a:r>
            <a:r>
              <a:rPr sz="800" dirty="0">
                <a:latin typeface="Calibri"/>
                <a:cs typeface="Calibri"/>
              </a:rPr>
              <a:t>division</a:t>
            </a:r>
            <a:r>
              <a:rPr sz="800" spc="10" dirty="0">
                <a:latin typeface="Calibri"/>
                <a:cs typeface="Calibri"/>
              </a:rPr>
              <a:t> </a:t>
            </a:r>
            <a:r>
              <a:rPr sz="800" dirty="0">
                <a:latin typeface="Calibri"/>
                <a:cs typeface="Calibri"/>
              </a:rPr>
              <a:t>facts</a:t>
            </a:r>
            <a:r>
              <a:rPr sz="800" spc="-25" dirty="0">
                <a:latin typeface="Calibri"/>
                <a:cs typeface="Calibri"/>
              </a:rPr>
              <a:t> </a:t>
            </a:r>
            <a:r>
              <a:rPr sz="800" dirty="0">
                <a:latin typeface="Calibri"/>
                <a:cs typeface="Calibri"/>
              </a:rPr>
              <a:t>to</a:t>
            </a:r>
            <a:r>
              <a:rPr sz="800" spc="-20" dirty="0">
                <a:latin typeface="Calibri"/>
                <a:cs typeface="Calibri"/>
              </a:rPr>
              <a:t> </a:t>
            </a:r>
            <a:r>
              <a:rPr sz="800" spc="-10" dirty="0">
                <a:latin typeface="Calibri"/>
                <a:cs typeface="Calibri"/>
              </a:rPr>
              <a:t>derive</a:t>
            </a:r>
            <a:r>
              <a:rPr sz="800" spc="500" dirty="0">
                <a:latin typeface="Calibri"/>
                <a:cs typeface="Calibri"/>
              </a:rPr>
              <a:t> </a:t>
            </a:r>
            <a:r>
              <a:rPr sz="800" dirty="0">
                <a:latin typeface="Calibri"/>
                <a:cs typeface="Calibri"/>
              </a:rPr>
              <a:t>related</a:t>
            </a:r>
            <a:r>
              <a:rPr sz="800" spc="-20" dirty="0">
                <a:latin typeface="Calibri"/>
                <a:cs typeface="Calibri"/>
              </a:rPr>
              <a:t> </a:t>
            </a:r>
            <a:r>
              <a:rPr sz="800" dirty="0">
                <a:latin typeface="Calibri"/>
                <a:cs typeface="Calibri"/>
              </a:rPr>
              <a:t>division facts</a:t>
            </a:r>
            <a:r>
              <a:rPr sz="800" spc="-20" dirty="0">
                <a:latin typeface="Calibri"/>
                <a:cs typeface="Calibri"/>
              </a:rPr>
              <a:t> </a:t>
            </a:r>
            <a:r>
              <a:rPr sz="800" dirty="0">
                <a:latin typeface="Calibri"/>
                <a:cs typeface="Calibri"/>
              </a:rPr>
              <a:t>e.g.</a:t>
            </a:r>
            <a:r>
              <a:rPr sz="800" spc="-35" dirty="0">
                <a:latin typeface="Calibri"/>
                <a:cs typeface="Calibri"/>
              </a:rPr>
              <a:t> </a:t>
            </a:r>
            <a:r>
              <a:rPr sz="800" spc="-20" dirty="0">
                <a:latin typeface="Calibri"/>
                <a:cs typeface="Calibri"/>
              </a:rPr>
              <a:t>using</a:t>
            </a:r>
            <a:r>
              <a:rPr sz="800" spc="500" dirty="0">
                <a:latin typeface="Calibri"/>
                <a:cs typeface="Calibri"/>
              </a:rPr>
              <a:t> </a:t>
            </a:r>
            <a:r>
              <a:rPr sz="800" dirty="0">
                <a:latin typeface="Calibri"/>
                <a:cs typeface="Calibri"/>
              </a:rPr>
              <a:t>6</a:t>
            </a:r>
            <a:r>
              <a:rPr sz="800" spc="-25" dirty="0">
                <a:latin typeface="Calibri"/>
                <a:cs typeface="Calibri"/>
              </a:rPr>
              <a:t> </a:t>
            </a:r>
            <a:r>
              <a:rPr sz="800" dirty="0">
                <a:latin typeface="Arial"/>
                <a:cs typeface="Arial"/>
              </a:rPr>
              <a:t>÷</a:t>
            </a:r>
            <a:r>
              <a:rPr sz="800" spc="-50" dirty="0">
                <a:latin typeface="Arial"/>
                <a:cs typeface="Arial"/>
              </a:rPr>
              <a:t> </a:t>
            </a:r>
            <a:r>
              <a:rPr sz="800" dirty="0">
                <a:latin typeface="Calibri"/>
                <a:cs typeface="Calibri"/>
              </a:rPr>
              <a:t>3</a:t>
            </a:r>
            <a:r>
              <a:rPr sz="800" spc="-20" dirty="0">
                <a:latin typeface="Calibri"/>
                <a:cs typeface="Calibri"/>
              </a:rPr>
              <a:t> </a:t>
            </a:r>
            <a:r>
              <a:rPr sz="800" dirty="0">
                <a:latin typeface="Calibri"/>
                <a:cs typeface="Calibri"/>
              </a:rPr>
              <a:t>=</a:t>
            </a:r>
            <a:r>
              <a:rPr sz="800" spc="-5" dirty="0">
                <a:latin typeface="Calibri"/>
                <a:cs typeface="Calibri"/>
              </a:rPr>
              <a:t> </a:t>
            </a:r>
            <a:r>
              <a:rPr sz="800" dirty="0">
                <a:latin typeface="Calibri"/>
                <a:cs typeface="Calibri"/>
              </a:rPr>
              <a:t>2</a:t>
            </a:r>
            <a:r>
              <a:rPr sz="800" spc="-20" dirty="0">
                <a:latin typeface="Calibri"/>
                <a:cs typeface="Calibri"/>
              </a:rPr>
              <a:t> </a:t>
            </a:r>
            <a:r>
              <a:rPr sz="800" dirty="0">
                <a:latin typeface="Calibri"/>
                <a:cs typeface="Calibri"/>
              </a:rPr>
              <a:t>to</a:t>
            </a:r>
            <a:r>
              <a:rPr sz="800" spc="-5" dirty="0">
                <a:latin typeface="Calibri"/>
                <a:cs typeface="Calibri"/>
              </a:rPr>
              <a:t> </a:t>
            </a:r>
            <a:r>
              <a:rPr sz="800" dirty="0">
                <a:latin typeface="Calibri"/>
                <a:cs typeface="Calibri"/>
              </a:rPr>
              <a:t>work</a:t>
            </a:r>
            <a:r>
              <a:rPr sz="800" spc="-10" dirty="0">
                <a:latin typeface="Calibri"/>
                <a:cs typeface="Calibri"/>
              </a:rPr>
              <a:t> </a:t>
            </a:r>
            <a:r>
              <a:rPr sz="800" dirty="0">
                <a:latin typeface="Calibri"/>
                <a:cs typeface="Calibri"/>
              </a:rPr>
              <a:t>out</a:t>
            </a:r>
            <a:r>
              <a:rPr sz="800" spc="-15" dirty="0">
                <a:latin typeface="Calibri"/>
                <a:cs typeface="Calibri"/>
              </a:rPr>
              <a:t> </a:t>
            </a:r>
            <a:r>
              <a:rPr sz="800" dirty="0">
                <a:latin typeface="Calibri"/>
                <a:cs typeface="Calibri"/>
              </a:rPr>
              <a:t>60</a:t>
            </a:r>
            <a:r>
              <a:rPr sz="800" spc="-30" dirty="0">
                <a:latin typeface="Calibri"/>
                <a:cs typeface="Calibri"/>
              </a:rPr>
              <a:t> </a:t>
            </a:r>
            <a:r>
              <a:rPr sz="800" dirty="0">
                <a:latin typeface="Arial"/>
                <a:cs typeface="Arial"/>
              </a:rPr>
              <a:t>÷</a:t>
            </a:r>
            <a:r>
              <a:rPr sz="800" spc="-55" dirty="0">
                <a:latin typeface="Arial"/>
                <a:cs typeface="Arial"/>
              </a:rPr>
              <a:t> </a:t>
            </a:r>
            <a:r>
              <a:rPr sz="800" dirty="0">
                <a:latin typeface="Calibri"/>
                <a:cs typeface="Calibri"/>
              </a:rPr>
              <a:t>3</a:t>
            </a:r>
            <a:r>
              <a:rPr sz="800" spc="-20" dirty="0">
                <a:latin typeface="Calibri"/>
                <a:cs typeface="Calibri"/>
              </a:rPr>
              <a:t> </a:t>
            </a:r>
            <a:r>
              <a:rPr sz="800" dirty="0">
                <a:latin typeface="Calibri"/>
                <a:cs typeface="Calibri"/>
              </a:rPr>
              <a:t>=</a:t>
            </a:r>
            <a:r>
              <a:rPr sz="800" spc="-5" dirty="0">
                <a:latin typeface="Calibri"/>
                <a:cs typeface="Calibri"/>
              </a:rPr>
              <a:t> </a:t>
            </a:r>
            <a:r>
              <a:rPr sz="800" spc="-25" dirty="0">
                <a:latin typeface="Calibri"/>
                <a:cs typeface="Calibri"/>
              </a:rPr>
              <a:t>20</a:t>
            </a:r>
            <a:endParaRPr sz="800">
              <a:latin typeface="Calibri"/>
              <a:cs typeface="Calibri"/>
            </a:endParaRPr>
          </a:p>
        </p:txBody>
      </p:sp>
      <p:sp>
        <p:nvSpPr>
          <p:cNvPr id="61" name="object 61"/>
          <p:cNvSpPr txBox="1"/>
          <p:nvPr/>
        </p:nvSpPr>
        <p:spPr>
          <a:xfrm>
            <a:off x="4535551" y="905002"/>
            <a:ext cx="295910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Children</a:t>
            </a:r>
            <a:r>
              <a:rPr sz="1000" b="1" i="1" spc="-20" dirty="0">
                <a:latin typeface="Calibri"/>
                <a:cs typeface="Calibri"/>
              </a:rPr>
              <a:t> </a:t>
            </a:r>
            <a:r>
              <a:rPr sz="1000" b="1" i="1" u="sng" dirty="0">
                <a:uFill>
                  <a:solidFill>
                    <a:srgbClr val="000000"/>
                  </a:solidFill>
                </a:uFill>
                <a:latin typeface="Calibri"/>
                <a:cs typeface="Calibri"/>
              </a:rPr>
              <a:t>should</a:t>
            </a:r>
            <a:r>
              <a:rPr sz="1000" b="1" i="1" spc="-15" dirty="0">
                <a:latin typeface="Calibri"/>
                <a:cs typeface="Calibri"/>
              </a:rPr>
              <a:t> </a:t>
            </a:r>
            <a:r>
              <a:rPr sz="1000" b="1" i="1" dirty="0">
                <a:latin typeface="Calibri"/>
                <a:cs typeface="Calibri"/>
              </a:rPr>
              <a:t>use</a:t>
            </a:r>
            <a:r>
              <a:rPr sz="1000" b="1" i="1" spc="-25" dirty="0">
                <a:latin typeface="Calibri"/>
                <a:cs typeface="Calibri"/>
              </a:rPr>
              <a:t> </a:t>
            </a:r>
            <a:r>
              <a:rPr sz="1000" b="1" i="1" spc="-10" dirty="0">
                <a:latin typeface="Calibri"/>
                <a:cs typeface="Calibri"/>
              </a:rPr>
              <a:t>manipulatives </a:t>
            </a:r>
            <a:r>
              <a:rPr sz="1000" b="1" i="1" dirty="0">
                <a:latin typeface="Calibri"/>
                <a:cs typeface="Calibri"/>
              </a:rPr>
              <a:t>alongside</a:t>
            </a:r>
            <a:r>
              <a:rPr sz="1000" b="1" i="1" spc="-15" dirty="0">
                <a:latin typeface="Calibri"/>
                <a:cs typeface="Calibri"/>
              </a:rPr>
              <a:t> </a:t>
            </a:r>
            <a:r>
              <a:rPr sz="1000" b="1" i="1" spc="-10" dirty="0">
                <a:latin typeface="Calibri"/>
                <a:cs typeface="Calibri"/>
              </a:rPr>
              <a:t>algorithms</a:t>
            </a:r>
            <a:endParaRPr sz="1000" dirty="0">
              <a:latin typeface="Calibri"/>
              <a:cs typeface="Calibri"/>
            </a:endParaRPr>
          </a:p>
        </p:txBody>
      </p:sp>
      <p:sp>
        <p:nvSpPr>
          <p:cNvPr id="63" name="object 63"/>
          <p:cNvSpPr txBox="1"/>
          <p:nvPr/>
        </p:nvSpPr>
        <p:spPr>
          <a:xfrm>
            <a:off x="1067816" y="46177"/>
            <a:ext cx="6939915" cy="228909"/>
          </a:xfrm>
          <a:prstGeom prst="rect">
            <a:avLst/>
          </a:prstGeom>
        </p:spPr>
        <p:txBody>
          <a:bodyPr vert="horz" wrap="square" lIns="0" tIns="13335" rIns="0" bIns="0" rtlCol="0">
            <a:spAutoFit/>
          </a:bodyPr>
          <a:lstStyle/>
          <a:p>
            <a:pPr marL="12700" algn="ctr">
              <a:lnSpc>
                <a:spcPct val="100000"/>
              </a:lnSpc>
              <a:spcBef>
                <a:spcPts val="105"/>
              </a:spcBef>
            </a:pPr>
            <a:r>
              <a:rPr sz="1400" b="1" dirty="0">
                <a:latin typeface="Calibri"/>
                <a:cs typeface="Calibri"/>
              </a:rPr>
              <a:t>Division</a:t>
            </a:r>
            <a:r>
              <a:rPr sz="1400" b="1" spc="-5" dirty="0">
                <a:latin typeface="Calibri"/>
                <a:cs typeface="Calibri"/>
              </a:rPr>
              <a:t> </a:t>
            </a:r>
            <a:r>
              <a:rPr sz="1400" b="1" dirty="0">
                <a:latin typeface="Calibri"/>
                <a:cs typeface="Calibri"/>
              </a:rPr>
              <a:t>-</a:t>
            </a:r>
            <a:r>
              <a:rPr sz="1400" b="1" spc="-25" dirty="0">
                <a:latin typeface="Calibri"/>
                <a:cs typeface="Calibri"/>
              </a:rPr>
              <a:t> </a:t>
            </a:r>
            <a:r>
              <a:rPr sz="1400" b="1" spc="-10" dirty="0">
                <a:latin typeface="Calibri"/>
                <a:cs typeface="Calibri"/>
              </a:rPr>
              <a:t>multiplication</a:t>
            </a:r>
            <a:r>
              <a:rPr sz="1400" b="1" spc="-40" dirty="0">
                <a:latin typeface="Calibri"/>
                <a:cs typeface="Calibri"/>
              </a:rPr>
              <a:t> </a:t>
            </a:r>
            <a:r>
              <a:rPr sz="1400" b="1" dirty="0">
                <a:latin typeface="Calibri"/>
                <a:cs typeface="Calibri"/>
              </a:rPr>
              <a:t>and</a:t>
            </a:r>
            <a:r>
              <a:rPr sz="1400" b="1" spc="-20" dirty="0">
                <a:latin typeface="Calibri"/>
                <a:cs typeface="Calibri"/>
              </a:rPr>
              <a:t> </a:t>
            </a:r>
            <a:r>
              <a:rPr sz="1400" b="1" dirty="0">
                <a:latin typeface="Calibri"/>
                <a:cs typeface="Calibri"/>
              </a:rPr>
              <a:t>division</a:t>
            </a:r>
            <a:r>
              <a:rPr sz="1400" b="1" spc="-25" dirty="0">
                <a:latin typeface="Calibri"/>
                <a:cs typeface="Calibri"/>
              </a:rPr>
              <a:t> </a:t>
            </a:r>
            <a:r>
              <a:rPr sz="1400" b="1" dirty="0">
                <a:latin typeface="Calibri"/>
                <a:cs typeface="Calibri"/>
              </a:rPr>
              <a:t>should</a:t>
            </a:r>
            <a:r>
              <a:rPr sz="1400" b="1" spc="-30" dirty="0">
                <a:latin typeface="Calibri"/>
                <a:cs typeface="Calibri"/>
              </a:rPr>
              <a:t> </a:t>
            </a:r>
            <a:r>
              <a:rPr sz="1400" b="1" dirty="0">
                <a:latin typeface="Calibri"/>
                <a:cs typeface="Calibri"/>
              </a:rPr>
              <a:t>be</a:t>
            </a:r>
            <a:r>
              <a:rPr sz="1400" b="1" spc="-20" dirty="0">
                <a:latin typeface="Calibri"/>
                <a:cs typeface="Calibri"/>
              </a:rPr>
              <a:t> </a:t>
            </a:r>
            <a:r>
              <a:rPr sz="1400" b="1" dirty="0">
                <a:latin typeface="Calibri"/>
                <a:cs typeface="Calibri"/>
              </a:rPr>
              <a:t>taught</a:t>
            </a:r>
            <a:r>
              <a:rPr sz="1400" b="1" spc="-40" dirty="0">
                <a:latin typeface="Calibri"/>
                <a:cs typeface="Calibri"/>
              </a:rPr>
              <a:t> </a:t>
            </a:r>
            <a:r>
              <a:rPr sz="1400" b="1" dirty="0">
                <a:latin typeface="Calibri"/>
                <a:cs typeface="Calibri"/>
              </a:rPr>
              <a:t>together</a:t>
            </a:r>
            <a:endParaRPr sz="1400" dirty="0">
              <a:latin typeface="Calibri"/>
              <a:cs typeface="Calibri"/>
            </a:endParaRPr>
          </a:p>
        </p:txBody>
      </p:sp>
      <p:grpSp>
        <p:nvGrpSpPr>
          <p:cNvPr id="64" name="object 64"/>
          <p:cNvGrpSpPr/>
          <p:nvPr/>
        </p:nvGrpSpPr>
        <p:grpSpPr>
          <a:xfrm>
            <a:off x="2039937" y="2632011"/>
            <a:ext cx="1971675" cy="1032510"/>
            <a:chOff x="2039937" y="2632011"/>
            <a:chExt cx="1971675" cy="1032510"/>
          </a:xfrm>
        </p:grpSpPr>
        <p:sp>
          <p:nvSpPr>
            <p:cNvPr id="65" name="object 65"/>
            <p:cNvSpPr/>
            <p:nvPr/>
          </p:nvSpPr>
          <p:spPr>
            <a:xfrm>
              <a:off x="2054225" y="2647975"/>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66" name="object 66"/>
            <p:cNvPicPr/>
            <p:nvPr/>
          </p:nvPicPr>
          <p:blipFill>
            <a:blip r:embed="rId4" cstate="print"/>
            <a:stretch>
              <a:fillRect/>
            </a:stretch>
          </p:blipFill>
          <p:spPr>
            <a:xfrm>
              <a:off x="2049462" y="2643187"/>
              <a:ext cx="462508" cy="221741"/>
            </a:xfrm>
            <a:prstGeom prst="rect">
              <a:avLst/>
            </a:prstGeom>
          </p:spPr>
        </p:pic>
        <p:sp>
          <p:nvSpPr>
            <p:cNvPr id="67" name="object 67"/>
            <p:cNvSpPr/>
            <p:nvPr/>
          </p:nvSpPr>
          <p:spPr>
            <a:xfrm>
              <a:off x="2283079" y="2647975"/>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68" name="object 68"/>
            <p:cNvPicPr/>
            <p:nvPr/>
          </p:nvPicPr>
          <p:blipFill>
            <a:blip r:embed="rId5" cstate="print"/>
            <a:stretch>
              <a:fillRect/>
            </a:stretch>
          </p:blipFill>
          <p:spPr>
            <a:xfrm>
              <a:off x="2278316" y="2643187"/>
              <a:ext cx="462635" cy="221741"/>
            </a:xfrm>
            <a:prstGeom prst="rect">
              <a:avLst/>
            </a:prstGeom>
          </p:spPr>
        </p:pic>
        <p:sp>
          <p:nvSpPr>
            <p:cNvPr id="69" name="object 69"/>
            <p:cNvSpPr/>
            <p:nvPr/>
          </p:nvSpPr>
          <p:spPr>
            <a:xfrm>
              <a:off x="2512059" y="2647975"/>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70" name="object 70"/>
            <p:cNvPicPr/>
            <p:nvPr/>
          </p:nvPicPr>
          <p:blipFill>
            <a:blip r:embed="rId6" cstate="print"/>
            <a:stretch>
              <a:fillRect/>
            </a:stretch>
          </p:blipFill>
          <p:spPr>
            <a:xfrm>
              <a:off x="2507297" y="2643187"/>
              <a:ext cx="464159" cy="221741"/>
            </a:xfrm>
            <a:prstGeom prst="rect">
              <a:avLst/>
            </a:prstGeom>
          </p:spPr>
        </p:pic>
        <p:sp>
          <p:nvSpPr>
            <p:cNvPr id="71" name="object 71"/>
            <p:cNvSpPr/>
            <p:nvPr/>
          </p:nvSpPr>
          <p:spPr>
            <a:xfrm>
              <a:off x="2742565" y="2647975"/>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72" name="object 72"/>
            <p:cNvPicPr/>
            <p:nvPr/>
          </p:nvPicPr>
          <p:blipFill>
            <a:blip r:embed="rId7" cstate="print"/>
            <a:stretch>
              <a:fillRect/>
            </a:stretch>
          </p:blipFill>
          <p:spPr>
            <a:xfrm>
              <a:off x="2737802" y="2643187"/>
              <a:ext cx="462635" cy="221741"/>
            </a:xfrm>
            <a:prstGeom prst="rect">
              <a:avLst/>
            </a:prstGeom>
          </p:spPr>
        </p:pic>
        <p:sp>
          <p:nvSpPr>
            <p:cNvPr id="73" name="object 73"/>
            <p:cNvSpPr/>
            <p:nvPr/>
          </p:nvSpPr>
          <p:spPr>
            <a:xfrm>
              <a:off x="2971546" y="2647975"/>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74" name="object 74"/>
            <p:cNvPicPr/>
            <p:nvPr/>
          </p:nvPicPr>
          <p:blipFill>
            <a:blip r:embed="rId8" cstate="print"/>
            <a:stretch>
              <a:fillRect/>
            </a:stretch>
          </p:blipFill>
          <p:spPr>
            <a:xfrm>
              <a:off x="2966783" y="2643187"/>
              <a:ext cx="238379" cy="221741"/>
            </a:xfrm>
            <a:prstGeom prst="rect">
              <a:avLst/>
            </a:prstGeom>
          </p:spPr>
        </p:pic>
        <p:sp>
          <p:nvSpPr>
            <p:cNvPr id="75" name="object 75"/>
            <p:cNvSpPr/>
            <p:nvPr/>
          </p:nvSpPr>
          <p:spPr>
            <a:xfrm>
              <a:off x="2054225" y="2874162"/>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76" name="object 76"/>
            <p:cNvPicPr/>
            <p:nvPr/>
          </p:nvPicPr>
          <p:blipFill>
            <a:blip r:embed="rId9" cstate="print"/>
            <a:stretch>
              <a:fillRect/>
            </a:stretch>
          </p:blipFill>
          <p:spPr>
            <a:xfrm>
              <a:off x="2049462" y="2869374"/>
              <a:ext cx="462508" cy="216979"/>
            </a:xfrm>
            <a:prstGeom prst="rect">
              <a:avLst/>
            </a:prstGeom>
          </p:spPr>
        </p:pic>
        <p:sp>
          <p:nvSpPr>
            <p:cNvPr id="77" name="object 77"/>
            <p:cNvSpPr/>
            <p:nvPr/>
          </p:nvSpPr>
          <p:spPr>
            <a:xfrm>
              <a:off x="2283079" y="2874162"/>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78" name="object 78"/>
            <p:cNvPicPr/>
            <p:nvPr/>
          </p:nvPicPr>
          <p:blipFill>
            <a:blip r:embed="rId10" cstate="print"/>
            <a:stretch>
              <a:fillRect/>
            </a:stretch>
          </p:blipFill>
          <p:spPr>
            <a:xfrm>
              <a:off x="2278316" y="2869374"/>
              <a:ext cx="462635" cy="216979"/>
            </a:xfrm>
            <a:prstGeom prst="rect">
              <a:avLst/>
            </a:prstGeom>
          </p:spPr>
        </p:pic>
        <p:sp>
          <p:nvSpPr>
            <p:cNvPr id="79" name="object 79"/>
            <p:cNvSpPr/>
            <p:nvPr/>
          </p:nvSpPr>
          <p:spPr>
            <a:xfrm>
              <a:off x="2512059" y="2874162"/>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80" name="object 80"/>
            <p:cNvPicPr/>
            <p:nvPr/>
          </p:nvPicPr>
          <p:blipFill>
            <a:blip r:embed="rId11" cstate="print"/>
            <a:stretch>
              <a:fillRect/>
            </a:stretch>
          </p:blipFill>
          <p:spPr>
            <a:xfrm>
              <a:off x="2507297" y="2869374"/>
              <a:ext cx="464159" cy="216979"/>
            </a:xfrm>
            <a:prstGeom prst="rect">
              <a:avLst/>
            </a:prstGeom>
          </p:spPr>
        </p:pic>
        <p:sp>
          <p:nvSpPr>
            <p:cNvPr id="81" name="object 81"/>
            <p:cNvSpPr/>
            <p:nvPr/>
          </p:nvSpPr>
          <p:spPr>
            <a:xfrm>
              <a:off x="2742565" y="2874162"/>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82" name="object 82"/>
            <p:cNvPicPr/>
            <p:nvPr/>
          </p:nvPicPr>
          <p:blipFill>
            <a:blip r:embed="rId12" cstate="print"/>
            <a:stretch>
              <a:fillRect/>
            </a:stretch>
          </p:blipFill>
          <p:spPr>
            <a:xfrm>
              <a:off x="2737802" y="2869374"/>
              <a:ext cx="462635" cy="216979"/>
            </a:xfrm>
            <a:prstGeom prst="rect">
              <a:avLst/>
            </a:prstGeom>
          </p:spPr>
        </p:pic>
        <p:sp>
          <p:nvSpPr>
            <p:cNvPr id="83" name="object 83"/>
            <p:cNvSpPr/>
            <p:nvPr/>
          </p:nvSpPr>
          <p:spPr>
            <a:xfrm>
              <a:off x="2971546" y="2874162"/>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84" name="object 84"/>
            <p:cNvPicPr/>
            <p:nvPr/>
          </p:nvPicPr>
          <p:blipFill>
            <a:blip r:embed="rId13" cstate="print"/>
            <a:stretch>
              <a:fillRect/>
            </a:stretch>
          </p:blipFill>
          <p:spPr>
            <a:xfrm>
              <a:off x="2966783" y="2869374"/>
              <a:ext cx="238379" cy="201549"/>
            </a:xfrm>
            <a:prstGeom prst="rect">
              <a:avLst/>
            </a:prstGeom>
          </p:spPr>
        </p:pic>
        <p:sp>
          <p:nvSpPr>
            <p:cNvPr id="85" name="object 85"/>
            <p:cNvSpPr/>
            <p:nvPr/>
          </p:nvSpPr>
          <p:spPr>
            <a:xfrm>
              <a:off x="2054225" y="3072409"/>
              <a:ext cx="229235" cy="212725"/>
            </a:xfrm>
            <a:custGeom>
              <a:avLst/>
              <a:gdLst/>
              <a:ahLst/>
              <a:cxnLst/>
              <a:rect l="l" t="t" r="r" b="b"/>
              <a:pathLst>
                <a:path w="229235" h="212725">
                  <a:moveTo>
                    <a:pt x="228892" y="0"/>
                  </a:moveTo>
                  <a:lnTo>
                    <a:pt x="0" y="0"/>
                  </a:lnTo>
                  <a:lnTo>
                    <a:pt x="0" y="212191"/>
                  </a:lnTo>
                  <a:lnTo>
                    <a:pt x="228892" y="212191"/>
                  </a:lnTo>
                  <a:lnTo>
                    <a:pt x="228892" y="0"/>
                  </a:lnTo>
                  <a:close/>
                </a:path>
              </a:pathLst>
            </a:custGeom>
            <a:solidFill>
              <a:srgbClr val="FFFFFF"/>
            </a:solidFill>
          </p:spPr>
          <p:txBody>
            <a:bodyPr wrap="square" lIns="0" tIns="0" rIns="0" bIns="0" rtlCol="0"/>
            <a:lstStyle/>
            <a:p>
              <a:endParaRPr/>
            </a:p>
          </p:txBody>
        </p:sp>
        <p:sp>
          <p:nvSpPr>
            <p:cNvPr id="86" name="object 86"/>
            <p:cNvSpPr/>
            <p:nvPr/>
          </p:nvSpPr>
          <p:spPr>
            <a:xfrm>
              <a:off x="2054225" y="3072409"/>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87" name="object 87"/>
            <p:cNvPicPr/>
            <p:nvPr/>
          </p:nvPicPr>
          <p:blipFill>
            <a:blip r:embed="rId14" cstate="print"/>
            <a:stretch>
              <a:fillRect/>
            </a:stretch>
          </p:blipFill>
          <p:spPr>
            <a:xfrm>
              <a:off x="2049462" y="3067621"/>
              <a:ext cx="462508" cy="221614"/>
            </a:xfrm>
            <a:prstGeom prst="rect">
              <a:avLst/>
            </a:prstGeom>
          </p:spPr>
        </p:pic>
        <p:sp>
          <p:nvSpPr>
            <p:cNvPr id="88" name="object 88"/>
            <p:cNvSpPr/>
            <p:nvPr/>
          </p:nvSpPr>
          <p:spPr>
            <a:xfrm>
              <a:off x="2283079" y="3072409"/>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89" name="object 89"/>
            <p:cNvPicPr/>
            <p:nvPr/>
          </p:nvPicPr>
          <p:blipFill>
            <a:blip r:embed="rId15" cstate="print"/>
            <a:stretch>
              <a:fillRect/>
            </a:stretch>
          </p:blipFill>
          <p:spPr>
            <a:xfrm>
              <a:off x="2278316" y="3067621"/>
              <a:ext cx="462635" cy="221614"/>
            </a:xfrm>
            <a:prstGeom prst="rect">
              <a:avLst/>
            </a:prstGeom>
          </p:spPr>
        </p:pic>
        <p:sp>
          <p:nvSpPr>
            <p:cNvPr id="90" name="object 90"/>
            <p:cNvSpPr/>
            <p:nvPr/>
          </p:nvSpPr>
          <p:spPr>
            <a:xfrm>
              <a:off x="2512059" y="3072409"/>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91" name="object 91"/>
            <p:cNvPicPr/>
            <p:nvPr/>
          </p:nvPicPr>
          <p:blipFill>
            <a:blip r:embed="rId16" cstate="print"/>
            <a:stretch>
              <a:fillRect/>
            </a:stretch>
          </p:blipFill>
          <p:spPr>
            <a:xfrm>
              <a:off x="2507297" y="3067621"/>
              <a:ext cx="464159" cy="221614"/>
            </a:xfrm>
            <a:prstGeom prst="rect">
              <a:avLst/>
            </a:prstGeom>
          </p:spPr>
        </p:pic>
        <p:sp>
          <p:nvSpPr>
            <p:cNvPr id="92" name="object 92"/>
            <p:cNvSpPr/>
            <p:nvPr/>
          </p:nvSpPr>
          <p:spPr>
            <a:xfrm>
              <a:off x="2742565" y="3072409"/>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93" name="object 93"/>
            <p:cNvPicPr/>
            <p:nvPr/>
          </p:nvPicPr>
          <p:blipFill>
            <a:blip r:embed="rId17" cstate="print"/>
            <a:stretch>
              <a:fillRect/>
            </a:stretch>
          </p:blipFill>
          <p:spPr>
            <a:xfrm>
              <a:off x="2737802" y="3067621"/>
              <a:ext cx="462635" cy="221614"/>
            </a:xfrm>
            <a:prstGeom prst="rect">
              <a:avLst/>
            </a:prstGeom>
          </p:spPr>
        </p:pic>
        <p:sp>
          <p:nvSpPr>
            <p:cNvPr id="94" name="object 94"/>
            <p:cNvSpPr/>
            <p:nvPr/>
          </p:nvSpPr>
          <p:spPr>
            <a:xfrm>
              <a:off x="2971546" y="3072409"/>
              <a:ext cx="229235" cy="212725"/>
            </a:xfrm>
            <a:custGeom>
              <a:avLst/>
              <a:gdLst/>
              <a:ahLst/>
              <a:cxnLst/>
              <a:rect l="l" t="t" r="r" b="b"/>
              <a:pathLst>
                <a:path w="229235" h="212725">
                  <a:moveTo>
                    <a:pt x="0" y="212191"/>
                  </a:moveTo>
                  <a:lnTo>
                    <a:pt x="228892" y="212191"/>
                  </a:lnTo>
                  <a:lnTo>
                    <a:pt x="228892" y="0"/>
                  </a:lnTo>
                  <a:lnTo>
                    <a:pt x="0" y="0"/>
                  </a:lnTo>
                  <a:lnTo>
                    <a:pt x="0" y="212191"/>
                  </a:lnTo>
                  <a:close/>
                </a:path>
              </a:pathLst>
            </a:custGeom>
            <a:ln w="28575">
              <a:solidFill>
                <a:srgbClr val="000000"/>
              </a:solidFill>
            </a:ln>
          </p:spPr>
          <p:txBody>
            <a:bodyPr wrap="square" lIns="0" tIns="0" rIns="0" bIns="0" rtlCol="0"/>
            <a:lstStyle/>
            <a:p>
              <a:endParaRPr/>
            </a:p>
          </p:txBody>
        </p:sp>
        <p:pic>
          <p:nvPicPr>
            <p:cNvPr id="95" name="object 95"/>
            <p:cNvPicPr/>
            <p:nvPr/>
          </p:nvPicPr>
          <p:blipFill>
            <a:blip r:embed="rId18" cstate="print"/>
            <a:stretch>
              <a:fillRect/>
            </a:stretch>
          </p:blipFill>
          <p:spPr>
            <a:xfrm>
              <a:off x="2966783" y="3067621"/>
              <a:ext cx="238379" cy="221614"/>
            </a:xfrm>
            <a:prstGeom prst="rect">
              <a:avLst/>
            </a:prstGeom>
          </p:spPr>
        </p:pic>
        <p:pic>
          <p:nvPicPr>
            <p:cNvPr id="96" name="object 96"/>
            <p:cNvPicPr/>
            <p:nvPr/>
          </p:nvPicPr>
          <p:blipFill>
            <a:blip r:embed="rId19" cstate="print"/>
            <a:stretch>
              <a:fillRect/>
            </a:stretch>
          </p:blipFill>
          <p:spPr>
            <a:xfrm>
              <a:off x="3407351" y="2906712"/>
              <a:ext cx="112670" cy="203537"/>
            </a:xfrm>
            <a:prstGeom prst="rect">
              <a:avLst/>
            </a:prstGeom>
          </p:spPr>
        </p:pic>
        <p:pic>
          <p:nvPicPr>
            <p:cNvPr id="97" name="object 97"/>
            <p:cNvPicPr/>
            <p:nvPr/>
          </p:nvPicPr>
          <p:blipFill>
            <a:blip r:embed="rId19" cstate="print"/>
            <a:stretch>
              <a:fillRect/>
            </a:stretch>
          </p:blipFill>
          <p:spPr>
            <a:xfrm>
              <a:off x="3554233" y="2906712"/>
              <a:ext cx="111919" cy="203537"/>
            </a:xfrm>
            <a:prstGeom prst="rect">
              <a:avLst/>
            </a:prstGeom>
          </p:spPr>
        </p:pic>
        <p:pic>
          <p:nvPicPr>
            <p:cNvPr id="98" name="object 98"/>
            <p:cNvPicPr/>
            <p:nvPr/>
          </p:nvPicPr>
          <p:blipFill>
            <a:blip r:embed="rId19" cstate="print"/>
            <a:stretch>
              <a:fillRect/>
            </a:stretch>
          </p:blipFill>
          <p:spPr>
            <a:xfrm>
              <a:off x="3847350" y="2906712"/>
              <a:ext cx="111919" cy="203537"/>
            </a:xfrm>
            <a:prstGeom prst="rect">
              <a:avLst/>
            </a:prstGeom>
          </p:spPr>
        </p:pic>
        <p:pic>
          <p:nvPicPr>
            <p:cNvPr id="99" name="object 99"/>
            <p:cNvPicPr/>
            <p:nvPr/>
          </p:nvPicPr>
          <p:blipFill>
            <a:blip r:embed="rId19" cstate="print"/>
            <a:stretch>
              <a:fillRect/>
            </a:stretch>
          </p:blipFill>
          <p:spPr>
            <a:xfrm>
              <a:off x="3700284" y="2906712"/>
              <a:ext cx="111919" cy="203537"/>
            </a:xfrm>
            <a:prstGeom prst="rect">
              <a:avLst/>
            </a:prstGeom>
          </p:spPr>
        </p:pic>
        <p:pic>
          <p:nvPicPr>
            <p:cNvPr id="100" name="object 100"/>
            <p:cNvPicPr/>
            <p:nvPr/>
          </p:nvPicPr>
          <p:blipFill>
            <a:blip r:embed="rId20" cstate="print"/>
            <a:stretch>
              <a:fillRect/>
            </a:stretch>
          </p:blipFill>
          <p:spPr>
            <a:xfrm>
              <a:off x="3413188" y="2632011"/>
              <a:ext cx="104775" cy="87884"/>
            </a:xfrm>
            <a:prstGeom prst="rect">
              <a:avLst/>
            </a:prstGeom>
          </p:spPr>
        </p:pic>
        <p:pic>
          <p:nvPicPr>
            <p:cNvPr id="101" name="object 101"/>
            <p:cNvPicPr/>
            <p:nvPr/>
          </p:nvPicPr>
          <p:blipFill>
            <a:blip r:embed="rId21" cstate="print"/>
            <a:stretch>
              <a:fillRect/>
            </a:stretch>
          </p:blipFill>
          <p:spPr>
            <a:xfrm>
              <a:off x="3557079" y="2632011"/>
              <a:ext cx="104775" cy="87884"/>
            </a:xfrm>
            <a:prstGeom prst="rect">
              <a:avLst/>
            </a:prstGeom>
          </p:spPr>
        </p:pic>
        <p:pic>
          <p:nvPicPr>
            <p:cNvPr id="102" name="object 102"/>
            <p:cNvPicPr/>
            <p:nvPr/>
          </p:nvPicPr>
          <p:blipFill>
            <a:blip r:embed="rId21" cstate="print"/>
            <a:stretch>
              <a:fillRect/>
            </a:stretch>
          </p:blipFill>
          <p:spPr>
            <a:xfrm>
              <a:off x="3700970" y="2632011"/>
              <a:ext cx="104775" cy="87884"/>
            </a:xfrm>
            <a:prstGeom prst="rect">
              <a:avLst/>
            </a:prstGeom>
          </p:spPr>
        </p:pic>
        <p:pic>
          <p:nvPicPr>
            <p:cNvPr id="103" name="object 103"/>
            <p:cNvPicPr/>
            <p:nvPr/>
          </p:nvPicPr>
          <p:blipFill>
            <a:blip r:embed="rId20" cstate="print"/>
            <a:stretch>
              <a:fillRect/>
            </a:stretch>
          </p:blipFill>
          <p:spPr>
            <a:xfrm>
              <a:off x="3844988" y="2632011"/>
              <a:ext cx="104775" cy="87884"/>
            </a:xfrm>
            <a:prstGeom prst="rect">
              <a:avLst/>
            </a:prstGeom>
          </p:spPr>
        </p:pic>
        <p:pic>
          <p:nvPicPr>
            <p:cNvPr id="104" name="object 104"/>
            <p:cNvPicPr/>
            <p:nvPr/>
          </p:nvPicPr>
          <p:blipFill>
            <a:blip r:embed="rId22" cstate="print"/>
            <a:stretch>
              <a:fillRect/>
            </a:stretch>
          </p:blipFill>
          <p:spPr>
            <a:xfrm>
              <a:off x="3413188" y="2749105"/>
              <a:ext cx="104775" cy="87757"/>
            </a:xfrm>
            <a:prstGeom prst="rect">
              <a:avLst/>
            </a:prstGeom>
          </p:spPr>
        </p:pic>
        <p:pic>
          <p:nvPicPr>
            <p:cNvPr id="105" name="object 105"/>
            <p:cNvPicPr/>
            <p:nvPr/>
          </p:nvPicPr>
          <p:blipFill>
            <a:blip r:embed="rId23" cstate="print"/>
            <a:stretch>
              <a:fillRect/>
            </a:stretch>
          </p:blipFill>
          <p:spPr>
            <a:xfrm>
              <a:off x="3557079" y="2749105"/>
              <a:ext cx="104775" cy="87757"/>
            </a:xfrm>
            <a:prstGeom prst="rect">
              <a:avLst/>
            </a:prstGeom>
          </p:spPr>
        </p:pic>
        <p:pic>
          <p:nvPicPr>
            <p:cNvPr id="106" name="object 106"/>
            <p:cNvPicPr/>
            <p:nvPr/>
          </p:nvPicPr>
          <p:blipFill>
            <a:blip r:embed="rId23" cstate="print"/>
            <a:stretch>
              <a:fillRect/>
            </a:stretch>
          </p:blipFill>
          <p:spPr>
            <a:xfrm>
              <a:off x="3700970" y="2749105"/>
              <a:ext cx="104775" cy="87757"/>
            </a:xfrm>
            <a:prstGeom prst="rect">
              <a:avLst/>
            </a:prstGeom>
          </p:spPr>
        </p:pic>
        <p:pic>
          <p:nvPicPr>
            <p:cNvPr id="107" name="object 107"/>
            <p:cNvPicPr/>
            <p:nvPr/>
          </p:nvPicPr>
          <p:blipFill>
            <a:blip r:embed="rId22" cstate="print"/>
            <a:stretch>
              <a:fillRect/>
            </a:stretch>
          </p:blipFill>
          <p:spPr>
            <a:xfrm>
              <a:off x="3844988" y="2749105"/>
              <a:ext cx="104775" cy="87757"/>
            </a:xfrm>
            <a:prstGeom prst="rect">
              <a:avLst/>
            </a:prstGeom>
          </p:spPr>
        </p:pic>
        <p:pic>
          <p:nvPicPr>
            <p:cNvPr id="108" name="object 108"/>
            <p:cNvPicPr/>
            <p:nvPr/>
          </p:nvPicPr>
          <p:blipFill>
            <a:blip r:embed="rId24" cstate="print"/>
            <a:stretch>
              <a:fillRect/>
            </a:stretch>
          </p:blipFill>
          <p:spPr>
            <a:xfrm>
              <a:off x="3468052" y="3180651"/>
              <a:ext cx="427154" cy="247650"/>
            </a:xfrm>
            <a:prstGeom prst="rect">
              <a:avLst/>
            </a:prstGeom>
          </p:spPr>
        </p:pic>
        <p:sp>
          <p:nvSpPr>
            <p:cNvPr id="109" name="object 109"/>
            <p:cNvSpPr/>
            <p:nvPr/>
          </p:nvSpPr>
          <p:spPr>
            <a:xfrm>
              <a:off x="3384550" y="3588591"/>
              <a:ext cx="622300" cy="71120"/>
            </a:xfrm>
            <a:custGeom>
              <a:avLst/>
              <a:gdLst/>
              <a:ahLst/>
              <a:cxnLst/>
              <a:rect l="l" t="t" r="r" b="b"/>
              <a:pathLst>
                <a:path w="622300" h="71120">
                  <a:moveTo>
                    <a:pt x="622300" y="0"/>
                  </a:moveTo>
                  <a:lnTo>
                    <a:pt x="0" y="0"/>
                  </a:lnTo>
                  <a:lnTo>
                    <a:pt x="0" y="70658"/>
                  </a:lnTo>
                  <a:lnTo>
                    <a:pt x="622300" y="70658"/>
                  </a:lnTo>
                  <a:lnTo>
                    <a:pt x="622300" y="0"/>
                  </a:lnTo>
                  <a:close/>
                </a:path>
              </a:pathLst>
            </a:custGeom>
            <a:solidFill>
              <a:srgbClr val="CC0066"/>
            </a:solidFill>
          </p:spPr>
          <p:txBody>
            <a:bodyPr wrap="square" lIns="0" tIns="0" rIns="0" bIns="0" rtlCol="0"/>
            <a:lstStyle/>
            <a:p>
              <a:endParaRPr/>
            </a:p>
          </p:txBody>
        </p:sp>
        <p:sp>
          <p:nvSpPr>
            <p:cNvPr id="110" name="object 110"/>
            <p:cNvSpPr/>
            <p:nvPr/>
          </p:nvSpPr>
          <p:spPr>
            <a:xfrm>
              <a:off x="3384550" y="3588591"/>
              <a:ext cx="622300" cy="71120"/>
            </a:xfrm>
            <a:custGeom>
              <a:avLst/>
              <a:gdLst/>
              <a:ahLst/>
              <a:cxnLst/>
              <a:rect l="l" t="t" r="r" b="b"/>
              <a:pathLst>
                <a:path w="622300" h="71120">
                  <a:moveTo>
                    <a:pt x="0" y="70658"/>
                  </a:moveTo>
                  <a:lnTo>
                    <a:pt x="622300" y="70658"/>
                  </a:lnTo>
                  <a:lnTo>
                    <a:pt x="622300" y="0"/>
                  </a:lnTo>
                  <a:lnTo>
                    <a:pt x="0" y="0"/>
                  </a:lnTo>
                  <a:lnTo>
                    <a:pt x="0" y="70658"/>
                  </a:lnTo>
                  <a:close/>
                </a:path>
              </a:pathLst>
            </a:custGeom>
            <a:ln w="9525">
              <a:solidFill>
                <a:srgbClr val="000000"/>
              </a:solidFill>
            </a:ln>
          </p:spPr>
          <p:txBody>
            <a:bodyPr wrap="square" lIns="0" tIns="0" rIns="0" bIns="0" rtlCol="0"/>
            <a:lstStyle/>
            <a:p>
              <a:endParaRPr/>
            </a:p>
          </p:txBody>
        </p:sp>
        <p:sp>
          <p:nvSpPr>
            <p:cNvPr id="111" name="object 111"/>
            <p:cNvSpPr/>
            <p:nvPr/>
          </p:nvSpPr>
          <p:spPr>
            <a:xfrm>
              <a:off x="3384550" y="3511502"/>
              <a:ext cx="622300" cy="71120"/>
            </a:xfrm>
            <a:custGeom>
              <a:avLst/>
              <a:gdLst/>
              <a:ahLst/>
              <a:cxnLst/>
              <a:rect l="l" t="t" r="r" b="b"/>
              <a:pathLst>
                <a:path w="622300" h="71120">
                  <a:moveTo>
                    <a:pt x="622300" y="0"/>
                  </a:moveTo>
                  <a:lnTo>
                    <a:pt x="0" y="0"/>
                  </a:lnTo>
                  <a:lnTo>
                    <a:pt x="0" y="70658"/>
                  </a:lnTo>
                  <a:lnTo>
                    <a:pt x="622300" y="70658"/>
                  </a:lnTo>
                  <a:lnTo>
                    <a:pt x="622300" y="0"/>
                  </a:lnTo>
                  <a:close/>
                </a:path>
              </a:pathLst>
            </a:custGeom>
            <a:solidFill>
              <a:srgbClr val="CC0066"/>
            </a:solidFill>
          </p:spPr>
          <p:txBody>
            <a:bodyPr wrap="square" lIns="0" tIns="0" rIns="0" bIns="0" rtlCol="0"/>
            <a:lstStyle/>
            <a:p>
              <a:endParaRPr/>
            </a:p>
          </p:txBody>
        </p:sp>
        <p:sp>
          <p:nvSpPr>
            <p:cNvPr id="112" name="object 112"/>
            <p:cNvSpPr/>
            <p:nvPr/>
          </p:nvSpPr>
          <p:spPr>
            <a:xfrm>
              <a:off x="3384550" y="3511502"/>
              <a:ext cx="622300" cy="71120"/>
            </a:xfrm>
            <a:custGeom>
              <a:avLst/>
              <a:gdLst/>
              <a:ahLst/>
              <a:cxnLst/>
              <a:rect l="l" t="t" r="r" b="b"/>
              <a:pathLst>
                <a:path w="622300" h="71120">
                  <a:moveTo>
                    <a:pt x="0" y="70658"/>
                  </a:moveTo>
                  <a:lnTo>
                    <a:pt x="622300" y="70658"/>
                  </a:lnTo>
                  <a:lnTo>
                    <a:pt x="622300" y="0"/>
                  </a:lnTo>
                  <a:lnTo>
                    <a:pt x="0" y="0"/>
                  </a:lnTo>
                  <a:lnTo>
                    <a:pt x="0" y="70658"/>
                  </a:lnTo>
                  <a:close/>
                </a:path>
              </a:pathLst>
            </a:custGeom>
            <a:ln w="9525">
              <a:solidFill>
                <a:srgbClr val="000000"/>
              </a:solidFill>
            </a:ln>
          </p:spPr>
          <p:txBody>
            <a:bodyPr wrap="square" lIns="0" tIns="0" rIns="0" bIns="0" rtlCol="0"/>
            <a:lstStyle/>
            <a:p>
              <a:endParaRPr/>
            </a:p>
          </p:txBody>
        </p:sp>
      </p:grpSp>
      <p:sp>
        <p:nvSpPr>
          <p:cNvPr id="113" name="object 113"/>
          <p:cNvSpPr txBox="1"/>
          <p:nvPr/>
        </p:nvSpPr>
        <p:spPr>
          <a:xfrm>
            <a:off x="2393060" y="3280664"/>
            <a:ext cx="357505" cy="177800"/>
          </a:xfrm>
          <a:prstGeom prst="rect">
            <a:avLst/>
          </a:prstGeom>
        </p:spPr>
        <p:txBody>
          <a:bodyPr vert="horz" wrap="square" lIns="0" tIns="12065" rIns="0" bIns="0" rtlCol="0">
            <a:spAutoFit/>
          </a:bodyPr>
          <a:lstStyle/>
          <a:p>
            <a:pPr marL="12700">
              <a:lnSpc>
                <a:spcPct val="100000"/>
              </a:lnSpc>
              <a:spcBef>
                <a:spcPts val="95"/>
              </a:spcBef>
            </a:pPr>
            <a:r>
              <a:rPr sz="1000" b="1" i="1" spc="-10" dirty="0">
                <a:latin typeface="Calibri"/>
                <a:cs typeface="Calibri"/>
              </a:rPr>
              <a:t>arrays</a:t>
            </a:r>
            <a:endParaRPr sz="1000">
              <a:latin typeface="Calibri"/>
              <a:cs typeface="Calibri"/>
            </a:endParaRPr>
          </a:p>
        </p:txBody>
      </p:sp>
      <p:sp>
        <p:nvSpPr>
          <p:cNvPr id="114" name="object 114"/>
          <p:cNvSpPr txBox="1"/>
          <p:nvPr/>
        </p:nvSpPr>
        <p:spPr>
          <a:xfrm>
            <a:off x="2747898" y="6656323"/>
            <a:ext cx="6007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25" dirty="0">
                <a:latin typeface="Calibri"/>
                <a:cs typeface="Calibri"/>
              </a:rPr>
              <a:t> </a:t>
            </a:r>
            <a:r>
              <a:rPr sz="1000" spc="-10" dirty="0">
                <a:latin typeface="Calibri"/>
                <a:cs typeface="Calibri"/>
              </a:rPr>
              <a:t>models</a:t>
            </a:r>
            <a:endParaRPr sz="1000">
              <a:latin typeface="Calibri"/>
              <a:cs typeface="Calibri"/>
            </a:endParaRPr>
          </a:p>
        </p:txBody>
      </p:sp>
      <p:sp>
        <p:nvSpPr>
          <p:cNvPr id="115" name="object 115"/>
          <p:cNvSpPr/>
          <p:nvPr/>
        </p:nvSpPr>
        <p:spPr>
          <a:xfrm>
            <a:off x="2157476" y="6243637"/>
            <a:ext cx="1795780" cy="354330"/>
          </a:xfrm>
          <a:custGeom>
            <a:avLst/>
            <a:gdLst/>
            <a:ahLst/>
            <a:cxnLst/>
            <a:rect l="l" t="t" r="r" b="b"/>
            <a:pathLst>
              <a:path w="1795779" h="354329">
                <a:moveTo>
                  <a:pt x="1782699" y="166687"/>
                </a:moveTo>
                <a:lnTo>
                  <a:pt x="0" y="166687"/>
                </a:lnTo>
                <a:lnTo>
                  <a:pt x="0" y="354012"/>
                </a:lnTo>
                <a:lnTo>
                  <a:pt x="1782699" y="354012"/>
                </a:lnTo>
                <a:lnTo>
                  <a:pt x="1782699" y="166687"/>
                </a:lnTo>
                <a:close/>
              </a:path>
              <a:path w="1795779" h="354329">
                <a:moveTo>
                  <a:pt x="1795462" y="0"/>
                </a:moveTo>
                <a:lnTo>
                  <a:pt x="1795462" y="0"/>
                </a:lnTo>
                <a:lnTo>
                  <a:pt x="442849" y="0"/>
                </a:lnTo>
                <a:lnTo>
                  <a:pt x="442849" y="161925"/>
                </a:lnTo>
                <a:lnTo>
                  <a:pt x="1795462" y="161925"/>
                </a:lnTo>
                <a:lnTo>
                  <a:pt x="1795462" y="0"/>
                </a:lnTo>
                <a:close/>
              </a:path>
            </a:pathLst>
          </a:custGeom>
          <a:solidFill>
            <a:srgbClr val="FFFFFF"/>
          </a:solidFill>
        </p:spPr>
        <p:txBody>
          <a:bodyPr wrap="square" lIns="0" tIns="0" rIns="0" bIns="0" rtlCol="0"/>
          <a:lstStyle/>
          <a:p>
            <a:endParaRPr/>
          </a:p>
        </p:txBody>
      </p:sp>
      <p:graphicFrame>
        <p:nvGraphicFramePr>
          <p:cNvPr id="116" name="object 116"/>
          <p:cNvGraphicFramePr>
            <a:graphicFrameLocks noGrp="1"/>
          </p:cNvGraphicFramePr>
          <p:nvPr/>
        </p:nvGraphicFramePr>
        <p:xfrm>
          <a:off x="2140013" y="6230937"/>
          <a:ext cx="1793237" cy="353060"/>
        </p:xfrm>
        <a:graphic>
          <a:graphicData uri="http://schemas.openxmlformats.org/drawingml/2006/table">
            <a:tbl>
              <a:tblPr firstRow="1" bandRow="1">
                <a:tableStyleId>{2D5ABB26-0587-4C30-8999-92F81FD0307C}</a:tableStyleId>
              </a:tblPr>
              <a:tblGrid>
                <a:gridCol w="450850">
                  <a:extLst>
                    <a:ext uri="{9D8B030D-6E8A-4147-A177-3AD203B41FA5}">
                      <a16:colId xmlns:a16="http://schemas.microsoft.com/office/drawing/2014/main" val="20000"/>
                    </a:ext>
                  </a:extLst>
                </a:gridCol>
                <a:gridCol w="451484">
                  <a:extLst>
                    <a:ext uri="{9D8B030D-6E8A-4147-A177-3AD203B41FA5}">
                      <a16:colId xmlns:a16="http://schemas.microsoft.com/office/drawing/2014/main" val="20001"/>
                    </a:ext>
                  </a:extLst>
                </a:gridCol>
                <a:gridCol w="438784">
                  <a:extLst>
                    <a:ext uri="{9D8B030D-6E8A-4147-A177-3AD203B41FA5}">
                      <a16:colId xmlns:a16="http://schemas.microsoft.com/office/drawing/2014/main" val="20002"/>
                    </a:ext>
                  </a:extLst>
                </a:gridCol>
                <a:gridCol w="452119">
                  <a:extLst>
                    <a:ext uri="{9D8B030D-6E8A-4147-A177-3AD203B41FA5}">
                      <a16:colId xmlns:a16="http://schemas.microsoft.com/office/drawing/2014/main" val="20003"/>
                    </a:ext>
                  </a:extLst>
                </a:gridCol>
              </a:tblGrid>
              <a:tr h="163830">
                <a:tc>
                  <a:txBody>
                    <a:bodyPr/>
                    <a:lstStyle/>
                    <a:p>
                      <a:pPr algn="ctr">
                        <a:lnSpc>
                          <a:spcPts val="1195"/>
                        </a:lnSpc>
                      </a:pPr>
                      <a:r>
                        <a:rPr sz="1200" b="1" dirty="0">
                          <a:latin typeface="Comic Sans MS"/>
                          <a:cs typeface="Comic Sans MS"/>
                        </a:rPr>
                        <a:t>?</a:t>
                      </a:r>
                      <a:endParaRPr sz="1200">
                        <a:latin typeface="Comic Sans MS"/>
                        <a:cs typeface="Comic Sans MS"/>
                      </a:endParaRPr>
                    </a:p>
                  </a:txBody>
                  <a:tcPr marL="0" marR="0" marT="0" marB="0">
                    <a:lnL w="28575">
                      <a:solidFill>
                        <a:srgbClr val="88A3A7"/>
                      </a:solidFill>
                      <a:prstDash val="solid"/>
                    </a:lnL>
                    <a:lnR w="38100">
                      <a:solidFill>
                        <a:srgbClr val="88A3A7"/>
                      </a:solidFill>
                      <a:prstDash val="solid"/>
                    </a:lnR>
                    <a:lnT w="28575">
                      <a:solidFill>
                        <a:srgbClr val="88A3A7"/>
                      </a:solidFill>
                      <a:prstDash val="solid"/>
                    </a:lnT>
                    <a:lnB w="28575">
                      <a:solidFill>
                        <a:srgbClr val="88A3A7"/>
                      </a:solidFill>
                      <a:prstDash val="solid"/>
                    </a:lnB>
                  </a:tcPr>
                </a:tc>
                <a:tc>
                  <a:txBody>
                    <a:bodyPr/>
                    <a:lstStyle/>
                    <a:p>
                      <a:pPr algn="ctr">
                        <a:lnSpc>
                          <a:spcPts val="1195"/>
                        </a:lnSpc>
                      </a:pPr>
                      <a:r>
                        <a:rPr sz="1200" b="1" dirty="0">
                          <a:latin typeface="Comic Sans MS"/>
                          <a:cs typeface="Comic Sans MS"/>
                        </a:rPr>
                        <a:t>?</a:t>
                      </a:r>
                      <a:endParaRPr sz="1200">
                        <a:latin typeface="Comic Sans MS"/>
                        <a:cs typeface="Comic Sans MS"/>
                      </a:endParaRPr>
                    </a:p>
                  </a:txBody>
                  <a:tcPr marL="0" marR="0" marT="0" marB="0">
                    <a:lnL w="38100">
                      <a:solidFill>
                        <a:srgbClr val="88A3A7"/>
                      </a:solidFill>
                      <a:prstDash val="solid"/>
                    </a:lnL>
                    <a:lnR w="38100">
                      <a:solidFill>
                        <a:srgbClr val="88A3A7"/>
                      </a:solidFill>
                      <a:prstDash val="solid"/>
                    </a:lnR>
                    <a:lnT w="28575">
                      <a:solidFill>
                        <a:srgbClr val="88A3A7"/>
                      </a:solidFill>
                      <a:prstDash val="solid"/>
                    </a:lnT>
                    <a:lnB w="38100">
                      <a:solidFill>
                        <a:srgbClr val="88A3A7"/>
                      </a:solidFill>
                      <a:prstDash val="solid"/>
                    </a:lnB>
                  </a:tcPr>
                </a:tc>
                <a:tc>
                  <a:txBody>
                    <a:bodyPr/>
                    <a:lstStyle/>
                    <a:p>
                      <a:pPr marL="10160" algn="ctr">
                        <a:lnSpc>
                          <a:spcPts val="1195"/>
                        </a:lnSpc>
                      </a:pPr>
                      <a:r>
                        <a:rPr sz="1200" b="1" dirty="0">
                          <a:latin typeface="Comic Sans MS"/>
                          <a:cs typeface="Comic Sans MS"/>
                        </a:rPr>
                        <a:t>?</a:t>
                      </a:r>
                      <a:endParaRPr sz="1200">
                        <a:latin typeface="Comic Sans MS"/>
                        <a:cs typeface="Comic Sans MS"/>
                      </a:endParaRPr>
                    </a:p>
                  </a:txBody>
                  <a:tcPr marL="0" marR="0" marT="0" marB="0">
                    <a:lnL w="38100">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tc>
                  <a:txBody>
                    <a:bodyPr/>
                    <a:lstStyle/>
                    <a:p>
                      <a:pPr marL="4445" algn="ctr">
                        <a:lnSpc>
                          <a:spcPts val="1195"/>
                        </a:lnSpc>
                      </a:pPr>
                      <a:r>
                        <a:rPr sz="1200" b="1" dirty="0">
                          <a:latin typeface="Comic Sans MS"/>
                          <a:cs typeface="Comic Sans MS"/>
                        </a:rPr>
                        <a:t>?</a:t>
                      </a:r>
                      <a:endParaRPr sz="1200">
                        <a:latin typeface="Comic Sans MS"/>
                        <a:cs typeface="Comic Sans MS"/>
                      </a:endParaRPr>
                    </a:p>
                  </a:txBody>
                  <a:tcPr marL="0" marR="0" marT="0" marB="0">
                    <a:lnL w="28575">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extLst>
                  <a:ext uri="{0D108BD9-81ED-4DB2-BD59-A6C34878D82A}">
                    <a16:rowId xmlns:a16="http://schemas.microsoft.com/office/drawing/2014/main" val="10000"/>
                  </a:ext>
                </a:extLst>
              </a:tr>
              <a:tr h="189230">
                <a:tc gridSpan="4">
                  <a:txBody>
                    <a:bodyPr/>
                    <a:lstStyle/>
                    <a:p>
                      <a:pPr algn="ctr">
                        <a:lnSpc>
                          <a:spcPts val="1395"/>
                        </a:lnSpc>
                      </a:pPr>
                      <a:r>
                        <a:rPr sz="1200" b="1" spc="-25" dirty="0">
                          <a:latin typeface="Comic Sans MS"/>
                          <a:cs typeface="Comic Sans MS"/>
                        </a:rPr>
                        <a:t>80</a:t>
                      </a:r>
                      <a:endParaRPr sz="1200">
                        <a:latin typeface="Comic Sans MS"/>
                        <a:cs typeface="Comic Sans MS"/>
                      </a:endParaRPr>
                    </a:p>
                  </a:txBody>
                  <a:tcPr marL="0" marR="0" marT="0" marB="0">
                    <a:lnL w="28575">
                      <a:solidFill>
                        <a:srgbClr val="88A3A7"/>
                      </a:solidFill>
                      <a:prstDash val="solid"/>
                    </a:lnL>
                    <a:lnR w="28575">
                      <a:solidFill>
                        <a:srgbClr val="88A3A7"/>
                      </a:solidFill>
                      <a:prstDash val="solid"/>
                    </a:lnR>
                    <a:lnT w="28575" cap="flat" cmpd="sng" algn="ctr">
                      <a:solidFill>
                        <a:srgbClr val="88A3A7"/>
                      </a:solidFill>
                      <a:prstDash val="solid"/>
                      <a:round/>
                      <a:headEnd type="none" w="med" len="med"/>
                      <a:tailEnd type="none" w="med" len="med"/>
                    </a:lnT>
                    <a:lnB w="28575">
                      <a:solidFill>
                        <a:srgbClr val="88A3A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grpSp>
        <p:nvGrpSpPr>
          <p:cNvPr id="117" name="object 117"/>
          <p:cNvGrpSpPr/>
          <p:nvPr/>
        </p:nvGrpSpPr>
        <p:grpSpPr>
          <a:xfrm>
            <a:off x="1930400" y="382650"/>
            <a:ext cx="4956555" cy="6453505"/>
            <a:chOff x="1930400" y="382650"/>
            <a:chExt cx="4956555" cy="6453505"/>
          </a:xfrm>
        </p:grpSpPr>
        <p:sp>
          <p:nvSpPr>
            <p:cNvPr id="118" name="object 118"/>
            <p:cNvSpPr/>
            <p:nvPr/>
          </p:nvSpPr>
          <p:spPr>
            <a:xfrm>
              <a:off x="2065401" y="2282062"/>
              <a:ext cx="2040255" cy="0"/>
            </a:xfrm>
            <a:custGeom>
              <a:avLst/>
              <a:gdLst/>
              <a:ahLst/>
              <a:cxnLst/>
              <a:rect l="l" t="t" r="r" b="b"/>
              <a:pathLst>
                <a:path w="2040254">
                  <a:moveTo>
                    <a:pt x="0" y="0"/>
                  </a:moveTo>
                  <a:lnTo>
                    <a:pt x="2039874" y="0"/>
                  </a:lnTo>
                </a:path>
              </a:pathLst>
            </a:custGeom>
            <a:ln w="19050">
              <a:solidFill>
                <a:srgbClr val="000000"/>
              </a:solidFill>
            </a:ln>
          </p:spPr>
          <p:txBody>
            <a:bodyPr wrap="square" lIns="0" tIns="0" rIns="0" bIns="0" rtlCol="0"/>
            <a:lstStyle/>
            <a:p>
              <a:endParaRPr/>
            </a:p>
          </p:txBody>
        </p:sp>
        <p:sp>
          <p:nvSpPr>
            <p:cNvPr id="119" name="object 119"/>
            <p:cNvSpPr/>
            <p:nvPr/>
          </p:nvSpPr>
          <p:spPr>
            <a:xfrm>
              <a:off x="2155952" y="2214625"/>
              <a:ext cx="1813560" cy="135255"/>
            </a:xfrm>
            <a:custGeom>
              <a:avLst/>
              <a:gdLst/>
              <a:ahLst/>
              <a:cxnLst/>
              <a:rect l="l" t="t" r="r" b="b"/>
              <a:pathLst>
                <a:path w="1813560" h="135255">
                  <a:moveTo>
                    <a:pt x="0" y="0"/>
                  </a:moveTo>
                  <a:lnTo>
                    <a:pt x="0" y="134874"/>
                  </a:lnTo>
                </a:path>
                <a:path w="1813560" h="135255">
                  <a:moveTo>
                    <a:pt x="181356" y="0"/>
                  </a:moveTo>
                  <a:lnTo>
                    <a:pt x="181356" y="134874"/>
                  </a:lnTo>
                </a:path>
                <a:path w="1813560" h="135255">
                  <a:moveTo>
                    <a:pt x="362712" y="0"/>
                  </a:moveTo>
                  <a:lnTo>
                    <a:pt x="362712" y="134874"/>
                  </a:lnTo>
                </a:path>
                <a:path w="1813560" h="135255">
                  <a:moveTo>
                    <a:pt x="725424" y="0"/>
                  </a:moveTo>
                  <a:lnTo>
                    <a:pt x="725424" y="134874"/>
                  </a:lnTo>
                </a:path>
                <a:path w="1813560" h="135255">
                  <a:moveTo>
                    <a:pt x="544068" y="0"/>
                  </a:moveTo>
                  <a:lnTo>
                    <a:pt x="544068" y="134874"/>
                  </a:lnTo>
                </a:path>
                <a:path w="1813560" h="135255">
                  <a:moveTo>
                    <a:pt x="906653" y="0"/>
                  </a:moveTo>
                  <a:lnTo>
                    <a:pt x="906653" y="134874"/>
                  </a:lnTo>
                </a:path>
                <a:path w="1813560" h="135255">
                  <a:moveTo>
                    <a:pt x="1088009" y="0"/>
                  </a:moveTo>
                  <a:lnTo>
                    <a:pt x="1088009" y="134874"/>
                  </a:lnTo>
                </a:path>
                <a:path w="1813560" h="135255">
                  <a:moveTo>
                    <a:pt x="1269364" y="0"/>
                  </a:moveTo>
                  <a:lnTo>
                    <a:pt x="1269364" y="134874"/>
                  </a:lnTo>
                </a:path>
                <a:path w="1813560" h="135255">
                  <a:moveTo>
                    <a:pt x="1450721" y="0"/>
                  </a:moveTo>
                  <a:lnTo>
                    <a:pt x="1450721" y="134874"/>
                  </a:lnTo>
                </a:path>
                <a:path w="1813560" h="135255">
                  <a:moveTo>
                    <a:pt x="1631950" y="0"/>
                  </a:moveTo>
                  <a:lnTo>
                    <a:pt x="1631950" y="134874"/>
                  </a:lnTo>
                </a:path>
                <a:path w="1813560" h="135255">
                  <a:moveTo>
                    <a:pt x="1813306" y="0"/>
                  </a:moveTo>
                  <a:lnTo>
                    <a:pt x="1813306" y="134874"/>
                  </a:lnTo>
                </a:path>
              </a:pathLst>
            </a:custGeom>
            <a:ln w="9525">
              <a:solidFill>
                <a:srgbClr val="000000"/>
              </a:solidFill>
            </a:ln>
          </p:spPr>
          <p:txBody>
            <a:bodyPr wrap="square" lIns="0" tIns="0" rIns="0" bIns="0" rtlCol="0"/>
            <a:lstStyle/>
            <a:p>
              <a:endParaRPr/>
            </a:p>
          </p:txBody>
        </p:sp>
        <p:sp>
          <p:nvSpPr>
            <p:cNvPr id="120" name="object 120"/>
            <p:cNvSpPr/>
            <p:nvPr/>
          </p:nvSpPr>
          <p:spPr>
            <a:xfrm>
              <a:off x="1930400" y="2416238"/>
              <a:ext cx="374015" cy="46355"/>
            </a:xfrm>
            <a:custGeom>
              <a:avLst/>
              <a:gdLst/>
              <a:ahLst/>
              <a:cxnLst/>
              <a:rect l="l" t="t" r="r" b="b"/>
              <a:pathLst>
                <a:path w="374014" h="46355">
                  <a:moveTo>
                    <a:pt x="0" y="46037"/>
                  </a:moveTo>
                  <a:lnTo>
                    <a:pt x="374014" y="46037"/>
                  </a:lnTo>
                  <a:lnTo>
                    <a:pt x="374014" y="0"/>
                  </a:lnTo>
                  <a:lnTo>
                    <a:pt x="0" y="0"/>
                  </a:lnTo>
                  <a:lnTo>
                    <a:pt x="0" y="46037"/>
                  </a:lnTo>
                  <a:close/>
                </a:path>
              </a:pathLst>
            </a:custGeom>
            <a:solidFill>
              <a:srgbClr val="FF0000"/>
            </a:solidFill>
          </p:spPr>
          <p:txBody>
            <a:bodyPr wrap="square" lIns="0" tIns="0" rIns="0" bIns="0" rtlCol="0"/>
            <a:lstStyle/>
            <a:p>
              <a:endParaRPr/>
            </a:p>
          </p:txBody>
        </p:sp>
        <p:sp>
          <p:nvSpPr>
            <p:cNvPr id="121" name="object 121"/>
            <p:cNvSpPr/>
            <p:nvPr/>
          </p:nvSpPr>
          <p:spPr>
            <a:xfrm>
              <a:off x="1930400"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2" name="object 122"/>
            <p:cNvSpPr/>
            <p:nvPr/>
          </p:nvSpPr>
          <p:spPr>
            <a:xfrm>
              <a:off x="2304415" y="2416238"/>
              <a:ext cx="383540" cy="46355"/>
            </a:xfrm>
            <a:custGeom>
              <a:avLst/>
              <a:gdLst/>
              <a:ahLst/>
              <a:cxnLst/>
              <a:rect l="l" t="t" r="r" b="b"/>
              <a:pathLst>
                <a:path w="383539" h="46355">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123" name="object 123"/>
            <p:cNvSpPr/>
            <p:nvPr/>
          </p:nvSpPr>
          <p:spPr>
            <a:xfrm>
              <a:off x="2304415"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4" name="object 124"/>
            <p:cNvSpPr/>
            <p:nvPr/>
          </p:nvSpPr>
          <p:spPr>
            <a:xfrm>
              <a:off x="2687827" y="2416238"/>
              <a:ext cx="374015" cy="46355"/>
            </a:xfrm>
            <a:custGeom>
              <a:avLst/>
              <a:gdLst/>
              <a:ahLst/>
              <a:cxnLst/>
              <a:rect l="l" t="t" r="r" b="b"/>
              <a:pathLst>
                <a:path w="374014" h="46355">
                  <a:moveTo>
                    <a:pt x="0" y="46037"/>
                  </a:moveTo>
                  <a:lnTo>
                    <a:pt x="373634" y="46037"/>
                  </a:lnTo>
                  <a:lnTo>
                    <a:pt x="373634" y="0"/>
                  </a:lnTo>
                  <a:lnTo>
                    <a:pt x="0" y="0"/>
                  </a:lnTo>
                  <a:lnTo>
                    <a:pt x="0" y="46037"/>
                  </a:lnTo>
                  <a:close/>
                </a:path>
              </a:pathLst>
            </a:custGeom>
            <a:solidFill>
              <a:srgbClr val="FF0000"/>
            </a:solidFill>
          </p:spPr>
          <p:txBody>
            <a:bodyPr wrap="square" lIns="0" tIns="0" rIns="0" bIns="0" rtlCol="0"/>
            <a:lstStyle/>
            <a:p>
              <a:endParaRPr/>
            </a:p>
          </p:txBody>
        </p:sp>
        <p:sp>
          <p:nvSpPr>
            <p:cNvPr id="125" name="object 125"/>
            <p:cNvSpPr/>
            <p:nvPr/>
          </p:nvSpPr>
          <p:spPr>
            <a:xfrm>
              <a:off x="2687827"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6" name="object 126"/>
            <p:cNvSpPr/>
            <p:nvPr/>
          </p:nvSpPr>
          <p:spPr>
            <a:xfrm>
              <a:off x="3061461" y="2416238"/>
              <a:ext cx="383540" cy="46355"/>
            </a:xfrm>
            <a:custGeom>
              <a:avLst/>
              <a:gdLst/>
              <a:ahLst/>
              <a:cxnLst/>
              <a:rect l="l" t="t" r="r" b="b"/>
              <a:pathLst>
                <a:path w="383539" h="46355">
                  <a:moveTo>
                    <a:pt x="383374" y="0"/>
                  </a:moveTo>
                  <a:lnTo>
                    <a:pt x="0" y="0"/>
                  </a:lnTo>
                  <a:lnTo>
                    <a:pt x="0" y="46037"/>
                  </a:lnTo>
                  <a:lnTo>
                    <a:pt x="383374" y="46037"/>
                  </a:lnTo>
                  <a:lnTo>
                    <a:pt x="383374" y="0"/>
                  </a:lnTo>
                  <a:close/>
                </a:path>
              </a:pathLst>
            </a:custGeom>
            <a:solidFill>
              <a:srgbClr val="FFFFFF"/>
            </a:solidFill>
          </p:spPr>
          <p:txBody>
            <a:bodyPr wrap="square" lIns="0" tIns="0" rIns="0" bIns="0" rtlCol="0"/>
            <a:lstStyle/>
            <a:p>
              <a:endParaRPr/>
            </a:p>
          </p:txBody>
        </p:sp>
        <p:sp>
          <p:nvSpPr>
            <p:cNvPr id="127" name="object 127"/>
            <p:cNvSpPr/>
            <p:nvPr/>
          </p:nvSpPr>
          <p:spPr>
            <a:xfrm>
              <a:off x="3061461" y="2416238"/>
              <a:ext cx="383540" cy="46355"/>
            </a:xfrm>
            <a:custGeom>
              <a:avLst/>
              <a:gdLst/>
              <a:ahLst/>
              <a:cxnLst/>
              <a:rect l="l" t="t" r="r" b="b"/>
              <a:pathLst>
                <a:path w="383539" h="46355">
                  <a:moveTo>
                    <a:pt x="0" y="46037"/>
                  </a:moveTo>
                  <a:lnTo>
                    <a:pt x="383374" y="46037"/>
                  </a:lnTo>
                  <a:lnTo>
                    <a:pt x="383374" y="0"/>
                  </a:lnTo>
                  <a:lnTo>
                    <a:pt x="0" y="0"/>
                  </a:lnTo>
                  <a:lnTo>
                    <a:pt x="0" y="46037"/>
                  </a:lnTo>
                  <a:close/>
                </a:path>
              </a:pathLst>
            </a:custGeom>
            <a:ln w="9525">
              <a:solidFill>
                <a:srgbClr val="000000"/>
              </a:solidFill>
            </a:ln>
          </p:spPr>
          <p:txBody>
            <a:bodyPr wrap="square" lIns="0" tIns="0" rIns="0" bIns="0" rtlCol="0"/>
            <a:lstStyle/>
            <a:p>
              <a:endParaRPr/>
            </a:p>
          </p:txBody>
        </p:sp>
        <p:sp>
          <p:nvSpPr>
            <p:cNvPr id="128" name="object 128"/>
            <p:cNvSpPr/>
            <p:nvPr/>
          </p:nvSpPr>
          <p:spPr>
            <a:xfrm>
              <a:off x="3444875" y="2416238"/>
              <a:ext cx="383540" cy="46355"/>
            </a:xfrm>
            <a:custGeom>
              <a:avLst/>
              <a:gdLst/>
              <a:ahLst/>
              <a:cxnLst/>
              <a:rect l="l" t="t" r="r" b="b"/>
              <a:pathLst>
                <a:path w="383539" h="46355">
                  <a:moveTo>
                    <a:pt x="383374" y="0"/>
                  </a:moveTo>
                  <a:lnTo>
                    <a:pt x="0" y="0"/>
                  </a:lnTo>
                  <a:lnTo>
                    <a:pt x="0" y="46037"/>
                  </a:lnTo>
                  <a:lnTo>
                    <a:pt x="383374" y="46037"/>
                  </a:lnTo>
                  <a:lnTo>
                    <a:pt x="383374" y="0"/>
                  </a:lnTo>
                  <a:close/>
                </a:path>
              </a:pathLst>
            </a:custGeom>
            <a:solidFill>
              <a:srgbClr val="FF0000"/>
            </a:solidFill>
          </p:spPr>
          <p:txBody>
            <a:bodyPr wrap="square" lIns="0" tIns="0" rIns="0" bIns="0" rtlCol="0"/>
            <a:lstStyle/>
            <a:p>
              <a:endParaRPr/>
            </a:p>
          </p:txBody>
        </p:sp>
        <p:sp>
          <p:nvSpPr>
            <p:cNvPr id="129" name="object 129"/>
            <p:cNvSpPr/>
            <p:nvPr/>
          </p:nvSpPr>
          <p:spPr>
            <a:xfrm>
              <a:off x="3444875" y="2416238"/>
              <a:ext cx="767080" cy="46355"/>
            </a:xfrm>
            <a:custGeom>
              <a:avLst/>
              <a:gdLst/>
              <a:ahLst/>
              <a:cxnLst/>
              <a:rect l="l" t="t" r="r" b="b"/>
              <a:pathLst>
                <a:path w="767079" h="46355">
                  <a:moveTo>
                    <a:pt x="0" y="46037"/>
                  </a:moveTo>
                  <a:lnTo>
                    <a:pt x="383374" y="46037"/>
                  </a:lnTo>
                  <a:lnTo>
                    <a:pt x="383374" y="0"/>
                  </a:lnTo>
                  <a:lnTo>
                    <a:pt x="0" y="0"/>
                  </a:lnTo>
                  <a:lnTo>
                    <a:pt x="0" y="46037"/>
                  </a:lnTo>
                  <a:close/>
                </a:path>
                <a:path w="767079" h="46355">
                  <a:moveTo>
                    <a:pt x="383413" y="46037"/>
                  </a:moveTo>
                  <a:lnTo>
                    <a:pt x="766787" y="46037"/>
                  </a:lnTo>
                  <a:lnTo>
                    <a:pt x="766787" y="0"/>
                  </a:lnTo>
                  <a:lnTo>
                    <a:pt x="383413" y="0"/>
                  </a:lnTo>
                  <a:lnTo>
                    <a:pt x="383413" y="46037"/>
                  </a:lnTo>
                  <a:close/>
                </a:path>
              </a:pathLst>
            </a:custGeom>
            <a:ln w="9525">
              <a:solidFill>
                <a:srgbClr val="000000"/>
              </a:solidFill>
            </a:ln>
          </p:spPr>
          <p:txBody>
            <a:bodyPr wrap="square" lIns="0" tIns="0" rIns="0" bIns="0" rtlCol="0"/>
            <a:lstStyle/>
            <a:p>
              <a:endParaRPr/>
            </a:p>
          </p:txBody>
        </p:sp>
        <p:sp>
          <p:nvSpPr>
            <p:cNvPr id="132" name="object 132"/>
            <p:cNvSpPr/>
            <p:nvPr/>
          </p:nvSpPr>
          <p:spPr>
            <a:xfrm>
              <a:off x="4408551" y="382650"/>
              <a:ext cx="0" cy="6453505"/>
            </a:xfrm>
            <a:custGeom>
              <a:avLst/>
              <a:gdLst/>
              <a:ahLst/>
              <a:cxnLst/>
              <a:rect l="l" t="t" r="r" b="b"/>
              <a:pathLst>
                <a:path h="6453505">
                  <a:moveTo>
                    <a:pt x="0" y="0"/>
                  </a:moveTo>
                  <a:lnTo>
                    <a:pt x="0" y="6453122"/>
                  </a:lnTo>
                </a:path>
              </a:pathLst>
            </a:custGeom>
            <a:ln w="38100">
              <a:solidFill>
                <a:srgbClr val="000000"/>
              </a:solidFill>
            </a:ln>
          </p:spPr>
          <p:txBody>
            <a:bodyPr wrap="square" lIns="0" tIns="0" rIns="0" bIns="0" rtlCol="0"/>
            <a:lstStyle/>
            <a:p>
              <a:endParaRPr/>
            </a:p>
          </p:txBody>
        </p:sp>
        <p:pic>
          <p:nvPicPr>
            <p:cNvPr id="133" name="object 133"/>
            <p:cNvPicPr/>
            <p:nvPr/>
          </p:nvPicPr>
          <p:blipFill>
            <a:blip r:embed="rId25" cstate="print"/>
            <a:stretch>
              <a:fillRect/>
            </a:stretch>
          </p:blipFill>
          <p:spPr>
            <a:xfrm>
              <a:off x="4567301" y="4754498"/>
              <a:ext cx="1922399" cy="796925"/>
            </a:xfrm>
            <a:prstGeom prst="rect">
              <a:avLst/>
            </a:prstGeom>
          </p:spPr>
        </p:pic>
        <p:pic>
          <p:nvPicPr>
            <p:cNvPr id="134" name="object 134"/>
            <p:cNvPicPr/>
            <p:nvPr/>
          </p:nvPicPr>
          <p:blipFill>
            <a:blip r:embed="rId26" cstate="print"/>
            <a:stretch>
              <a:fillRect/>
            </a:stretch>
          </p:blipFill>
          <p:spPr>
            <a:xfrm>
              <a:off x="6790944" y="4843253"/>
              <a:ext cx="96011" cy="743748"/>
            </a:xfrm>
            <a:prstGeom prst="rect">
              <a:avLst/>
            </a:prstGeom>
          </p:spPr>
        </p:pic>
        <p:sp>
          <p:nvSpPr>
            <p:cNvPr id="135" name="object 135"/>
            <p:cNvSpPr/>
            <p:nvPr/>
          </p:nvSpPr>
          <p:spPr>
            <a:xfrm>
              <a:off x="2571750" y="5757862"/>
              <a:ext cx="1448435" cy="163830"/>
            </a:xfrm>
            <a:custGeom>
              <a:avLst/>
              <a:gdLst/>
              <a:ahLst/>
              <a:cxnLst/>
              <a:rect l="l" t="t" r="r" b="b"/>
              <a:pathLst>
                <a:path w="1448435" h="163829">
                  <a:moveTo>
                    <a:pt x="1447863" y="0"/>
                  </a:moveTo>
                  <a:lnTo>
                    <a:pt x="1447863" y="0"/>
                  </a:lnTo>
                  <a:lnTo>
                    <a:pt x="0" y="0"/>
                  </a:lnTo>
                  <a:lnTo>
                    <a:pt x="0" y="163512"/>
                  </a:lnTo>
                  <a:lnTo>
                    <a:pt x="1447863" y="163512"/>
                  </a:lnTo>
                  <a:lnTo>
                    <a:pt x="1447863" y="0"/>
                  </a:lnTo>
                  <a:close/>
                </a:path>
              </a:pathLst>
            </a:custGeom>
            <a:solidFill>
              <a:srgbClr val="FFFFFF"/>
            </a:solidFill>
          </p:spPr>
          <p:txBody>
            <a:bodyPr wrap="square" lIns="0" tIns="0" rIns="0" bIns="0" rtlCol="0"/>
            <a:lstStyle/>
            <a:p>
              <a:endParaRPr/>
            </a:p>
          </p:txBody>
        </p:sp>
      </p:grpSp>
      <p:sp>
        <p:nvSpPr>
          <p:cNvPr id="136" name="object 136"/>
          <p:cNvSpPr txBox="1"/>
          <p:nvPr/>
        </p:nvSpPr>
        <p:spPr>
          <a:xfrm>
            <a:off x="6020180" y="6031483"/>
            <a:ext cx="1930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37" name="object 137"/>
          <p:cNvSpPr txBox="1"/>
          <p:nvPr/>
        </p:nvSpPr>
        <p:spPr>
          <a:xfrm>
            <a:off x="2466975" y="3692588"/>
            <a:ext cx="663575" cy="278130"/>
          </a:xfrm>
          <a:prstGeom prst="rect">
            <a:avLst/>
          </a:prstGeom>
          <a:ln w="9525">
            <a:solidFill>
              <a:srgbClr val="000000"/>
            </a:solidFill>
          </a:ln>
        </p:spPr>
        <p:txBody>
          <a:bodyPr vert="horz" wrap="square" lIns="0" tIns="34290" rIns="0" bIns="0" rtlCol="0">
            <a:spAutoFit/>
          </a:bodyPr>
          <a:lstStyle/>
          <a:p>
            <a:pPr marL="91440">
              <a:lnSpc>
                <a:spcPct val="100000"/>
              </a:lnSpc>
              <a:spcBef>
                <a:spcPts val="270"/>
              </a:spcBef>
            </a:pPr>
            <a:r>
              <a:rPr sz="1200" b="1" dirty="0">
                <a:latin typeface="Kristen ITC"/>
                <a:cs typeface="Kristen ITC"/>
              </a:rPr>
              <a:t>88</a:t>
            </a:r>
            <a:r>
              <a:rPr sz="1200" b="1" spc="-20" dirty="0">
                <a:latin typeface="Kristen ITC"/>
                <a:cs typeface="Kristen ITC"/>
              </a:rPr>
              <a:t> </a:t>
            </a:r>
            <a:r>
              <a:rPr sz="1200" b="1" dirty="0">
                <a:latin typeface="Arial"/>
                <a:cs typeface="Arial"/>
              </a:rPr>
              <a:t>÷</a:t>
            </a:r>
            <a:r>
              <a:rPr sz="1200" b="1" spc="40" dirty="0">
                <a:latin typeface="Arial"/>
                <a:cs typeface="Arial"/>
              </a:rPr>
              <a:t> </a:t>
            </a:r>
            <a:r>
              <a:rPr sz="1200" b="1" spc="-50" dirty="0">
                <a:latin typeface="Kristen ITC"/>
                <a:cs typeface="Kristen ITC"/>
              </a:rPr>
              <a:t>4</a:t>
            </a:r>
            <a:endParaRPr sz="1200">
              <a:latin typeface="Kristen ITC"/>
              <a:cs typeface="Kristen ITC"/>
            </a:endParaRPr>
          </a:p>
        </p:txBody>
      </p:sp>
      <p:sp>
        <p:nvSpPr>
          <p:cNvPr id="138" name="object 138"/>
          <p:cNvSpPr txBox="1"/>
          <p:nvPr/>
        </p:nvSpPr>
        <p:spPr>
          <a:xfrm>
            <a:off x="2196845" y="403352"/>
            <a:ext cx="1795145" cy="391160"/>
          </a:xfrm>
          <a:prstGeom prst="rect">
            <a:avLst/>
          </a:prstGeom>
        </p:spPr>
        <p:txBody>
          <a:bodyPr vert="horz" wrap="square" lIns="0" tIns="12700" rIns="0" bIns="0" rtlCol="0">
            <a:spAutoFit/>
          </a:bodyPr>
          <a:lstStyle/>
          <a:p>
            <a:pPr marL="428625" marR="5080" indent="-416559">
              <a:lnSpc>
                <a:spcPct val="100000"/>
              </a:lnSpc>
              <a:spcBef>
                <a:spcPts val="100"/>
              </a:spcBef>
            </a:pPr>
            <a:r>
              <a:rPr sz="1200" b="1" dirty="0">
                <a:latin typeface="Calibri"/>
                <a:cs typeface="Calibri"/>
              </a:rPr>
              <a:t>Possible</a:t>
            </a:r>
            <a:r>
              <a:rPr sz="1200" b="1" spc="-5" dirty="0">
                <a:latin typeface="Calibri"/>
                <a:cs typeface="Calibri"/>
              </a:rPr>
              <a:t> </a:t>
            </a:r>
            <a:r>
              <a:rPr sz="1200" b="1" spc="-10" dirty="0">
                <a:latin typeface="Calibri"/>
                <a:cs typeface="Calibri"/>
              </a:rPr>
              <a:t>concrete</a:t>
            </a:r>
            <a:r>
              <a:rPr sz="1200" b="1" spc="-25" dirty="0">
                <a:latin typeface="Calibri"/>
                <a:cs typeface="Calibri"/>
              </a:rPr>
              <a:t> </a:t>
            </a:r>
            <a:r>
              <a:rPr sz="1200" b="1" dirty="0">
                <a:latin typeface="Calibri"/>
                <a:cs typeface="Calibri"/>
              </a:rPr>
              <a:t>and</a:t>
            </a:r>
            <a:r>
              <a:rPr sz="1200" b="1" spc="5" dirty="0">
                <a:latin typeface="Calibri"/>
                <a:cs typeface="Calibri"/>
              </a:rPr>
              <a:t> </a:t>
            </a:r>
            <a:r>
              <a:rPr sz="1200" b="1" spc="-10" dirty="0">
                <a:latin typeface="Calibri"/>
                <a:cs typeface="Calibri"/>
              </a:rPr>
              <a:t>visual representation</a:t>
            </a:r>
            <a:endParaRPr sz="1200">
              <a:latin typeface="Calibri"/>
              <a:cs typeface="Calibri"/>
            </a:endParaRPr>
          </a:p>
        </p:txBody>
      </p:sp>
      <p:sp>
        <p:nvSpPr>
          <p:cNvPr id="139" name="object 139"/>
          <p:cNvSpPr txBox="1"/>
          <p:nvPr/>
        </p:nvSpPr>
        <p:spPr>
          <a:xfrm>
            <a:off x="4797933" y="5632500"/>
            <a:ext cx="1004569" cy="728345"/>
          </a:xfrm>
          <a:prstGeom prst="rect">
            <a:avLst/>
          </a:prstGeom>
        </p:spPr>
        <p:txBody>
          <a:bodyPr vert="horz" wrap="square" lIns="0" tIns="12700" rIns="0" bIns="0" rtlCol="0">
            <a:spAutoFit/>
          </a:bodyPr>
          <a:lstStyle/>
          <a:p>
            <a:pPr marL="297815">
              <a:lnSpc>
                <a:spcPct val="100000"/>
              </a:lnSpc>
              <a:spcBef>
                <a:spcPts val="100"/>
              </a:spcBef>
            </a:pPr>
            <a:r>
              <a:rPr sz="1800" b="1" dirty="0">
                <a:latin typeface="Calibri"/>
                <a:cs typeface="Calibri"/>
              </a:rPr>
              <a:t>321 </a:t>
            </a:r>
            <a:r>
              <a:rPr sz="1800" b="1" dirty="0">
                <a:solidFill>
                  <a:srgbClr val="FFCC00"/>
                </a:solidFill>
                <a:latin typeface="Arial"/>
                <a:cs typeface="Arial"/>
              </a:rPr>
              <a:t>÷</a:t>
            </a:r>
            <a:r>
              <a:rPr sz="1800" b="1" spc="-85" dirty="0">
                <a:solidFill>
                  <a:srgbClr val="FFCC00"/>
                </a:solidFill>
                <a:latin typeface="Arial"/>
                <a:cs typeface="Arial"/>
              </a:rPr>
              <a:t> </a:t>
            </a:r>
            <a:r>
              <a:rPr sz="1800" b="1" spc="-50" dirty="0">
                <a:latin typeface="Calibri"/>
                <a:cs typeface="Calibri"/>
              </a:rPr>
              <a:t>3</a:t>
            </a:r>
            <a:endParaRPr sz="1800">
              <a:latin typeface="Calibri"/>
              <a:cs typeface="Calibri"/>
            </a:endParaRPr>
          </a:p>
          <a:p>
            <a:pPr marL="12700" marR="235585" indent="4445">
              <a:lnSpc>
                <a:spcPct val="100000"/>
              </a:lnSpc>
              <a:spcBef>
                <a:spcPts val="969"/>
              </a:spcBef>
            </a:pPr>
            <a:r>
              <a:rPr sz="1000" dirty="0">
                <a:latin typeface="Calibri"/>
                <a:cs typeface="Calibri"/>
              </a:rPr>
              <a:t>Short</a:t>
            </a:r>
            <a:r>
              <a:rPr sz="1000" spc="-30" dirty="0">
                <a:latin typeface="Calibri"/>
                <a:cs typeface="Calibri"/>
              </a:rPr>
              <a:t> </a:t>
            </a:r>
            <a:r>
              <a:rPr sz="1000" spc="-10" dirty="0">
                <a:latin typeface="Calibri"/>
                <a:cs typeface="Calibri"/>
              </a:rPr>
              <a:t>division- </a:t>
            </a:r>
            <a:r>
              <a:rPr sz="1000" dirty="0">
                <a:latin typeface="Calibri"/>
                <a:cs typeface="Calibri"/>
              </a:rPr>
              <a:t>no</a:t>
            </a:r>
            <a:r>
              <a:rPr sz="1000" spc="-25" dirty="0">
                <a:latin typeface="Calibri"/>
                <a:cs typeface="Calibri"/>
              </a:rPr>
              <a:t> </a:t>
            </a:r>
            <a:r>
              <a:rPr sz="1000" spc="-10" dirty="0">
                <a:latin typeface="Calibri"/>
                <a:cs typeface="Calibri"/>
              </a:rPr>
              <a:t>remainders</a:t>
            </a:r>
            <a:endParaRPr sz="1000">
              <a:latin typeface="Calibri"/>
              <a:cs typeface="Calibri"/>
            </a:endParaRPr>
          </a:p>
        </p:txBody>
      </p:sp>
      <p:pic>
        <p:nvPicPr>
          <p:cNvPr id="140" name="object 140"/>
          <p:cNvPicPr/>
          <p:nvPr/>
        </p:nvPicPr>
        <p:blipFill>
          <a:blip r:embed="rId27" cstate="print"/>
          <a:stretch>
            <a:fillRect/>
          </a:stretch>
        </p:blipFill>
        <p:spPr>
          <a:xfrm>
            <a:off x="6504431" y="5082540"/>
            <a:ext cx="992124" cy="120395"/>
          </a:xfrm>
          <a:prstGeom prst="rect">
            <a:avLst/>
          </a:prstGeom>
        </p:spPr>
      </p:pic>
      <p:graphicFrame>
        <p:nvGraphicFramePr>
          <p:cNvPr id="141" name="object 141"/>
          <p:cNvGraphicFramePr>
            <a:graphicFrameLocks noGrp="1"/>
          </p:cNvGraphicFramePr>
          <p:nvPr/>
        </p:nvGraphicFramePr>
        <p:xfrm>
          <a:off x="6534150" y="4774354"/>
          <a:ext cx="932179" cy="771525"/>
        </p:xfrm>
        <a:graphic>
          <a:graphicData uri="http://schemas.openxmlformats.org/drawingml/2006/table">
            <a:tbl>
              <a:tblPr firstRow="1" bandRow="1">
                <a:tableStyleId>{2D5ABB26-0587-4C30-8999-92F81FD0307C}</a:tableStyleId>
              </a:tblPr>
              <a:tblGrid>
                <a:gridCol w="304800">
                  <a:extLst>
                    <a:ext uri="{9D8B030D-6E8A-4147-A177-3AD203B41FA5}">
                      <a16:colId xmlns:a16="http://schemas.microsoft.com/office/drawing/2014/main" val="20000"/>
                    </a:ext>
                  </a:extLst>
                </a:gridCol>
                <a:gridCol w="234950">
                  <a:extLst>
                    <a:ext uri="{9D8B030D-6E8A-4147-A177-3AD203B41FA5}">
                      <a16:colId xmlns:a16="http://schemas.microsoft.com/office/drawing/2014/main" val="20001"/>
                    </a:ext>
                  </a:extLst>
                </a:gridCol>
                <a:gridCol w="220979">
                  <a:extLst>
                    <a:ext uri="{9D8B030D-6E8A-4147-A177-3AD203B41FA5}">
                      <a16:colId xmlns:a16="http://schemas.microsoft.com/office/drawing/2014/main" val="20002"/>
                    </a:ext>
                  </a:extLst>
                </a:gridCol>
                <a:gridCol w="171450">
                  <a:extLst>
                    <a:ext uri="{9D8B030D-6E8A-4147-A177-3AD203B41FA5}">
                      <a16:colId xmlns:a16="http://schemas.microsoft.com/office/drawing/2014/main" val="20003"/>
                    </a:ext>
                  </a:extLst>
                </a:gridCol>
              </a:tblGrid>
              <a:tr h="347980">
                <a:tc>
                  <a:txBody>
                    <a:bodyPr/>
                    <a:lstStyle/>
                    <a:p>
                      <a:pPr marR="81915" algn="r">
                        <a:lnSpc>
                          <a:spcPts val="2640"/>
                        </a:lnSpc>
                      </a:pPr>
                      <a:r>
                        <a:rPr sz="2400" dirty="0">
                          <a:latin typeface="Arial"/>
                          <a:cs typeface="Arial"/>
                        </a:rPr>
                        <a:t>÷</a:t>
                      </a:r>
                      <a:endParaRPr sz="2400">
                        <a:latin typeface="Arial"/>
                        <a:cs typeface="Arial"/>
                      </a:endParaRPr>
                    </a:p>
                  </a:txBody>
                  <a:tcPr marL="0" marR="0" marT="0" marB="0">
                    <a:lnR w="28575">
                      <a:solidFill>
                        <a:srgbClr val="000000"/>
                      </a:solidFill>
                      <a:prstDash val="solid"/>
                    </a:lnR>
                    <a:lnB w="38100">
                      <a:solidFill>
                        <a:srgbClr val="000000"/>
                      </a:solidFill>
                      <a:prstDash val="solid"/>
                    </a:lnB>
                  </a:tcPr>
                </a:tc>
                <a:tc>
                  <a:txBody>
                    <a:bodyPr/>
                    <a:lstStyle/>
                    <a:p>
                      <a:pPr marL="19050" algn="ctr">
                        <a:lnSpc>
                          <a:spcPct val="100000"/>
                        </a:lnSpc>
                        <a:spcBef>
                          <a:spcPts val="320"/>
                        </a:spcBef>
                      </a:pPr>
                      <a:r>
                        <a:rPr sz="1800" b="1" dirty="0">
                          <a:latin typeface="Calibri"/>
                          <a:cs typeface="Calibri"/>
                        </a:rPr>
                        <a:t>1</a:t>
                      </a:r>
                      <a:endParaRPr sz="1800">
                        <a:latin typeface="Calibri"/>
                        <a:cs typeface="Calibri"/>
                      </a:endParaRPr>
                    </a:p>
                  </a:txBody>
                  <a:tcPr marL="0" marR="0" marT="40640" marB="0">
                    <a:lnL w="28575">
                      <a:solidFill>
                        <a:srgbClr val="000000"/>
                      </a:solidFill>
                      <a:prstDash val="solid"/>
                    </a:lnL>
                    <a:lnB w="38100">
                      <a:solidFill>
                        <a:srgbClr val="000000"/>
                      </a:solidFill>
                      <a:prstDash val="solid"/>
                    </a:lnB>
                  </a:tcPr>
                </a:tc>
                <a:tc>
                  <a:txBody>
                    <a:bodyPr/>
                    <a:lstStyle/>
                    <a:p>
                      <a:pPr marL="4445" algn="ctr">
                        <a:lnSpc>
                          <a:spcPct val="100000"/>
                        </a:lnSpc>
                        <a:spcBef>
                          <a:spcPts val="320"/>
                        </a:spcBef>
                      </a:pPr>
                      <a:r>
                        <a:rPr sz="1800" b="1" dirty="0">
                          <a:latin typeface="Calibri"/>
                          <a:cs typeface="Calibri"/>
                        </a:rPr>
                        <a:t>2</a:t>
                      </a:r>
                      <a:endParaRPr sz="1800">
                        <a:latin typeface="Calibri"/>
                        <a:cs typeface="Calibri"/>
                      </a:endParaRPr>
                    </a:p>
                  </a:txBody>
                  <a:tcPr marL="0" marR="0" marT="40640" marB="0">
                    <a:lnB w="38100">
                      <a:solidFill>
                        <a:srgbClr val="000000"/>
                      </a:solidFill>
                      <a:prstDash val="solid"/>
                    </a:lnB>
                  </a:tcPr>
                </a:tc>
                <a:tc>
                  <a:txBody>
                    <a:bodyPr/>
                    <a:lstStyle/>
                    <a:p>
                      <a:pPr algn="r">
                        <a:lnSpc>
                          <a:spcPct val="100000"/>
                        </a:lnSpc>
                        <a:spcBef>
                          <a:spcPts val="320"/>
                        </a:spcBef>
                      </a:pPr>
                      <a:r>
                        <a:rPr sz="1800" b="1" dirty="0">
                          <a:latin typeface="Calibri"/>
                          <a:cs typeface="Calibri"/>
                        </a:rPr>
                        <a:t>1</a:t>
                      </a:r>
                      <a:endParaRPr sz="1800">
                        <a:latin typeface="Calibri"/>
                        <a:cs typeface="Calibri"/>
                      </a:endParaRPr>
                    </a:p>
                  </a:txBody>
                  <a:tcPr marL="0" marR="0" marT="40640" marB="0">
                    <a:lnB w="38100">
                      <a:solidFill>
                        <a:srgbClr val="000000"/>
                      </a:solidFill>
                      <a:prstDash val="solid"/>
                    </a:lnB>
                  </a:tcPr>
                </a:tc>
                <a:extLst>
                  <a:ext uri="{0D108BD9-81ED-4DB2-BD59-A6C34878D82A}">
                    <a16:rowId xmlns:a16="http://schemas.microsoft.com/office/drawing/2014/main" val="10000"/>
                  </a:ext>
                </a:extLst>
              </a:tr>
              <a:tr h="423545">
                <a:tc>
                  <a:txBody>
                    <a:bodyPr/>
                    <a:lstStyle/>
                    <a:p>
                      <a:pPr marR="84455" algn="r">
                        <a:lnSpc>
                          <a:spcPct val="100000"/>
                        </a:lnSpc>
                        <a:spcBef>
                          <a:spcPts val="815"/>
                        </a:spcBef>
                      </a:pPr>
                      <a:r>
                        <a:rPr sz="1800" b="1" dirty="0">
                          <a:latin typeface="Calibri"/>
                          <a:cs typeface="Calibri"/>
                        </a:rPr>
                        <a:t>3</a:t>
                      </a:r>
                      <a:endParaRPr sz="1800">
                        <a:latin typeface="Calibri"/>
                        <a:cs typeface="Calibri"/>
                      </a:endParaRPr>
                    </a:p>
                  </a:txBody>
                  <a:tcPr marL="0" marR="0" marT="103505" marB="0">
                    <a:lnR w="28575">
                      <a:solidFill>
                        <a:srgbClr val="000000"/>
                      </a:solidFill>
                      <a:prstDash val="solid"/>
                    </a:lnR>
                    <a:lnT w="38100">
                      <a:solidFill>
                        <a:srgbClr val="000000"/>
                      </a:solidFill>
                      <a:prstDash val="solid"/>
                    </a:lnT>
                  </a:tcPr>
                </a:tc>
                <a:tc>
                  <a:txBody>
                    <a:bodyPr/>
                    <a:lstStyle/>
                    <a:p>
                      <a:pPr marL="12065" algn="ctr">
                        <a:lnSpc>
                          <a:spcPct val="100000"/>
                        </a:lnSpc>
                        <a:spcBef>
                          <a:spcPts val="815"/>
                        </a:spcBef>
                      </a:pPr>
                      <a:r>
                        <a:rPr sz="1800" b="1" dirty="0">
                          <a:latin typeface="Calibri"/>
                          <a:cs typeface="Calibri"/>
                        </a:rPr>
                        <a:t>3</a:t>
                      </a:r>
                      <a:endParaRPr sz="1800">
                        <a:latin typeface="Calibri"/>
                        <a:cs typeface="Calibri"/>
                      </a:endParaRPr>
                    </a:p>
                  </a:txBody>
                  <a:tcPr marL="0" marR="0" marT="103505" marB="0">
                    <a:lnL w="28575">
                      <a:solidFill>
                        <a:srgbClr val="000000"/>
                      </a:solidFill>
                      <a:prstDash val="solid"/>
                    </a:lnL>
                    <a:lnT w="38100">
                      <a:solidFill>
                        <a:srgbClr val="000000"/>
                      </a:solidFill>
                      <a:prstDash val="solid"/>
                    </a:lnT>
                  </a:tcPr>
                </a:tc>
                <a:tc>
                  <a:txBody>
                    <a:bodyPr/>
                    <a:lstStyle/>
                    <a:p>
                      <a:pPr algn="ctr">
                        <a:lnSpc>
                          <a:spcPct val="100000"/>
                        </a:lnSpc>
                        <a:spcBef>
                          <a:spcPts val="815"/>
                        </a:spcBef>
                      </a:pPr>
                      <a:r>
                        <a:rPr sz="1800" b="1" dirty="0">
                          <a:latin typeface="Calibri"/>
                          <a:cs typeface="Calibri"/>
                        </a:rPr>
                        <a:t>6</a:t>
                      </a:r>
                      <a:endParaRPr sz="1800">
                        <a:latin typeface="Calibri"/>
                        <a:cs typeface="Calibri"/>
                      </a:endParaRPr>
                    </a:p>
                  </a:txBody>
                  <a:tcPr marL="0" marR="0" marT="103505" marB="0">
                    <a:lnT w="38100">
                      <a:solidFill>
                        <a:srgbClr val="000000"/>
                      </a:solidFill>
                      <a:prstDash val="solid"/>
                    </a:lnT>
                  </a:tcPr>
                </a:tc>
                <a:tc>
                  <a:txBody>
                    <a:bodyPr/>
                    <a:lstStyle/>
                    <a:p>
                      <a:pPr algn="r">
                        <a:lnSpc>
                          <a:spcPct val="100000"/>
                        </a:lnSpc>
                        <a:spcBef>
                          <a:spcPts val="815"/>
                        </a:spcBef>
                      </a:pPr>
                      <a:r>
                        <a:rPr sz="1800" b="1" dirty="0">
                          <a:latin typeface="Calibri"/>
                          <a:cs typeface="Calibri"/>
                        </a:rPr>
                        <a:t>3</a:t>
                      </a:r>
                      <a:endParaRPr sz="1800" dirty="0">
                        <a:latin typeface="Calibri"/>
                        <a:cs typeface="Calibri"/>
                      </a:endParaRPr>
                    </a:p>
                  </a:txBody>
                  <a:tcPr marL="0" marR="0" marT="103505" marB="0">
                    <a:lnT w="38100">
                      <a:solidFill>
                        <a:srgbClr val="000000"/>
                      </a:solidFill>
                      <a:prstDash val="solid"/>
                    </a:lnT>
                  </a:tcPr>
                </a:tc>
                <a:extLst>
                  <a:ext uri="{0D108BD9-81ED-4DB2-BD59-A6C34878D82A}">
                    <a16:rowId xmlns:a16="http://schemas.microsoft.com/office/drawing/2014/main" val="10001"/>
                  </a:ext>
                </a:extLst>
              </a:tr>
            </a:tbl>
          </a:graphicData>
        </a:graphic>
      </p:graphicFrame>
      <p:grpSp>
        <p:nvGrpSpPr>
          <p:cNvPr id="142" name="object 142"/>
          <p:cNvGrpSpPr/>
          <p:nvPr/>
        </p:nvGrpSpPr>
        <p:grpSpPr>
          <a:xfrm>
            <a:off x="1914588" y="1100260"/>
            <a:ext cx="2260600" cy="1033780"/>
            <a:chOff x="1914588" y="1100260"/>
            <a:chExt cx="2260600" cy="1033780"/>
          </a:xfrm>
        </p:grpSpPr>
        <p:sp>
          <p:nvSpPr>
            <p:cNvPr id="143" name="object 143"/>
            <p:cNvSpPr/>
            <p:nvPr/>
          </p:nvSpPr>
          <p:spPr>
            <a:xfrm>
              <a:off x="2367026" y="1233551"/>
              <a:ext cx="93980" cy="895350"/>
            </a:xfrm>
            <a:custGeom>
              <a:avLst/>
              <a:gdLst/>
              <a:ahLst/>
              <a:cxnLst/>
              <a:rect l="l" t="t" r="r" b="b"/>
              <a:pathLst>
                <a:path w="93980" h="895350">
                  <a:moveTo>
                    <a:pt x="93662" y="0"/>
                  </a:moveTo>
                  <a:lnTo>
                    <a:pt x="0" y="0"/>
                  </a:lnTo>
                  <a:lnTo>
                    <a:pt x="0" y="895350"/>
                  </a:lnTo>
                  <a:lnTo>
                    <a:pt x="93662" y="895350"/>
                  </a:lnTo>
                  <a:lnTo>
                    <a:pt x="93662" y="0"/>
                  </a:lnTo>
                  <a:close/>
                </a:path>
              </a:pathLst>
            </a:custGeom>
            <a:solidFill>
              <a:srgbClr val="9D3722"/>
            </a:solidFill>
          </p:spPr>
          <p:txBody>
            <a:bodyPr wrap="square" lIns="0" tIns="0" rIns="0" bIns="0" rtlCol="0"/>
            <a:lstStyle/>
            <a:p>
              <a:endParaRPr/>
            </a:p>
          </p:txBody>
        </p:sp>
        <p:sp>
          <p:nvSpPr>
            <p:cNvPr id="144" name="object 144"/>
            <p:cNvSpPr/>
            <p:nvPr/>
          </p:nvSpPr>
          <p:spPr>
            <a:xfrm>
              <a:off x="2367026" y="1233551"/>
              <a:ext cx="93980" cy="895350"/>
            </a:xfrm>
            <a:custGeom>
              <a:avLst/>
              <a:gdLst/>
              <a:ahLst/>
              <a:cxnLst/>
              <a:rect l="l" t="t" r="r" b="b"/>
              <a:pathLst>
                <a:path w="93980" h="895350">
                  <a:moveTo>
                    <a:pt x="0" y="895350"/>
                  </a:moveTo>
                  <a:lnTo>
                    <a:pt x="93662" y="895350"/>
                  </a:lnTo>
                  <a:lnTo>
                    <a:pt x="93662" y="0"/>
                  </a:lnTo>
                  <a:lnTo>
                    <a:pt x="0" y="0"/>
                  </a:lnTo>
                  <a:lnTo>
                    <a:pt x="0" y="895350"/>
                  </a:lnTo>
                  <a:close/>
                </a:path>
              </a:pathLst>
            </a:custGeom>
            <a:ln w="9525">
              <a:solidFill>
                <a:srgbClr val="000000"/>
              </a:solidFill>
            </a:ln>
          </p:spPr>
          <p:txBody>
            <a:bodyPr wrap="square" lIns="0" tIns="0" rIns="0" bIns="0" rtlCol="0"/>
            <a:lstStyle/>
            <a:p>
              <a:endParaRPr/>
            </a:p>
          </p:txBody>
        </p:sp>
        <p:sp>
          <p:nvSpPr>
            <p:cNvPr id="145" name="object 145"/>
            <p:cNvSpPr/>
            <p:nvPr/>
          </p:nvSpPr>
          <p:spPr>
            <a:xfrm>
              <a:off x="2141601" y="1681162"/>
              <a:ext cx="78105" cy="430530"/>
            </a:xfrm>
            <a:custGeom>
              <a:avLst/>
              <a:gdLst/>
              <a:ahLst/>
              <a:cxnLst/>
              <a:rect l="l" t="t" r="r" b="b"/>
              <a:pathLst>
                <a:path w="78105" h="430530">
                  <a:moveTo>
                    <a:pt x="77787" y="0"/>
                  </a:moveTo>
                  <a:lnTo>
                    <a:pt x="0" y="0"/>
                  </a:lnTo>
                  <a:lnTo>
                    <a:pt x="0" y="430212"/>
                  </a:lnTo>
                  <a:lnTo>
                    <a:pt x="77787" y="430212"/>
                  </a:lnTo>
                  <a:lnTo>
                    <a:pt x="77787" y="0"/>
                  </a:lnTo>
                  <a:close/>
                </a:path>
              </a:pathLst>
            </a:custGeom>
            <a:solidFill>
              <a:srgbClr val="660066"/>
            </a:solidFill>
          </p:spPr>
          <p:txBody>
            <a:bodyPr wrap="square" lIns="0" tIns="0" rIns="0" bIns="0" rtlCol="0"/>
            <a:lstStyle/>
            <a:p>
              <a:endParaRPr/>
            </a:p>
          </p:txBody>
        </p:sp>
        <p:sp>
          <p:nvSpPr>
            <p:cNvPr id="146" name="object 146"/>
            <p:cNvSpPr/>
            <p:nvPr/>
          </p:nvSpPr>
          <p:spPr>
            <a:xfrm>
              <a:off x="2141601" y="1681162"/>
              <a:ext cx="78105" cy="430530"/>
            </a:xfrm>
            <a:custGeom>
              <a:avLst/>
              <a:gdLst/>
              <a:ahLst/>
              <a:cxnLst/>
              <a:rect l="l" t="t" r="r" b="b"/>
              <a:pathLst>
                <a:path w="78105" h="430530">
                  <a:moveTo>
                    <a:pt x="0" y="430212"/>
                  </a:moveTo>
                  <a:lnTo>
                    <a:pt x="77787" y="430212"/>
                  </a:lnTo>
                  <a:lnTo>
                    <a:pt x="77787" y="0"/>
                  </a:lnTo>
                  <a:lnTo>
                    <a:pt x="0" y="0"/>
                  </a:lnTo>
                  <a:lnTo>
                    <a:pt x="0" y="430212"/>
                  </a:lnTo>
                  <a:close/>
                </a:path>
              </a:pathLst>
            </a:custGeom>
            <a:ln w="9525">
              <a:solidFill>
                <a:srgbClr val="000000"/>
              </a:solidFill>
            </a:ln>
          </p:spPr>
          <p:txBody>
            <a:bodyPr wrap="square" lIns="0" tIns="0" rIns="0" bIns="0" rtlCol="0"/>
            <a:lstStyle/>
            <a:p>
              <a:endParaRPr/>
            </a:p>
          </p:txBody>
        </p:sp>
        <p:sp>
          <p:nvSpPr>
            <p:cNvPr id="147" name="object 147"/>
            <p:cNvSpPr/>
            <p:nvPr/>
          </p:nvSpPr>
          <p:spPr>
            <a:xfrm>
              <a:off x="1919351" y="1885886"/>
              <a:ext cx="97155" cy="236854"/>
            </a:xfrm>
            <a:custGeom>
              <a:avLst/>
              <a:gdLst/>
              <a:ahLst/>
              <a:cxnLst/>
              <a:rect l="l" t="t" r="r" b="b"/>
              <a:pathLst>
                <a:path w="97155" h="236855">
                  <a:moveTo>
                    <a:pt x="96837" y="0"/>
                  </a:moveTo>
                  <a:lnTo>
                    <a:pt x="0" y="0"/>
                  </a:lnTo>
                  <a:lnTo>
                    <a:pt x="0" y="236537"/>
                  </a:lnTo>
                  <a:lnTo>
                    <a:pt x="96837" y="236537"/>
                  </a:lnTo>
                  <a:lnTo>
                    <a:pt x="96837" y="0"/>
                  </a:lnTo>
                  <a:close/>
                </a:path>
              </a:pathLst>
            </a:custGeom>
            <a:solidFill>
              <a:srgbClr val="FF0000"/>
            </a:solidFill>
          </p:spPr>
          <p:txBody>
            <a:bodyPr wrap="square" lIns="0" tIns="0" rIns="0" bIns="0" rtlCol="0"/>
            <a:lstStyle/>
            <a:p>
              <a:endParaRPr/>
            </a:p>
          </p:txBody>
        </p:sp>
        <p:sp>
          <p:nvSpPr>
            <p:cNvPr id="148" name="object 148"/>
            <p:cNvSpPr/>
            <p:nvPr/>
          </p:nvSpPr>
          <p:spPr>
            <a:xfrm>
              <a:off x="1919351" y="1885886"/>
              <a:ext cx="97155" cy="236854"/>
            </a:xfrm>
            <a:custGeom>
              <a:avLst/>
              <a:gdLst/>
              <a:ahLst/>
              <a:cxnLst/>
              <a:rect l="l" t="t" r="r" b="b"/>
              <a:pathLst>
                <a:path w="97155" h="236855">
                  <a:moveTo>
                    <a:pt x="0" y="236537"/>
                  </a:moveTo>
                  <a:lnTo>
                    <a:pt x="96837" y="236537"/>
                  </a:lnTo>
                  <a:lnTo>
                    <a:pt x="96837" y="0"/>
                  </a:lnTo>
                  <a:lnTo>
                    <a:pt x="0" y="0"/>
                  </a:lnTo>
                  <a:lnTo>
                    <a:pt x="0" y="236537"/>
                  </a:lnTo>
                  <a:close/>
                </a:path>
              </a:pathLst>
            </a:custGeom>
            <a:ln w="9525">
              <a:solidFill>
                <a:srgbClr val="000000"/>
              </a:solidFill>
            </a:ln>
          </p:spPr>
          <p:txBody>
            <a:bodyPr wrap="square" lIns="0" tIns="0" rIns="0" bIns="0" rtlCol="0"/>
            <a:lstStyle/>
            <a:p>
              <a:endParaRPr/>
            </a:p>
          </p:txBody>
        </p:sp>
        <p:pic>
          <p:nvPicPr>
            <p:cNvPr id="149" name="object 149"/>
            <p:cNvPicPr/>
            <p:nvPr/>
          </p:nvPicPr>
          <p:blipFill>
            <a:blip r:embed="rId28" cstate="print"/>
            <a:stretch>
              <a:fillRect/>
            </a:stretch>
          </p:blipFill>
          <p:spPr>
            <a:xfrm>
              <a:off x="3152775" y="1100260"/>
              <a:ext cx="1021953" cy="998620"/>
            </a:xfrm>
            <a:prstGeom prst="rect">
              <a:avLst/>
            </a:prstGeom>
          </p:spPr>
        </p:pic>
      </p:grpSp>
      <p:sp>
        <p:nvSpPr>
          <p:cNvPr id="150" name="object 150"/>
          <p:cNvSpPr txBox="1"/>
          <p:nvPr/>
        </p:nvSpPr>
        <p:spPr>
          <a:xfrm>
            <a:off x="1826514" y="901954"/>
            <a:ext cx="1956435" cy="327025"/>
          </a:xfrm>
          <a:prstGeom prst="rect">
            <a:avLst/>
          </a:prstGeom>
        </p:spPr>
        <p:txBody>
          <a:bodyPr vert="horz" wrap="square" lIns="0" tIns="12065" rIns="0" bIns="0" rtlCol="0">
            <a:spAutoFit/>
          </a:bodyPr>
          <a:lstStyle/>
          <a:p>
            <a:pPr marL="114300">
              <a:lnSpc>
                <a:spcPts val="1190"/>
              </a:lnSpc>
              <a:spcBef>
                <a:spcPts val="95"/>
              </a:spcBef>
              <a:tabLst>
                <a:tab pos="1024255" algn="l"/>
              </a:tabLst>
            </a:pPr>
            <a:r>
              <a:rPr sz="1500" i="1" spc="-15" baseline="2777" dirty="0">
                <a:latin typeface="Calibri"/>
                <a:cs typeface="Calibri"/>
              </a:rPr>
              <a:t>Cuisenaire</a:t>
            </a:r>
            <a:r>
              <a:rPr sz="1500" i="1" spc="37" baseline="2777" dirty="0">
                <a:latin typeface="Calibri"/>
                <a:cs typeface="Calibri"/>
              </a:rPr>
              <a:t> </a:t>
            </a:r>
            <a:r>
              <a:rPr sz="1500" i="1" spc="-37" baseline="2777" dirty="0">
                <a:latin typeface="Calibri"/>
                <a:cs typeface="Calibri"/>
              </a:rPr>
              <a:t>to</a:t>
            </a:r>
            <a:r>
              <a:rPr sz="1500" i="1" baseline="2777" dirty="0">
                <a:latin typeface="Calibri"/>
                <a:cs typeface="Calibri"/>
              </a:rPr>
              <a:t>	</a:t>
            </a:r>
            <a:r>
              <a:rPr sz="1000" i="1" dirty="0">
                <a:latin typeface="Calibri"/>
                <a:cs typeface="Calibri"/>
              </a:rPr>
              <a:t>Statue</a:t>
            </a:r>
            <a:r>
              <a:rPr sz="1000" i="1" spc="-30" dirty="0">
                <a:latin typeface="Calibri"/>
                <a:cs typeface="Calibri"/>
              </a:rPr>
              <a:t> </a:t>
            </a:r>
            <a:r>
              <a:rPr sz="1000" i="1" dirty="0">
                <a:latin typeface="Calibri"/>
                <a:cs typeface="Calibri"/>
              </a:rPr>
              <a:t>is</a:t>
            </a:r>
            <a:r>
              <a:rPr sz="1000" i="1" spc="-20" dirty="0">
                <a:latin typeface="Calibri"/>
                <a:cs typeface="Calibri"/>
              </a:rPr>
              <a:t> </a:t>
            </a:r>
            <a:r>
              <a:rPr sz="1000" i="1" dirty="0">
                <a:latin typeface="Calibri"/>
                <a:cs typeface="Calibri"/>
              </a:rPr>
              <a:t>3</a:t>
            </a:r>
            <a:r>
              <a:rPr sz="1000" i="1" spc="5" dirty="0">
                <a:latin typeface="Calibri"/>
                <a:cs typeface="Calibri"/>
              </a:rPr>
              <a:t> </a:t>
            </a:r>
            <a:r>
              <a:rPr sz="1000" i="1" spc="-10" dirty="0">
                <a:latin typeface="Calibri"/>
                <a:cs typeface="Calibri"/>
              </a:rPr>
              <a:t>metres</a:t>
            </a:r>
            <a:endParaRPr sz="1000">
              <a:latin typeface="Calibri"/>
              <a:cs typeface="Calibri"/>
            </a:endParaRPr>
          </a:p>
          <a:p>
            <a:pPr marL="12700">
              <a:lnSpc>
                <a:spcPts val="1190"/>
              </a:lnSpc>
            </a:pPr>
            <a:r>
              <a:rPr sz="1000" i="1" spc="-10" dirty="0">
                <a:latin typeface="Calibri"/>
                <a:cs typeface="Calibri"/>
              </a:rPr>
              <a:t>represent</a:t>
            </a:r>
            <a:r>
              <a:rPr sz="1000" i="1" spc="25" dirty="0">
                <a:latin typeface="Calibri"/>
                <a:cs typeface="Calibri"/>
              </a:rPr>
              <a:t> </a:t>
            </a:r>
            <a:r>
              <a:rPr sz="1000" i="1" spc="-10" dirty="0">
                <a:latin typeface="Calibri"/>
                <a:cs typeface="Calibri"/>
              </a:rPr>
              <a:t>scaling</a:t>
            </a:r>
            <a:endParaRPr sz="1000">
              <a:latin typeface="Calibri"/>
              <a:cs typeface="Calibri"/>
            </a:endParaRPr>
          </a:p>
        </p:txBody>
      </p:sp>
      <p:sp>
        <p:nvSpPr>
          <p:cNvPr id="151" name="object 151"/>
          <p:cNvSpPr txBox="1"/>
          <p:nvPr/>
        </p:nvSpPr>
        <p:spPr>
          <a:xfrm>
            <a:off x="2612263" y="1406779"/>
            <a:ext cx="654685" cy="330200"/>
          </a:xfrm>
          <a:prstGeom prst="rect">
            <a:avLst/>
          </a:prstGeom>
        </p:spPr>
        <p:txBody>
          <a:bodyPr vert="horz" wrap="square" lIns="0" tIns="12065" rIns="0" bIns="0" rtlCol="0">
            <a:spAutoFit/>
          </a:bodyPr>
          <a:lstStyle/>
          <a:p>
            <a:pPr marL="139065" marR="5080" indent="-127000">
              <a:lnSpc>
                <a:spcPct val="100000"/>
              </a:lnSpc>
              <a:spcBef>
                <a:spcPts val="95"/>
              </a:spcBef>
            </a:pPr>
            <a:r>
              <a:rPr sz="1000" i="1" dirty="0">
                <a:latin typeface="Calibri"/>
                <a:cs typeface="Calibri"/>
              </a:rPr>
              <a:t>I</a:t>
            </a:r>
            <a:r>
              <a:rPr sz="1000" i="1" spc="-10" dirty="0">
                <a:latin typeface="Calibri"/>
                <a:cs typeface="Calibri"/>
              </a:rPr>
              <a:t> </a:t>
            </a:r>
            <a:r>
              <a:rPr sz="1000" i="1" dirty="0">
                <a:latin typeface="Calibri"/>
                <a:cs typeface="Calibri"/>
              </a:rPr>
              <a:t>am</a:t>
            </a:r>
            <a:r>
              <a:rPr sz="1000" i="1" spc="-15" dirty="0">
                <a:latin typeface="Calibri"/>
                <a:cs typeface="Calibri"/>
              </a:rPr>
              <a:t> </a:t>
            </a:r>
            <a:r>
              <a:rPr sz="1000" i="1" dirty="0">
                <a:latin typeface="Calibri"/>
                <a:cs typeface="Calibri"/>
              </a:rPr>
              <a:t>3</a:t>
            </a:r>
            <a:r>
              <a:rPr sz="1000" i="1" spc="-15" dirty="0">
                <a:latin typeface="Calibri"/>
                <a:cs typeface="Calibri"/>
              </a:rPr>
              <a:t> </a:t>
            </a:r>
            <a:r>
              <a:rPr sz="1000" i="1" spc="-10" dirty="0">
                <a:latin typeface="Calibri"/>
                <a:cs typeface="Calibri"/>
              </a:rPr>
              <a:t>times smaller</a:t>
            </a:r>
            <a:endParaRPr sz="1000">
              <a:latin typeface="Calibri"/>
              <a:cs typeface="Calibri"/>
            </a:endParaRPr>
          </a:p>
        </p:txBody>
      </p:sp>
      <p:grpSp>
        <p:nvGrpSpPr>
          <p:cNvPr id="152" name="object 152"/>
          <p:cNvGrpSpPr/>
          <p:nvPr/>
        </p:nvGrpSpPr>
        <p:grpSpPr>
          <a:xfrm>
            <a:off x="1991867" y="4105275"/>
            <a:ext cx="1978660" cy="1511300"/>
            <a:chOff x="1991867" y="4105275"/>
            <a:chExt cx="1978660" cy="1511300"/>
          </a:xfrm>
        </p:grpSpPr>
        <p:pic>
          <p:nvPicPr>
            <p:cNvPr id="153" name="object 153"/>
            <p:cNvPicPr/>
            <p:nvPr/>
          </p:nvPicPr>
          <p:blipFill>
            <a:blip r:embed="rId29" cstate="print"/>
            <a:stretch>
              <a:fillRect/>
            </a:stretch>
          </p:blipFill>
          <p:spPr>
            <a:xfrm>
              <a:off x="2350125" y="4108690"/>
              <a:ext cx="101873" cy="1507258"/>
            </a:xfrm>
            <a:prstGeom prst="rect">
              <a:avLst/>
            </a:prstGeom>
          </p:spPr>
        </p:pic>
        <p:sp>
          <p:nvSpPr>
            <p:cNvPr id="154" name="object 154"/>
            <p:cNvSpPr/>
            <p:nvPr/>
          </p:nvSpPr>
          <p:spPr>
            <a:xfrm>
              <a:off x="2395600" y="4117975"/>
              <a:ext cx="11430" cy="1444625"/>
            </a:xfrm>
            <a:custGeom>
              <a:avLst/>
              <a:gdLst/>
              <a:ahLst/>
              <a:cxnLst/>
              <a:rect l="l" t="t" r="r" b="b"/>
              <a:pathLst>
                <a:path w="11430" h="1444625">
                  <a:moveTo>
                    <a:pt x="11049" y="0"/>
                  </a:moveTo>
                  <a:lnTo>
                    <a:pt x="0" y="1444625"/>
                  </a:lnTo>
                </a:path>
              </a:pathLst>
            </a:custGeom>
            <a:ln w="25400">
              <a:solidFill>
                <a:srgbClr val="000000"/>
              </a:solidFill>
            </a:ln>
          </p:spPr>
          <p:txBody>
            <a:bodyPr wrap="square" lIns="0" tIns="0" rIns="0" bIns="0" rtlCol="0"/>
            <a:lstStyle/>
            <a:p>
              <a:endParaRPr/>
            </a:p>
          </p:txBody>
        </p:sp>
        <p:pic>
          <p:nvPicPr>
            <p:cNvPr id="155" name="object 155"/>
            <p:cNvPicPr/>
            <p:nvPr/>
          </p:nvPicPr>
          <p:blipFill>
            <a:blip r:embed="rId30" cstate="print"/>
            <a:stretch>
              <a:fillRect/>
            </a:stretch>
          </p:blipFill>
          <p:spPr>
            <a:xfrm>
              <a:off x="1991867" y="4329684"/>
              <a:ext cx="1978152" cy="126492"/>
            </a:xfrm>
            <a:prstGeom prst="rect">
              <a:avLst/>
            </a:prstGeom>
          </p:spPr>
        </p:pic>
        <p:sp>
          <p:nvSpPr>
            <p:cNvPr id="156" name="object 156"/>
            <p:cNvSpPr/>
            <p:nvPr/>
          </p:nvSpPr>
          <p:spPr>
            <a:xfrm>
              <a:off x="2035174" y="4365625"/>
              <a:ext cx="1892300" cy="15875"/>
            </a:xfrm>
            <a:custGeom>
              <a:avLst/>
              <a:gdLst/>
              <a:ahLst/>
              <a:cxnLst/>
              <a:rect l="l" t="t" r="r" b="b"/>
              <a:pathLst>
                <a:path w="1892300" h="15875">
                  <a:moveTo>
                    <a:pt x="0" y="0"/>
                  </a:moveTo>
                  <a:lnTo>
                    <a:pt x="1892300" y="15875"/>
                  </a:lnTo>
                </a:path>
              </a:pathLst>
            </a:custGeom>
            <a:ln w="25400">
              <a:solidFill>
                <a:srgbClr val="000000"/>
              </a:solidFill>
            </a:ln>
          </p:spPr>
          <p:txBody>
            <a:bodyPr wrap="square" lIns="0" tIns="0" rIns="0" bIns="0" rtlCol="0"/>
            <a:lstStyle/>
            <a:p>
              <a:endParaRPr/>
            </a:p>
          </p:txBody>
        </p:sp>
      </p:grpSp>
      <p:sp>
        <p:nvSpPr>
          <p:cNvPr id="157" name="object 157"/>
          <p:cNvSpPr txBox="1"/>
          <p:nvPr/>
        </p:nvSpPr>
        <p:spPr>
          <a:xfrm>
            <a:off x="2082545" y="4016502"/>
            <a:ext cx="1930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grpSp>
        <p:nvGrpSpPr>
          <p:cNvPr id="158" name="object 158"/>
          <p:cNvGrpSpPr/>
          <p:nvPr/>
        </p:nvGrpSpPr>
        <p:grpSpPr>
          <a:xfrm>
            <a:off x="2530475" y="4354067"/>
            <a:ext cx="974725" cy="1370330"/>
            <a:chOff x="2530475" y="4354067"/>
            <a:chExt cx="974725" cy="1370330"/>
          </a:xfrm>
        </p:grpSpPr>
        <p:pic>
          <p:nvPicPr>
            <p:cNvPr id="159" name="object 159"/>
            <p:cNvPicPr/>
            <p:nvPr/>
          </p:nvPicPr>
          <p:blipFill>
            <a:blip r:embed="rId31" cstate="print"/>
            <a:stretch>
              <a:fillRect/>
            </a:stretch>
          </p:blipFill>
          <p:spPr>
            <a:xfrm>
              <a:off x="3393947" y="4354067"/>
              <a:ext cx="111251" cy="1370076"/>
            </a:xfrm>
            <a:prstGeom prst="rect">
              <a:avLst/>
            </a:prstGeom>
          </p:spPr>
        </p:pic>
        <p:sp>
          <p:nvSpPr>
            <p:cNvPr id="160" name="object 160"/>
            <p:cNvSpPr/>
            <p:nvPr/>
          </p:nvSpPr>
          <p:spPr>
            <a:xfrm>
              <a:off x="3449700" y="4376673"/>
              <a:ext cx="0" cy="1284605"/>
            </a:xfrm>
            <a:custGeom>
              <a:avLst/>
              <a:gdLst/>
              <a:ahLst/>
              <a:cxnLst/>
              <a:rect l="l" t="t" r="r" b="b"/>
              <a:pathLst>
                <a:path h="1284604">
                  <a:moveTo>
                    <a:pt x="0" y="0"/>
                  </a:moveTo>
                  <a:lnTo>
                    <a:pt x="0" y="1284351"/>
                  </a:lnTo>
                </a:path>
              </a:pathLst>
            </a:custGeom>
            <a:ln w="25400">
              <a:solidFill>
                <a:srgbClr val="000000"/>
              </a:solidFill>
              <a:prstDash val="dash"/>
            </a:ln>
          </p:spPr>
          <p:txBody>
            <a:bodyPr wrap="square" lIns="0" tIns="0" rIns="0" bIns="0" rtlCol="0"/>
            <a:lstStyle/>
            <a:p>
              <a:endParaRPr/>
            </a:p>
          </p:txBody>
        </p:sp>
        <p:sp>
          <p:nvSpPr>
            <p:cNvPr id="161" name="object 161"/>
            <p:cNvSpPr/>
            <p:nvPr/>
          </p:nvSpPr>
          <p:spPr>
            <a:xfrm>
              <a:off x="2543175" y="4471923"/>
              <a:ext cx="278130" cy="251460"/>
            </a:xfrm>
            <a:custGeom>
              <a:avLst/>
              <a:gdLst/>
              <a:ahLst/>
              <a:cxnLst/>
              <a:rect l="l" t="t" r="r" b="b"/>
              <a:pathLst>
                <a:path w="278130" h="251460">
                  <a:moveTo>
                    <a:pt x="138937" y="0"/>
                  </a:moveTo>
                  <a:lnTo>
                    <a:pt x="95032" y="6404"/>
                  </a:lnTo>
                  <a:lnTo>
                    <a:pt x="56893" y="24233"/>
                  </a:lnTo>
                  <a:lnTo>
                    <a:pt x="26814" y="51407"/>
                  </a:lnTo>
                  <a:lnTo>
                    <a:pt x="7085" y="85847"/>
                  </a:lnTo>
                  <a:lnTo>
                    <a:pt x="0" y="125475"/>
                  </a:lnTo>
                  <a:lnTo>
                    <a:pt x="7085" y="165104"/>
                  </a:lnTo>
                  <a:lnTo>
                    <a:pt x="26814" y="199544"/>
                  </a:lnTo>
                  <a:lnTo>
                    <a:pt x="56893" y="226718"/>
                  </a:lnTo>
                  <a:lnTo>
                    <a:pt x="95032" y="244547"/>
                  </a:lnTo>
                  <a:lnTo>
                    <a:pt x="138937" y="250951"/>
                  </a:lnTo>
                  <a:lnTo>
                    <a:pt x="182843" y="244547"/>
                  </a:lnTo>
                  <a:lnTo>
                    <a:pt x="220982" y="226718"/>
                  </a:lnTo>
                  <a:lnTo>
                    <a:pt x="251061" y="199544"/>
                  </a:lnTo>
                  <a:lnTo>
                    <a:pt x="270790" y="165104"/>
                  </a:lnTo>
                  <a:lnTo>
                    <a:pt x="277875" y="125475"/>
                  </a:lnTo>
                  <a:lnTo>
                    <a:pt x="270790" y="85847"/>
                  </a:lnTo>
                  <a:lnTo>
                    <a:pt x="251061" y="51407"/>
                  </a:lnTo>
                  <a:lnTo>
                    <a:pt x="220982" y="24233"/>
                  </a:lnTo>
                  <a:lnTo>
                    <a:pt x="182843" y="6404"/>
                  </a:lnTo>
                  <a:lnTo>
                    <a:pt x="138937" y="0"/>
                  </a:lnTo>
                  <a:close/>
                </a:path>
              </a:pathLst>
            </a:custGeom>
            <a:solidFill>
              <a:srgbClr val="99FF33"/>
            </a:solidFill>
          </p:spPr>
          <p:txBody>
            <a:bodyPr wrap="square" lIns="0" tIns="0" rIns="0" bIns="0" rtlCol="0"/>
            <a:lstStyle/>
            <a:p>
              <a:endParaRPr/>
            </a:p>
          </p:txBody>
        </p:sp>
        <p:sp>
          <p:nvSpPr>
            <p:cNvPr id="162" name="object 162"/>
            <p:cNvSpPr/>
            <p:nvPr/>
          </p:nvSpPr>
          <p:spPr>
            <a:xfrm>
              <a:off x="2543175" y="4471923"/>
              <a:ext cx="278130" cy="251460"/>
            </a:xfrm>
            <a:custGeom>
              <a:avLst/>
              <a:gdLst/>
              <a:ahLst/>
              <a:cxnLst/>
              <a:rect l="l" t="t" r="r" b="b"/>
              <a:pathLst>
                <a:path w="278130" h="251460">
                  <a:moveTo>
                    <a:pt x="0" y="125475"/>
                  </a:moveTo>
                  <a:lnTo>
                    <a:pt x="7085" y="85847"/>
                  </a:lnTo>
                  <a:lnTo>
                    <a:pt x="26814" y="51407"/>
                  </a:lnTo>
                  <a:lnTo>
                    <a:pt x="56893" y="24233"/>
                  </a:lnTo>
                  <a:lnTo>
                    <a:pt x="95032" y="6404"/>
                  </a:lnTo>
                  <a:lnTo>
                    <a:pt x="138937" y="0"/>
                  </a:lnTo>
                  <a:lnTo>
                    <a:pt x="182843" y="6404"/>
                  </a:lnTo>
                  <a:lnTo>
                    <a:pt x="220982" y="24233"/>
                  </a:lnTo>
                  <a:lnTo>
                    <a:pt x="251061" y="51407"/>
                  </a:lnTo>
                  <a:lnTo>
                    <a:pt x="270790" y="85847"/>
                  </a:lnTo>
                  <a:lnTo>
                    <a:pt x="277875" y="125475"/>
                  </a:lnTo>
                  <a:lnTo>
                    <a:pt x="270790" y="165104"/>
                  </a:lnTo>
                  <a:lnTo>
                    <a:pt x="251061" y="199544"/>
                  </a:lnTo>
                  <a:lnTo>
                    <a:pt x="220982" y="226718"/>
                  </a:lnTo>
                  <a:lnTo>
                    <a:pt x="182843" y="244547"/>
                  </a:lnTo>
                  <a:lnTo>
                    <a:pt x="138937" y="250951"/>
                  </a:lnTo>
                  <a:lnTo>
                    <a:pt x="95032" y="244547"/>
                  </a:lnTo>
                  <a:lnTo>
                    <a:pt x="56893" y="226718"/>
                  </a:lnTo>
                  <a:lnTo>
                    <a:pt x="26814" y="199544"/>
                  </a:lnTo>
                  <a:lnTo>
                    <a:pt x="7085" y="165104"/>
                  </a:lnTo>
                  <a:lnTo>
                    <a:pt x="0" y="125475"/>
                  </a:lnTo>
                  <a:close/>
                </a:path>
              </a:pathLst>
            </a:custGeom>
            <a:ln w="25400">
              <a:solidFill>
                <a:srgbClr val="88A3A7"/>
              </a:solidFill>
            </a:ln>
          </p:spPr>
          <p:txBody>
            <a:bodyPr wrap="square" lIns="0" tIns="0" rIns="0" bIns="0" rtlCol="0"/>
            <a:lstStyle/>
            <a:p>
              <a:endParaRPr/>
            </a:p>
          </p:txBody>
        </p:sp>
      </p:grpSp>
      <p:sp>
        <p:nvSpPr>
          <p:cNvPr id="163" name="object 163"/>
          <p:cNvSpPr txBox="1"/>
          <p:nvPr/>
        </p:nvSpPr>
        <p:spPr>
          <a:xfrm>
            <a:off x="2814573" y="4033773"/>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Kristen ITC"/>
                <a:cs typeface="Kristen ITC"/>
              </a:rPr>
              <a:t>2</a:t>
            </a:r>
            <a:endParaRPr sz="1800">
              <a:latin typeface="Kristen ITC"/>
              <a:cs typeface="Kristen ITC"/>
            </a:endParaRPr>
          </a:p>
        </p:txBody>
      </p:sp>
      <p:sp>
        <p:nvSpPr>
          <p:cNvPr id="164" name="object 164"/>
          <p:cNvSpPr txBox="1"/>
          <p:nvPr/>
        </p:nvSpPr>
        <p:spPr>
          <a:xfrm>
            <a:off x="3622675" y="4049648"/>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Kristen ITC"/>
                <a:cs typeface="Kristen ITC"/>
              </a:rPr>
              <a:t>2</a:t>
            </a:r>
            <a:endParaRPr sz="1800">
              <a:latin typeface="Kristen ITC"/>
              <a:cs typeface="Kristen ITC"/>
            </a:endParaRPr>
          </a:p>
        </p:txBody>
      </p:sp>
      <p:sp>
        <p:nvSpPr>
          <p:cNvPr id="165" name="object 165"/>
          <p:cNvSpPr txBox="1"/>
          <p:nvPr/>
        </p:nvSpPr>
        <p:spPr>
          <a:xfrm>
            <a:off x="2077592" y="4643754"/>
            <a:ext cx="1377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Kristen ITC"/>
                <a:cs typeface="Kristen ITC"/>
              </a:rPr>
              <a:t>4</a:t>
            </a:r>
            <a:endParaRPr sz="1800">
              <a:latin typeface="Kristen ITC"/>
              <a:cs typeface="Kristen ITC"/>
            </a:endParaRPr>
          </a:p>
        </p:txBody>
      </p:sp>
      <p:sp>
        <p:nvSpPr>
          <p:cNvPr id="166" name="object 166"/>
          <p:cNvSpPr txBox="1"/>
          <p:nvPr/>
        </p:nvSpPr>
        <p:spPr>
          <a:xfrm>
            <a:off x="2607945" y="4532121"/>
            <a:ext cx="150495" cy="147955"/>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Comic Sans MS"/>
                <a:cs typeface="Comic Sans MS"/>
              </a:rPr>
              <a:t>10</a:t>
            </a:r>
            <a:endParaRPr sz="800">
              <a:latin typeface="Comic Sans MS"/>
              <a:cs typeface="Comic Sans MS"/>
            </a:endParaRPr>
          </a:p>
        </p:txBody>
      </p:sp>
      <p:grpSp>
        <p:nvGrpSpPr>
          <p:cNvPr id="167" name="object 167"/>
          <p:cNvGrpSpPr/>
          <p:nvPr/>
        </p:nvGrpSpPr>
        <p:grpSpPr>
          <a:xfrm>
            <a:off x="2719451" y="4737100"/>
            <a:ext cx="303530" cy="276225"/>
            <a:chOff x="2719451" y="4737100"/>
            <a:chExt cx="303530" cy="276225"/>
          </a:xfrm>
        </p:grpSpPr>
        <p:sp>
          <p:nvSpPr>
            <p:cNvPr id="168" name="object 168"/>
            <p:cNvSpPr/>
            <p:nvPr/>
          </p:nvSpPr>
          <p:spPr>
            <a:xfrm>
              <a:off x="2732151" y="4749800"/>
              <a:ext cx="278130" cy="250825"/>
            </a:xfrm>
            <a:custGeom>
              <a:avLst/>
              <a:gdLst/>
              <a:ahLst/>
              <a:cxnLst/>
              <a:rect l="l" t="t" r="r" b="b"/>
              <a:pathLst>
                <a:path w="278130" h="250825">
                  <a:moveTo>
                    <a:pt x="138811" y="0"/>
                  </a:moveTo>
                  <a:lnTo>
                    <a:pt x="94918" y="6392"/>
                  </a:lnTo>
                  <a:lnTo>
                    <a:pt x="56811" y="24197"/>
                  </a:lnTo>
                  <a:lnTo>
                    <a:pt x="26769" y="51352"/>
                  </a:lnTo>
                  <a:lnTo>
                    <a:pt x="7072" y="85799"/>
                  </a:lnTo>
                  <a:lnTo>
                    <a:pt x="0" y="125475"/>
                  </a:lnTo>
                  <a:lnTo>
                    <a:pt x="7072" y="165090"/>
                  </a:lnTo>
                  <a:lnTo>
                    <a:pt x="26769" y="199499"/>
                  </a:lnTo>
                  <a:lnTo>
                    <a:pt x="56811" y="226636"/>
                  </a:lnTo>
                  <a:lnTo>
                    <a:pt x="94918" y="244433"/>
                  </a:lnTo>
                  <a:lnTo>
                    <a:pt x="138811" y="250825"/>
                  </a:lnTo>
                  <a:lnTo>
                    <a:pt x="182716" y="244433"/>
                  </a:lnTo>
                  <a:lnTo>
                    <a:pt x="220855" y="226636"/>
                  </a:lnTo>
                  <a:lnTo>
                    <a:pt x="250934" y="199499"/>
                  </a:lnTo>
                  <a:lnTo>
                    <a:pt x="270663" y="165090"/>
                  </a:lnTo>
                  <a:lnTo>
                    <a:pt x="277749" y="125475"/>
                  </a:lnTo>
                  <a:lnTo>
                    <a:pt x="270663" y="85799"/>
                  </a:lnTo>
                  <a:lnTo>
                    <a:pt x="250934" y="51352"/>
                  </a:lnTo>
                  <a:lnTo>
                    <a:pt x="220855" y="24197"/>
                  </a:lnTo>
                  <a:lnTo>
                    <a:pt x="182716" y="6392"/>
                  </a:lnTo>
                  <a:lnTo>
                    <a:pt x="138811" y="0"/>
                  </a:lnTo>
                  <a:close/>
                </a:path>
              </a:pathLst>
            </a:custGeom>
            <a:solidFill>
              <a:srgbClr val="99FF33"/>
            </a:solidFill>
          </p:spPr>
          <p:txBody>
            <a:bodyPr wrap="square" lIns="0" tIns="0" rIns="0" bIns="0" rtlCol="0"/>
            <a:lstStyle/>
            <a:p>
              <a:endParaRPr/>
            </a:p>
          </p:txBody>
        </p:sp>
        <p:sp>
          <p:nvSpPr>
            <p:cNvPr id="169" name="object 169"/>
            <p:cNvSpPr/>
            <p:nvPr/>
          </p:nvSpPr>
          <p:spPr>
            <a:xfrm>
              <a:off x="2732151" y="4749800"/>
              <a:ext cx="278130" cy="250825"/>
            </a:xfrm>
            <a:custGeom>
              <a:avLst/>
              <a:gdLst/>
              <a:ahLst/>
              <a:cxnLst/>
              <a:rect l="l" t="t" r="r" b="b"/>
              <a:pathLst>
                <a:path w="278130" h="250825">
                  <a:moveTo>
                    <a:pt x="0" y="125475"/>
                  </a:moveTo>
                  <a:lnTo>
                    <a:pt x="7072" y="85799"/>
                  </a:lnTo>
                  <a:lnTo>
                    <a:pt x="26769" y="51352"/>
                  </a:lnTo>
                  <a:lnTo>
                    <a:pt x="56811" y="24197"/>
                  </a:lnTo>
                  <a:lnTo>
                    <a:pt x="94918" y="6392"/>
                  </a:lnTo>
                  <a:lnTo>
                    <a:pt x="138811" y="0"/>
                  </a:lnTo>
                  <a:lnTo>
                    <a:pt x="182716" y="6392"/>
                  </a:lnTo>
                  <a:lnTo>
                    <a:pt x="220855" y="24197"/>
                  </a:lnTo>
                  <a:lnTo>
                    <a:pt x="250934" y="51352"/>
                  </a:lnTo>
                  <a:lnTo>
                    <a:pt x="270663" y="85799"/>
                  </a:lnTo>
                  <a:lnTo>
                    <a:pt x="277749" y="125475"/>
                  </a:lnTo>
                  <a:lnTo>
                    <a:pt x="270663" y="165090"/>
                  </a:lnTo>
                  <a:lnTo>
                    <a:pt x="250934" y="199499"/>
                  </a:lnTo>
                  <a:lnTo>
                    <a:pt x="220855" y="226636"/>
                  </a:lnTo>
                  <a:lnTo>
                    <a:pt x="182716" y="244433"/>
                  </a:lnTo>
                  <a:lnTo>
                    <a:pt x="138811" y="250825"/>
                  </a:lnTo>
                  <a:lnTo>
                    <a:pt x="94918" y="244433"/>
                  </a:lnTo>
                  <a:lnTo>
                    <a:pt x="56811" y="226636"/>
                  </a:lnTo>
                  <a:lnTo>
                    <a:pt x="26769" y="199499"/>
                  </a:lnTo>
                  <a:lnTo>
                    <a:pt x="7072" y="165090"/>
                  </a:lnTo>
                  <a:lnTo>
                    <a:pt x="0" y="125475"/>
                  </a:lnTo>
                  <a:close/>
                </a:path>
              </a:pathLst>
            </a:custGeom>
            <a:ln w="25400">
              <a:solidFill>
                <a:srgbClr val="88A3A7"/>
              </a:solidFill>
            </a:ln>
          </p:spPr>
          <p:txBody>
            <a:bodyPr wrap="square" lIns="0" tIns="0" rIns="0" bIns="0" rtlCol="0"/>
            <a:lstStyle/>
            <a:p>
              <a:endParaRPr/>
            </a:p>
          </p:txBody>
        </p:sp>
      </p:grpSp>
      <p:sp>
        <p:nvSpPr>
          <p:cNvPr id="170" name="object 170"/>
          <p:cNvSpPr txBox="1"/>
          <p:nvPr/>
        </p:nvSpPr>
        <p:spPr>
          <a:xfrm>
            <a:off x="2796920" y="4810125"/>
            <a:ext cx="150495" cy="147955"/>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Comic Sans MS"/>
                <a:cs typeface="Comic Sans MS"/>
              </a:rPr>
              <a:t>10</a:t>
            </a:r>
            <a:endParaRPr sz="800">
              <a:latin typeface="Comic Sans MS"/>
              <a:cs typeface="Comic Sans MS"/>
            </a:endParaRPr>
          </a:p>
        </p:txBody>
      </p:sp>
      <p:grpSp>
        <p:nvGrpSpPr>
          <p:cNvPr id="171" name="object 171"/>
          <p:cNvGrpSpPr/>
          <p:nvPr/>
        </p:nvGrpSpPr>
        <p:grpSpPr>
          <a:xfrm>
            <a:off x="2876550" y="4454525"/>
            <a:ext cx="303530" cy="276225"/>
            <a:chOff x="2876550" y="4454525"/>
            <a:chExt cx="303530" cy="276225"/>
          </a:xfrm>
        </p:grpSpPr>
        <p:sp>
          <p:nvSpPr>
            <p:cNvPr id="172" name="object 172"/>
            <p:cNvSpPr/>
            <p:nvPr/>
          </p:nvSpPr>
          <p:spPr>
            <a:xfrm>
              <a:off x="2889250" y="4467225"/>
              <a:ext cx="278130" cy="250825"/>
            </a:xfrm>
            <a:custGeom>
              <a:avLst/>
              <a:gdLst/>
              <a:ahLst/>
              <a:cxnLst/>
              <a:rect l="l" t="t" r="r" b="b"/>
              <a:pathLst>
                <a:path w="278130" h="250825">
                  <a:moveTo>
                    <a:pt x="138937" y="0"/>
                  </a:moveTo>
                  <a:lnTo>
                    <a:pt x="95032" y="6391"/>
                  </a:lnTo>
                  <a:lnTo>
                    <a:pt x="56893" y="24188"/>
                  </a:lnTo>
                  <a:lnTo>
                    <a:pt x="26814" y="51325"/>
                  </a:lnTo>
                  <a:lnTo>
                    <a:pt x="7085" y="85734"/>
                  </a:lnTo>
                  <a:lnTo>
                    <a:pt x="0" y="125349"/>
                  </a:lnTo>
                  <a:lnTo>
                    <a:pt x="7085" y="165025"/>
                  </a:lnTo>
                  <a:lnTo>
                    <a:pt x="26814" y="199472"/>
                  </a:lnTo>
                  <a:lnTo>
                    <a:pt x="56893" y="226627"/>
                  </a:lnTo>
                  <a:lnTo>
                    <a:pt x="95032" y="244432"/>
                  </a:lnTo>
                  <a:lnTo>
                    <a:pt x="138937" y="250825"/>
                  </a:lnTo>
                  <a:lnTo>
                    <a:pt x="182843" y="244432"/>
                  </a:lnTo>
                  <a:lnTo>
                    <a:pt x="220982" y="226627"/>
                  </a:lnTo>
                  <a:lnTo>
                    <a:pt x="251061" y="199472"/>
                  </a:lnTo>
                  <a:lnTo>
                    <a:pt x="270790" y="165025"/>
                  </a:lnTo>
                  <a:lnTo>
                    <a:pt x="277875" y="125349"/>
                  </a:lnTo>
                  <a:lnTo>
                    <a:pt x="270790" y="85734"/>
                  </a:lnTo>
                  <a:lnTo>
                    <a:pt x="251061" y="51325"/>
                  </a:lnTo>
                  <a:lnTo>
                    <a:pt x="220982" y="24188"/>
                  </a:lnTo>
                  <a:lnTo>
                    <a:pt x="182843" y="6391"/>
                  </a:lnTo>
                  <a:lnTo>
                    <a:pt x="138937" y="0"/>
                  </a:lnTo>
                  <a:close/>
                </a:path>
              </a:pathLst>
            </a:custGeom>
            <a:solidFill>
              <a:srgbClr val="99FF33"/>
            </a:solidFill>
          </p:spPr>
          <p:txBody>
            <a:bodyPr wrap="square" lIns="0" tIns="0" rIns="0" bIns="0" rtlCol="0"/>
            <a:lstStyle/>
            <a:p>
              <a:endParaRPr/>
            </a:p>
          </p:txBody>
        </p:sp>
        <p:sp>
          <p:nvSpPr>
            <p:cNvPr id="173" name="object 173"/>
            <p:cNvSpPr/>
            <p:nvPr/>
          </p:nvSpPr>
          <p:spPr>
            <a:xfrm>
              <a:off x="2889250" y="4467225"/>
              <a:ext cx="278130" cy="250825"/>
            </a:xfrm>
            <a:custGeom>
              <a:avLst/>
              <a:gdLst/>
              <a:ahLst/>
              <a:cxnLst/>
              <a:rect l="l" t="t" r="r" b="b"/>
              <a:pathLst>
                <a:path w="278130" h="250825">
                  <a:moveTo>
                    <a:pt x="0" y="125349"/>
                  </a:moveTo>
                  <a:lnTo>
                    <a:pt x="7085" y="85734"/>
                  </a:lnTo>
                  <a:lnTo>
                    <a:pt x="26814" y="51325"/>
                  </a:lnTo>
                  <a:lnTo>
                    <a:pt x="56893" y="24188"/>
                  </a:lnTo>
                  <a:lnTo>
                    <a:pt x="95032" y="6391"/>
                  </a:lnTo>
                  <a:lnTo>
                    <a:pt x="138937" y="0"/>
                  </a:lnTo>
                  <a:lnTo>
                    <a:pt x="182843" y="6391"/>
                  </a:lnTo>
                  <a:lnTo>
                    <a:pt x="220982" y="24188"/>
                  </a:lnTo>
                  <a:lnTo>
                    <a:pt x="251061" y="51325"/>
                  </a:lnTo>
                  <a:lnTo>
                    <a:pt x="270790" y="85734"/>
                  </a:lnTo>
                  <a:lnTo>
                    <a:pt x="277875" y="125349"/>
                  </a:lnTo>
                  <a:lnTo>
                    <a:pt x="270790" y="165025"/>
                  </a:lnTo>
                  <a:lnTo>
                    <a:pt x="251061" y="199472"/>
                  </a:lnTo>
                  <a:lnTo>
                    <a:pt x="220982" y="226627"/>
                  </a:lnTo>
                  <a:lnTo>
                    <a:pt x="182843" y="244432"/>
                  </a:lnTo>
                  <a:lnTo>
                    <a:pt x="138937" y="250825"/>
                  </a:lnTo>
                  <a:lnTo>
                    <a:pt x="95032" y="244432"/>
                  </a:lnTo>
                  <a:lnTo>
                    <a:pt x="56893" y="226627"/>
                  </a:lnTo>
                  <a:lnTo>
                    <a:pt x="26814" y="199472"/>
                  </a:lnTo>
                  <a:lnTo>
                    <a:pt x="7085" y="165025"/>
                  </a:lnTo>
                  <a:lnTo>
                    <a:pt x="0" y="125349"/>
                  </a:lnTo>
                  <a:close/>
                </a:path>
              </a:pathLst>
            </a:custGeom>
            <a:ln w="25400">
              <a:solidFill>
                <a:srgbClr val="88A3A7"/>
              </a:solidFill>
            </a:ln>
          </p:spPr>
          <p:txBody>
            <a:bodyPr wrap="square" lIns="0" tIns="0" rIns="0" bIns="0" rtlCol="0"/>
            <a:lstStyle/>
            <a:p>
              <a:endParaRPr/>
            </a:p>
          </p:txBody>
        </p:sp>
      </p:grpSp>
      <p:sp>
        <p:nvSpPr>
          <p:cNvPr id="174" name="object 174"/>
          <p:cNvSpPr txBox="1"/>
          <p:nvPr/>
        </p:nvSpPr>
        <p:spPr>
          <a:xfrm>
            <a:off x="2954527" y="4526660"/>
            <a:ext cx="150495" cy="147955"/>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Comic Sans MS"/>
                <a:cs typeface="Comic Sans MS"/>
              </a:rPr>
              <a:t>10</a:t>
            </a:r>
            <a:endParaRPr sz="800">
              <a:latin typeface="Comic Sans MS"/>
              <a:cs typeface="Comic Sans MS"/>
            </a:endParaRPr>
          </a:p>
        </p:txBody>
      </p:sp>
      <p:grpSp>
        <p:nvGrpSpPr>
          <p:cNvPr id="175" name="object 175"/>
          <p:cNvGrpSpPr/>
          <p:nvPr/>
        </p:nvGrpSpPr>
        <p:grpSpPr>
          <a:xfrm>
            <a:off x="3043301" y="4744973"/>
            <a:ext cx="303530" cy="274955"/>
            <a:chOff x="3043301" y="4744973"/>
            <a:chExt cx="303530" cy="274955"/>
          </a:xfrm>
        </p:grpSpPr>
        <p:sp>
          <p:nvSpPr>
            <p:cNvPr id="176" name="object 176"/>
            <p:cNvSpPr/>
            <p:nvPr/>
          </p:nvSpPr>
          <p:spPr>
            <a:xfrm>
              <a:off x="3056001" y="4757673"/>
              <a:ext cx="278130" cy="249554"/>
            </a:xfrm>
            <a:custGeom>
              <a:avLst/>
              <a:gdLst/>
              <a:ahLst/>
              <a:cxnLst/>
              <a:rect l="l" t="t" r="r" b="b"/>
              <a:pathLst>
                <a:path w="278129" h="249554">
                  <a:moveTo>
                    <a:pt x="138811" y="0"/>
                  </a:moveTo>
                  <a:lnTo>
                    <a:pt x="94918" y="6362"/>
                  </a:lnTo>
                  <a:lnTo>
                    <a:pt x="56811" y="24075"/>
                  </a:lnTo>
                  <a:lnTo>
                    <a:pt x="26769" y="51078"/>
                  </a:lnTo>
                  <a:lnTo>
                    <a:pt x="7072" y="85311"/>
                  </a:lnTo>
                  <a:lnTo>
                    <a:pt x="0" y="124713"/>
                  </a:lnTo>
                  <a:lnTo>
                    <a:pt x="7072" y="164103"/>
                  </a:lnTo>
                  <a:lnTo>
                    <a:pt x="26769" y="198304"/>
                  </a:lnTo>
                  <a:lnTo>
                    <a:pt x="56811" y="225270"/>
                  </a:lnTo>
                  <a:lnTo>
                    <a:pt x="94918" y="242952"/>
                  </a:lnTo>
                  <a:lnTo>
                    <a:pt x="138811" y="249300"/>
                  </a:lnTo>
                  <a:lnTo>
                    <a:pt x="182716" y="242952"/>
                  </a:lnTo>
                  <a:lnTo>
                    <a:pt x="220855" y="225270"/>
                  </a:lnTo>
                  <a:lnTo>
                    <a:pt x="250934" y="198304"/>
                  </a:lnTo>
                  <a:lnTo>
                    <a:pt x="270663" y="164103"/>
                  </a:lnTo>
                  <a:lnTo>
                    <a:pt x="277749" y="124713"/>
                  </a:lnTo>
                  <a:lnTo>
                    <a:pt x="270663" y="85311"/>
                  </a:lnTo>
                  <a:lnTo>
                    <a:pt x="250934" y="51078"/>
                  </a:lnTo>
                  <a:lnTo>
                    <a:pt x="220855" y="24075"/>
                  </a:lnTo>
                  <a:lnTo>
                    <a:pt x="182716" y="6362"/>
                  </a:lnTo>
                  <a:lnTo>
                    <a:pt x="138811" y="0"/>
                  </a:lnTo>
                  <a:close/>
                </a:path>
              </a:pathLst>
            </a:custGeom>
            <a:solidFill>
              <a:srgbClr val="99FF33"/>
            </a:solidFill>
          </p:spPr>
          <p:txBody>
            <a:bodyPr wrap="square" lIns="0" tIns="0" rIns="0" bIns="0" rtlCol="0"/>
            <a:lstStyle/>
            <a:p>
              <a:endParaRPr/>
            </a:p>
          </p:txBody>
        </p:sp>
        <p:sp>
          <p:nvSpPr>
            <p:cNvPr id="177" name="object 177"/>
            <p:cNvSpPr/>
            <p:nvPr/>
          </p:nvSpPr>
          <p:spPr>
            <a:xfrm>
              <a:off x="3056001" y="4757673"/>
              <a:ext cx="278130" cy="249554"/>
            </a:xfrm>
            <a:custGeom>
              <a:avLst/>
              <a:gdLst/>
              <a:ahLst/>
              <a:cxnLst/>
              <a:rect l="l" t="t" r="r" b="b"/>
              <a:pathLst>
                <a:path w="278129" h="249554">
                  <a:moveTo>
                    <a:pt x="0" y="124713"/>
                  </a:moveTo>
                  <a:lnTo>
                    <a:pt x="7072" y="85311"/>
                  </a:lnTo>
                  <a:lnTo>
                    <a:pt x="26769" y="51078"/>
                  </a:lnTo>
                  <a:lnTo>
                    <a:pt x="56811" y="24075"/>
                  </a:lnTo>
                  <a:lnTo>
                    <a:pt x="94918" y="6362"/>
                  </a:lnTo>
                  <a:lnTo>
                    <a:pt x="138811" y="0"/>
                  </a:lnTo>
                  <a:lnTo>
                    <a:pt x="182716" y="6362"/>
                  </a:lnTo>
                  <a:lnTo>
                    <a:pt x="220855" y="24075"/>
                  </a:lnTo>
                  <a:lnTo>
                    <a:pt x="250934" y="51078"/>
                  </a:lnTo>
                  <a:lnTo>
                    <a:pt x="270663" y="85311"/>
                  </a:lnTo>
                  <a:lnTo>
                    <a:pt x="277749" y="124713"/>
                  </a:lnTo>
                  <a:lnTo>
                    <a:pt x="270663" y="164103"/>
                  </a:lnTo>
                  <a:lnTo>
                    <a:pt x="250934" y="198304"/>
                  </a:lnTo>
                  <a:lnTo>
                    <a:pt x="220855" y="225270"/>
                  </a:lnTo>
                  <a:lnTo>
                    <a:pt x="182716" y="242952"/>
                  </a:lnTo>
                  <a:lnTo>
                    <a:pt x="138811" y="249300"/>
                  </a:lnTo>
                  <a:lnTo>
                    <a:pt x="94918" y="242952"/>
                  </a:lnTo>
                  <a:lnTo>
                    <a:pt x="56811" y="225270"/>
                  </a:lnTo>
                  <a:lnTo>
                    <a:pt x="26769" y="198304"/>
                  </a:lnTo>
                  <a:lnTo>
                    <a:pt x="7072" y="164103"/>
                  </a:lnTo>
                  <a:lnTo>
                    <a:pt x="0" y="124713"/>
                  </a:lnTo>
                  <a:close/>
                </a:path>
              </a:pathLst>
            </a:custGeom>
            <a:ln w="25400">
              <a:solidFill>
                <a:srgbClr val="88A3A7"/>
              </a:solidFill>
            </a:ln>
          </p:spPr>
          <p:txBody>
            <a:bodyPr wrap="square" lIns="0" tIns="0" rIns="0" bIns="0" rtlCol="0"/>
            <a:lstStyle/>
            <a:p>
              <a:endParaRPr/>
            </a:p>
          </p:txBody>
        </p:sp>
      </p:grpSp>
      <p:sp>
        <p:nvSpPr>
          <p:cNvPr id="178" name="object 178"/>
          <p:cNvSpPr txBox="1"/>
          <p:nvPr/>
        </p:nvSpPr>
        <p:spPr>
          <a:xfrm>
            <a:off x="3120644" y="4816855"/>
            <a:ext cx="150495" cy="147955"/>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Comic Sans MS"/>
                <a:cs typeface="Comic Sans MS"/>
              </a:rPr>
              <a:t>10</a:t>
            </a:r>
            <a:endParaRPr sz="800">
              <a:latin typeface="Comic Sans MS"/>
              <a:cs typeface="Comic Sans MS"/>
            </a:endParaRPr>
          </a:p>
        </p:txBody>
      </p:sp>
      <p:grpSp>
        <p:nvGrpSpPr>
          <p:cNvPr id="179" name="object 179"/>
          <p:cNvGrpSpPr/>
          <p:nvPr/>
        </p:nvGrpSpPr>
        <p:grpSpPr>
          <a:xfrm>
            <a:off x="2541651" y="5032375"/>
            <a:ext cx="492125" cy="554355"/>
            <a:chOff x="2541651" y="5032375"/>
            <a:chExt cx="492125" cy="554355"/>
          </a:xfrm>
        </p:grpSpPr>
        <p:sp>
          <p:nvSpPr>
            <p:cNvPr id="180" name="object 180"/>
            <p:cNvSpPr/>
            <p:nvPr/>
          </p:nvSpPr>
          <p:spPr>
            <a:xfrm>
              <a:off x="2554351" y="5045075"/>
              <a:ext cx="278130" cy="250825"/>
            </a:xfrm>
            <a:custGeom>
              <a:avLst/>
              <a:gdLst/>
              <a:ahLst/>
              <a:cxnLst/>
              <a:rect l="l" t="t" r="r" b="b"/>
              <a:pathLst>
                <a:path w="278130" h="250825">
                  <a:moveTo>
                    <a:pt x="138811" y="0"/>
                  </a:moveTo>
                  <a:lnTo>
                    <a:pt x="94918" y="6392"/>
                  </a:lnTo>
                  <a:lnTo>
                    <a:pt x="56811" y="24197"/>
                  </a:lnTo>
                  <a:lnTo>
                    <a:pt x="26769" y="51352"/>
                  </a:lnTo>
                  <a:lnTo>
                    <a:pt x="7072" y="85799"/>
                  </a:lnTo>
                  <a:lnTo>
                    <a:pt x="0" y="125475"/>
                  </a:lnTo>
                  <a:lnTo>
                    <a:pt x="7072" y="165090"/>
                  </a:lnTo>
                  <a:lnTo>
                    <a:pt x="26769" y="199499"/>
                  </a:lnTo>
                  <a:lnTo>
                    <a:pt x="56811" y="226636"/>
                  </a:lnTo>
                  <a:lnTo>
                    <a:pt x="94918" y="244433"/>
                  </a:lnTo>
                  <a:lnTo>
                    <a:pt x="138811" y="250825"/>
                  </a:lnTo>
                  <a:lnTo>
                    <a:pt x="182716" y="244433"/>
                  </a:lnTo>
                  <a:lnTo>
                    <a:pt x="220855" y="226636"/>
                  </a:lnTo>
                  <a:lnTo>
                    <a:pt x="250934" y="199499"/>
                  </a:lnTo>
                  <a:lnTo>
                    <a:pt x="270663" y="165090"/>
                  </a:lnTo>
                  <a:lnTo>
                    <a:pt x="277749" y="125475"/>
                  </a:lnTo>
                  <a:lnTo>
                    <a:pt x="270663" y="85799"/>
                  </a:lnTo>
                  <a:lnTo>
                    <a:pt x="250934" y="51352"/>
                  </a:lnTo>
                  <a:lnTo>
                    <a:pt x="220855" y="24197"/>
                  </a:lnTo>
                  <a:lnTo>
                    <a:pt x="182716" y="6392"/>
                  </a:lnTo>
                  <a:lnTo>
                    <a:pt x="138811" y="0"/>
                  </a:lnTo>
                  <a:close/>
                </a:path>
              </a:pathLst>
            </a:custGeom>
            <a:solidFill>
              <a:srgbClr val="99FF33"/>
            </a:solidFill>
          </p:spPr>
          <p:txBody>
            <a:bodyPr wrap="square" lIns="0" tIns="0" rIns="0" bIns="0" rtlCol="0"/>
            <a:lstStyle/>
            <a:p>
              <a:endParaRPr/>
            </a:p>
          </p:txBody>
        </p:sp>
        <p:sp>
          <p:nvSpPr>
            <p:cNvPr id="181" name="object 181"/>
            <p:cNvSpPr/>
            <p:nvPr/>
          </p:nvSpPr>
          <p:spPr>
            <a:xfrm>
              <a:off x="2554351" y="5045075"/>
              <a:ext cx="278130" cy="250825"/>
            </a:xfrm>
            <a:custGeom>
              <a:avLst/>
              <a:gdLst/>
              <a:ahLst/>
              <a:cxnLst/>
              <a:rect l="l" t="t" r="r" b="b"/>
              <a:pathLst>
                <a:path w="278130" h="250825">
                  <a:moveTo>
                    <a:pt x="0" y="125475"/>
                  </a:moveTo>
                  <a:lnTo>
                    <a:pt x="7072" y="85799"/>
                  </a:lnTo>
                  <a:lnTo>
                    <a:pt x="26769" y="51352"/>
                  </a:lnTo>
                  <a:lnTo>
                    <a:pt x="56811" y="24197"/>
                  </a:lnTo>
                  <a:lnTo>
                    <a:pt x="94918" y="6392"/>
                  </a:lnTo>
                  <a:lnTo>
                    <a:pt x="138811" y="0"/>
                  </a:lnTo>
                  <a:lnTo>
                    <a:pt x="182716" y="6392"/>
                  </a:lnTo>
                  <a:lnTo>
                    <a:pt x="220855" y="24197"/>
                  </a:lnTo>
                  <a:lnTo>
                    <a:pt x="250934" y="51352"/>
                  </a:lnTo>
                  <a:lnTo>
                    <a:pt x="270663" y="85799"/>
                  </a:lnTo>
                  <a:lnTo>
                    <a:pt x="277749" y="125475"/>
                  </a:lnTo>
                  <a:lnTo>
                    <a:pt x="270663" y="165090"/>
                  </a:lnTo>
                  <a:lnTo>
                    <a:pt x="250934" y="199499"/>
                  </a:lnTo>
                  <a:lnTo>
                    <a:pt x="220855" y="226636"/>
                  </a:lnTo>
                  <a:lnTo>
                    <a:pt x="182716" y="244433"/>
                  </a:lnTo>
                  <a:lnTo>
                    <a:pt x="138811" y="250825"/>
                  </a:lnTo>
                  <a:lnTo>
                    <a:pt x="94918" y="244433"/>
                  </a:lnTo>
                  <a:lnTo>
                    <a:pt x="56811" y="226636"/>
                  </a:lnTo>
                  <a:lnTo>
                    <a:pt x="26769" y="199499"/>
                  </a:lnTo>
                  <a:lnTo>
                    <a:pt x="7072" y="165090"/>
                  </a:lnTo>
                  <a:lnTo>
                    <a:pt x="0" y="125475"/>
                  </a:lnTo>
                  <a:close/>
                </a:path>
              </a:pathLst>
            </a:custGeom>
            <a:ln w="25400">
              <a:solidFill>
                <a:srgbClr val="88A3A7"/>
              </a:solidFill>
            </a:ln>
          </p:spPr>
          <p:txBody>
            <a:bodyPr wrap="square" lIns="0" tIns="0" rIns="0" bIns="0" rtlCol="0"/>
            <a:lstStyle/>
            <a:p>
              <a:endParaRPr/>
            </a:p>
          </p:txBody>
        </p:sp>
        <p:sp>
          <p:nvSpPr>
            <p:cNvPr id="182" name="object 182"/>
            <p:cNvSpPr/>
            <p:nvPr/>
          </p:nvSpPr>
          <p:spPr>
            <a:xfrm>
              <a:off x="2743200" y="5322950"/>
              <a:ext cx="278130" cy="250825"/>
            </a:xfrm>
            <a:custGeom>
              <a:avLst/>
              <a:gdLst/>
              <a:ahLst/>
              <a:cxnLst/>
              <a:rect l="l" t="t" r="r" b="b"/>
              <a:pathLst>
                <a:path w="278130" h="250825">
                  <a:moveTo>
                    <a:pt x="138937" y="0"/>
                  </a:moveTo>
                  <a:lnTo>
                    <a:pt x="95032" y="6391"/>
                  </a:lnTo>
                  <a:lnTo>
                    <a:pt x="56893" y="24188"/>
                  </a:lnTo>
                  <a:lnTo>
                    <a:pt x="26814" y="51325"/>
                  </a:lnTo>
                  <a:lnTo>
                    <a:pt x="7085" y="85734"/>
                  </a:lnTo>
                  <a:lnTo>
                    <a:pt x="0" y="125349"/>
                  </a:lnTo>
                  <a:lnTo>
                    <a:pt x="7085" y="164977"/>
                  </a:lnTo>
                  <a:lnTo>
                    <a:pt x="26814" y="199417"/>
                  </a:lnTo>
                  <a:lnTo>
                    <a:pt x="56893" y="226591"/>
                  </a:lnTo>
                  <a:lnTo>
                    <a:pt x="95032" y="244420"/>
                  </a:lnTo>
                  <a:lnTo>
                    <a:pt x="138937" y="250825"/>
                  </a:lnTo>
                  <a:lnTo>
                    <a:pt x="182843" y="244420"/>
                  </a:lnTo>
                  <a:lnTo>
                    <a:pt x="220982" y="226591"/>
                  </a:lnTo>
                  <a:lnTo>
                    <a:pt x="251061" y="199417"/>
                  </a:lnTo>
                  <a:lnTo>
                    <a:pt x="270790" y="164977"/>
                  </a:lnTo>
                  <a:lnTo>
                    <a:pt x="277875" y="125349"/>
                  </a:lnTo>
                  <a:lnTo>
                    <a:pt x="270790" y="85734"/>
                  </a:lnTo>
                  <a:lnTo>
                    <a:pt x="251061" y="51325"/>
                  </a:lnTo>
                  <a:lnTo>
                    <a:pt x="220982" y="24188"/>
                  </a:lnTo>
                  <a:lnTo>
                    <a:pt x="182843" y="6391"/>
                  </a:lnTo>
                  <a:lnTo>
                    <a:pt x="138937" y="0"/>
                  </a:lnTo>
                  <a:close/>
                </a:path>
              </a:pathLst>
            </a:custGeom>
            <a:solidFill>
              <a:srgbClr val="99FF33"/>
            </a:solidFill>
          </p:spPr>
          <p:txBody>
            <a:bodyPr wrap="square" lIns="0" tIns="0" rIns="0" bIns="0" rtlCol="0"/>
            <a:lstStyle/>
            <a:p>
              <a:endParaRPr/>
            </a:p>
          </p:txBody>
        </p:sp>
        <p:sp>
          <p:nvSpPr>
            <p:cNvPr id="183" name="object 183"/>
            <p:cNvSpPr/>
            <p:nvPr/>
          </p:nvSpPr>
          <p:spPr>
            <a:xfrm>
              <a:off x="2743200" y="5322950"/>
              <a:ext cx="278130" cy="250825"/>
            </a:xfrm>
            <a:custGeom>
              <a:avLst/>
              <a:gdLst/>
              <a:ahLst/>
              <a:cxnLst/>
              <a:rect l="l" t="t" r="r" b="b"/>
              <a:pathLst>
                <a:path w="278130" h="250825">
                  <a:moveTo>
                    <a:pt x="0" y="125349"/>
                  </a:moveTo>
                  <a:lnTo>
                    <a:pt x="7085" y="85734"/>
                  </a:lnTo>
                  <a:lnTo>
                    <a:pt x="26814" y="51325"/>
                  </a:lnTo>
                  <a:lnTo>
                    <a:pt x="56893" y="24188"/>
                  </a:lnTo>
                  <a:lnTo>
                    <a:pt x="95032" y="6391"/>
                  </a:lnTo>
                  <a:lnTo>
                    <a:pt x="138937" y="0"/>
                  </a:lnTo>
                  <a:lnTo>
                    <a:pt x="182843" y="6391"/>
                  </a:lnTo>
                  <a:lnTo>
                    <a:pt x="220982" y="24188"/>
                  </a:lnTo>
                  <a:lnTo>
                    <a:pt x="251061" y="51325"/>
                  </a:lnTo>
                  <a:lnTo>
                    <a:pt x="270790" y="85734"/>
                  </a:lnTo>
                  <a:lnTo>
                    <a:pt x="277875" y="125349"/>
                  </a:lnTo>
                  <a:lnTo>
                    <a:pt x="270790" y="164977"/>
                  </a:lnTo>
                  <a:lnTo>
                    <a:pt x="251061" y="199417"/>
                  </a:lnTo>
                  <a:lnTo>
                    <a:pt x="220982" y="226591"/>
                  </a:lnTo>
                  <a:lnTo>
                    <a:pt x="182843" y="244420"/>
                  </a:lnTo>
                  <a:lnTo>
                    <a:pt x="138937" y="250825"/>
                  </a:lnTo>
                  <a:lnTo>
                    <a:pt x="95032" y="244420"/>
                  </a:lnTo>
                  <a:lnTo>
                    <a:pt x="56893" y="226591"/>
                  </a:lnTo>
                  <a:lnTo>
                    <a:pt x="26814" y="199417"/>
                  </a:lnTo>
                  <a:lnTo>
                    <a:pt x="7085" y="164977"/>
                  </a:lnTo>
                  <a:lnTo>
                    <a:pt x="0" y="125349"/>
                  </a:lnTo>
                  <a:close/>
                </a:path>
              </a:pathLst>
            </a:custGeom>
            <a:ln w="25400">
              <a:solidFill>
                <a:srgbClr val="88A3A7"/>
              </a:solidFill>
            </a:ln>
          </p:spPr>
          <p:txBody>
            <a:bodyPr wrap="square" lIns="0" tIns="0" rIns="0" bIns="0" rtlCol="0"/>
            <a:lstStyle/>
            <a:p>
              <a:endParaRPr/>
            </a:p>
          </p:txBody>
        </p:sp>
      </p:grpSp>
      <p:sp>
        <p:nvSpPr>
          <p:cNvPr id="184" name="object 184"/>
          <p:cNvSpPr txBox="1"/>
          <p:nvPr/>
        </p:nvSpPr>
        <p:spPr>
          <a:xfrm>
            <a:off x="2808477" y="5382514"/>
            <a:ext cx="150495" cy="147955"/>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Comic Sans MS"/>
                <a:cs typeface="Comic Sans MS"/>
              </a:rPr>
              <a:t>10</a:t>
            </a:r>
            <a:endParaRPr sz="800">
              <a:latin typeface="Comic Sans MS"/>
              <a:cs typeface="Comic Sans MS"/>
            </a:endParaRPr>
          </a:p>
        </p:txBody>
      </p:sp>
      <p:grpSp>
        <p:nvGrpSpPr>
          <p:cNvPr id="185" name="object 185"/>
          <p:cNvGrpSpPr/>
          <p:nvPr/>
        </p:nvGrpSpPr>
        <p:grpSpPr>
          <a:xfrm>
            <a:off x="2889250" y="5027548"/>
            <a:ext cx="301625" cy="274955"/>
            <a:chOff x="2889250" y="5027548"/>
            <a:chExt cx="301625" cy="274955"/>
          </a:xfrm>
        </p:grpSpPr>
        <p:sp>
          <p:nvSpPr>
            <p:cNvPr id="186" name="object 186"/>
            <p:cNvSpPr/>
            <p:nvPr/>
          </p:nvSpPr>
          <p:spPr>
            <a:xfrm>
              <a:off x="2901950" y="5040248"/>
              <a:ext cx="276225" cy="249554"/>
            </a:xfrm>
            <a:custGeom>
              <a:avLst/>
              <a:gdLst/>
              <a:ahLst/>
              <a:cxnLst/>
              <a:rect l="l" t="t" r="r" b="b"/>
              <a:pathLst>
                <a:path w="276225" h="249554">
                  <a:moveTo>
                    <a:pt x="138175" y="0"/>
                  </a:moveTo>
                  <a:lnTo>
                    <a:pt x="84385" y="9806"/>
                  </a:lnTo>
                  <a:lnTo>
                    <a:pt x="40465" y="36544"/>
                  </a:lnTo>
                  <a:lnTo>
                    <a:pt x="10856" y="76188"/>
                  </a:lnTo>
                  <a:lnTo>
                    <a:pt x="0" y="124713"/>
                  </a:lnTo>
                  <a:lnTo>
                    <a:pt x="10856" y="173220"/>
                  </a:lnTo>
                  <a:lnTo>
                    <a:pt x="40465" y="212820"/>
                  </a:lnTo>
                  <a:lnTo>
                    <a:pt x="84385" y="239514"/>
                  </a:lnTo>
                  <a:lnTo>
                    <a:pt x="138175" y="249300"/>
                  </a:lnTo>
                  <a:lnTo>
                    <a:pt x="191893" y="239514"/>
                  </a:lnTo>
                  <a:lnTo>
                    <a:pt x="235775" y="212820"/>
                  </a:lnTo>
                  <a:lnTo>
                    <a:pt x="265370" y="173220"/>
                  </a:lnTo>
                  <a:lnTo>
                    <a:pt x="276225" y="124713"/>
                  </a:lnTo>
                  <a:lnTo>
                    <a:pt x="265370" y="76188"/>
                  </a:lnTo>
                  <a:lnTo>
                    <a:pt x="235775" y="36544"/>
                  </a:lnTo>
                  <a:lnTo>
                    <a:pt x="191893" y="9806"/>
                  </a:lnTo>
                  <a:lnTo>
                    <a:pt x="138175" y="0"/>
                  </a:lnTo>
                  <a:close/>
                </a:path>
              </a:pathLst>
            </a:custGeom>
            <a:solidFill>
              <a:srgbClr val="99FF33"/>
            </a:solidFill>
          </p:spPr>
          <p:txBody>
            <a:bodyPr wrap="square" lIns="0" tIns="0" rIns="0" bIns="0" rtlCol="0"/>
            <a:lstStyle/>
            <a:p>
              <a:endParaRPr/>
            </a:p>
          </p:txBody>
        </p:sp>
        <p:sp>
          <p:nvSpPr>
            <p:cNvPr id="187" name="object 187"/>
            <p:cNvSpPr/>
            <p:nvPr/>
          </p:nvSpPr>
          <p:spPr>
            <a:xfrm>
              <a:off x="2901950" y="5040248"/>
              <a:ext cx="276225" cy="249554"/>
            </a:xfrm>
            <a:custGeom>
              <a:avLst/>
              <a:gdLst/>
              <a:ahLst/>
              <a:cxnLst/>
              <a:rect l="l" t="t" r="r" b="b"/>
              <a:pathLst>
                <a:path w="276225" h="249554">
                  <a:moveTo>
                    <a:pt x="0" y="124713"/>
                  </a:moveTo>
                  <a:lnTo>
                    <a:pt x="10856" y="76188"/>
                  </a:lnTo>
                  <a:lnTo>
                    <a:pt x="40465" y="36544"/>
                  </a:lnTo>
                  <a:lnTo>
                    <a:pt x="84385" y="9806"/>
                  </a:lnTo>
                  <a:lnTo>
                    <a:pt x="138175" y="0"/>
                  </a:lnTo>
                  <a:lnTo>
                    <a:pt x="191893" y="9806"/>
                  </a:lnTo>
                  <a:lnTo>
                    <a:pt x="235775" y="36544"/>
                  </a:lnTo>
                  <a:lnTo>
                    <a:pt x="265370" y="76188"/>
                  </a:lnTo>
                  <a:lnTo>
                    <a:pt x="276225" y="124713"/>
                  </a:lnTo>
                  <a:lnTo>
                    <a:pt x="265370" y="173220"/>
                  </a:lnTo>
                  <a:lnTo>
                    <a:pt x="235775" y="212820"/>
                  </a:lnTo>
                  <a:lnTo>
                    <a:pt x="191893" y="239514"/>
                  </a:lnTo>
                  <a:lnTo>
                    <a:pt x="138175" y="249300"/>
                  </a:lnTo>
                  <a:lnTo>
                    <a:pt x="84385" y="239514"/>
                  </a:lnTo>
                  <a:lnTo>
                    <a:pt x="40465" y="212820"/>
                  </a:lnTo>
                  <a:lnTo>
                    <a:pt x="10856" y="173220"/>
                  </a:lnTo>
                  <a:lnTo>
                    <a:pt x="0" y="124713"/>
                  </a:lnTo>
                  <a:close/>
                </a:path>
              </a:pathLst>
            </a:custGeom>
            <a:ln w="25400">
              <a:solidFill>
                <a:srgbClr val="88A3A7"/>
              </a:solidFill>
            </a:ln>
          </p:spPr>
          <p:txBody>
            <a:bodyPr wrap="square" lIns="0" tIns="0" rIns="0" bIns="0" rtlCol="0"/>
            <a:lstStyle/>
            <a:p>
              <a:endParaRPr/>
            </a:p>
          </p:txBody>
        </p:sp>
      </p:grpSp>
      <p:sp>
        <p:nvSpPr>
          <p:cNvPr id="188" name="object 188"/>
          <p:cNvSpPr txBox="1"/>
          <p:nvPr/>
        </p:nvSpPr>
        <p:spPr>
          <a:xfrm>
            <a:off x="2619501" y="5104891"/>
            <a:ext cx="497205" cy="147955"/>
          </a:xfrm>
          <a:prstGeom prst="rect">
            <a:avLst/>
          </a:prstGeom>
        </p:spPr>
        <p:txBody>
          <a:bodyPr vert="horz" wrap="square" lIns="0" tIns="12700" rIns="0" bIns="0" rtlCol="0">
            <a:spAutoFit/>
          </a:bodyPr>
          <a:lstStyle/>
          <a:p>
            <a:pPr marL="12700">
              <a:lnSpc>
                <a:spcPct val="100000"/>
              </a:lnSpc>
              <a:spcBef>
                <a:spcPts val="100"/>
              </a:spcBef>
              <a:tabLst>
                <a:tab pos="358775" algn="l"/>
              </a:tabLst>
            </a:pPr>
            <a:r>
              <a:rPr sz="800" b="1" spc="-25" dirty="0">
                <a:latin typeface="Comic Sans MS"/>
                <a:cs typeface="Comic Sans MS"/>
              </a:rPr>
              <a:t>10</a:t>
            </a:r>
            <a:r>
              <a:rPr sz="800" b="1" dirty="0">
                <a:latin typeface="Comic Sans MS"/>
                <a:cs typeface="Comic Sans MS"/>
              </a:rPr>
              <a:t>	</a:t>
            </a:r>
            <a:r>
              <a:rPr sz="1200" b="1" spc="-37" baseline="3472" dirty="0">
                <a:latin typeface="Comic Sans MS"/>
                <a:cs typeface="Comic Sans MS"/>
              </a:rPr>
              <a:t>10</a:t>
            </a:r>
            <a:endParaRPr sz="1200" baseline="3472">
              <a:latin typeface="Comic Sans MS"/>
              <a:cs typeface="Comic Sans MS"/>
            </a:endParaRPr>
          </a:p>
        </p:txBody>
      </p:sp>
      <p:grpSp>
        <p:nvGrpSpPr>
          <p:cNvPr id="189" name="object 189"/>
          <p:cNvGrpSpPr/>
          <p:nvPr/>
        </p:nvGrpSpPr>
        <p:grpSpPr>
          <a:xfrm>
            <a:off x="3054350" y="5316601"/>
            <a:ext cx="303530" cy="276225"/>
            <a:chOff x="3054350" y="5316601"/>
            <a:chExt cx="303530" cy="276225"/>
          </a:xfrm>
        </p:grpSpPr>
        <p:sp>
          <p:nvSpPr>
            <p:cNvPr id="190" name="object 190"/>
            <p:cNvSpPr/>
            <p:nvPr/>
          </p:nvSpPr>
          <p:spPr>
            <a:xfrm>
              <a:off x="3067050" y="5329301"/>
              <a:ext cx="278130" cy="250825"/>
            </a:xfrm>
            <a:custGeom>
              <a:avLst/>
              <a:gdLst/>
              <a:ahLst/>
              <a:cxnLst/>
              <a:rect l="l" t="t" r="r" b="b"/>
              <a:pathLst>
                <a:path w="278129" h="250825">
                  <a:moveTo>
                    <a:pt x="138937" y="0"/>
                  </a:moveTo>
                  <a:lnTo>
                    <a:pt x="95032" y="6391"/>
                  </a:lnTo>
                  <a:lnTo>
                    <a:pt x="56893" y="24188"/>
                  </a:lnTo>
                  <a:lnTo>
                    <a:pt x="26814" y="51325"/>
                  </a:lnTo>
                  <a:lnTo>
                    <a:pt x="7085" y="85734"/>
                  </a:lnTo>
                  <a:lnTo>
                    <a:pt x="0" y="125349"/>
                  </a:lnTo>
                  <a:lnTo>
                    <a:pt x="7085" y="164977"/>
                  </a:lnTo>
                  <a:lnTo>
                    <a:pt x="26814" y="199417"/>
                  </a:lnTo>
                  <a:lnTo>
                    <a:pt x="56893" y="226591"/>
                  </a:lnTo>
                  <a:lnTo>
                    <a:pt x="95032" y="244420"/>
                  </a:lnTo>
                  <a:lnTo>
                    <a:pt x="138937" y="250825"/>
                  </a:lnTo>
                  <a:lnTo>
                    <a:pt x="182843" y="244420"/>
                  </a:lnTo>
                  <a:lnTo>
                    <a:pt x="220982" y="226591"/>
                  </a:lnTo>
                  <a:lnTo>
                    <a:pt x="251061" y="199417"/>
                  </a:lnTo>
                  <a:lnTo>
                    <a:pt x="270790" y="164977"/>
                  </a:lnTo>
                  <a:lnTo>
                    <a:pt x="277875" y="125349"/>
                  </a:lnTo>
                  <a:lnTo>
                    <a:pt x="270790" y="85734"/>
                  </a:lnTo>
                  <a:lnTo>
                    <a:pt x="251061" y="51325"/>
                  </a:lnTo>
                  <a:lnTo>
                    <a:pt x="220982" y="24188"/>
                  </a:lnTo>
                  <a:lnTo>
                    <a:pt x="182843" y="6391"/>
                  </a:lnTo>
                  <a:lnTo>
                    <a:pt x="138937" y="0"/>
                  </a:lnTo>
                  <a:close/>
                </a:path>
              </a:pathLst>
            </a:custGeom>
            <a:solidFill>
              <a:srgbClr val="99FF33"/>
            </a:solidFill>
          </p:spPr>
          <p:txBody>
            <a:bodyPr wrap="square" lIns="0" tIns="0" rIns="0" bIns="0" rtlCol="0"/>
            <a:lstStyle/>
            <a:p>
              <a:endParaRPr/>
            </a:p>
          </p:txBody>
        </p:sp>
        <p:sp>
          <p:nvSpPr>
            <p:cNvPr id="191" name="object 191"/>
            <p:cNvSpPr/>
            <p:nvPr/>
          </p:nvSpPr>
          <p:spPr>
            <a:xfrm>
              <a:off x="3067050" y="5329301"/>
              <a:ext cx="278130" cy="250825"/>
            </a:xfrm>
            <a:custGeom>
              <a:avLst/>
              <a:gdLst/>
              <a:ahLst/>
              <a:cxnLst/>
              <a:rect l="l" t="t" r="r" b="b"/>
              <a:pathLst>
                <a:path w="278129" h="250825">
                  <a:moveTo>
                    <a:pt x="0" y="125349"/>
                  </a:moveTo>
                  <a:lnTo>
                    <a:pt x="7085" y="85734"/>
                  </a:lnTo>
                  <a:lnTo>
                    <a:pt x="26814" y="51325"/>
                  </a:lnTo>
                  <a:lnTo>
                    <a:pt x="56893" y="24188"/>
                  </a:lnTo>
                  <a:lnTo>
                    <a:pt x="95032" y="6391"/>
                  </a:lnTo>
                  <a:lnTo>
                    <a:pt x="138937" y="0"/>
                  </a:lnTo>
                  <a:lnTo>
                    <a:pt x="182843" y="6391"/>
                  </a:lnTo>
                  <a:lnTo>
                    <a:pt x="220982" y="24188"/>
                  </a:lnTo>
                  <a:lnTo>
                    <a:pt x="251061" y="51325"/>
                  </a:lnTo>
                  <a:lnTo>
                    <a:pt x="270790" y="85734"/>
                  </a:lnTo>
                  <a:lnTo>
                    <a:pt x="277875" y="125349"/>
                  </a:lnTo>
                  <a:lnTo>
                    <a:pt x="270790" y="164977"/>
                  </a:lnTo>
                  <a:lnTo>
                    <a:pt x="251061" y="199417"/>
                  </a:lnTo>
                  <a:lnTo>
                    <a:pt x="220982" y="226591"/>
                  </a:lnTo>
                  <a:lnTo>
                    <a:pt x="182843" y="244420"/>
                  </a:lnTo>
                  <a:lnTo>
                    <a:pt x="138937" y="250825"/>
                  </a:lnTo>
                  <a:lnTo>
                    <a:pt x="95032" y="244420"/>
                  </a:lnTo>
                  <a:lnTo>
                    <a:pt x="56893" y="226591"/>
                  </a:lnTo>
                  <a:lnTo>
                    <a:pt x="26814" y="199417"/>
                  </a:lnTo>
                  <a:lnTo>
                    <a:pt x="7085" y="164977"/>
                  </a:lnTo>
                  <a:lnTo>
                    <a:pt x="0" y="125349"/>
                  </a:lnTo>
                  <a:close/>
                </a:path>
              </a:pathLst>
            </a:custGeom>
            <a:ln w="25400">
              <a:solidFill>
                <a:srgbClr val="88A3A7"/>
              </a:solidFill>
            </a:ln>
          </p:spPr>
          <p:txBody>
            <a:bodyPr wrap="square" lIns="0" tIns="0" rIns="0" bIns="0" rtlCol="0"/>
            <a:lstStyle/>
            <a:p>
              <a:endParaRPr/>
            </a:p>
          </p:txBody>
        </p:sp>
      </p:grpSp>
      <p:sp>
        <p:nvSpPr>
          <p:cNvPr id="192" name="object 192"/>
          <p:cNvSpPr txBox="1"/>
          <p:nvPr/>
        </p:nvSpPr>
        <p:spPr>
          <a:xfrm>
            <a:off x="3132201" y="5389626"/>
            <a:ext cx="150495" cy="147955"/>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Comic Sans MS"/>
                <a:cs typeface="Comic Sans MS"/>
              </a:rPr>
              <a:t>10</a:t>
            </a:r>
            <a:endParaRPr sz="800">
              <a:latin typeface="Comic Sans MS"/>
              <a:cs typeface="Comic Sans MS"/>
            </a:endParaRPr>
          </a:p>
        </p:txBody>
      </p:sp>
      <p:grpSp>
        <p:nvGrpSpPr>
          <p:cNvPr id="193" name="object 193"/>
          <p:cNvGrpSpPr/>
          <p:nvPr/>
        </p:nvGrpSpPr>
        <p:grpSpPr>
          <a:xfrm>
            <a:off x="3516376" y="4510151"/>
            <a:ext cx="249554" cy="220979"/>
            <a:chOff x="3516376" y="4510151"/>
            <a:chExt cx="249554" cy="220979"/>
          </a:xfrm>
        </p:grpSpPr>
        <p:sp>
          <p:nvSpPr>
            <p:cNvPr id="194" name="object 194"/>
            <p:cNvSpPr/>
            <p:nvPr/>
          </p:nvSpPr>
          <p:spPr>
            <a:xfrm>
              <a:off x="3529076" y="4522851"/>
              <a:ext cx="224154" cy="195580"/>
            </a:xfrm>
            <a:custGeom>
              <a:avLst/>
              <a:gdLst/>
              <a:ahLst/>
              <a:cxnLst/>
              <a:rect l="l" t="t" r="r" b="b"/>
              <a:pathLst>
                <a:path w="224154" h="195579">
                  <a:moveTo>
                    <a:pt x="111887" y="0"/>
                  </a:moveTo>
                  <a:lnTo>
                    <a:pt x="68312" y="7667"/>
                  </a:lnTo>
                  <a:lnTo>
                    <a:pt x="32750" y="28575"/>
                  </a:lnTo>
                  <a:lnTo>
                    <a:pt x="8784" y="59578"/>
                  </a:lnTo>
                  <a:lnTo>
                    <a:pt x="0" y="97536"/>
                  </a:lnTo>
                  <a:lnTo>
                    <a:pt x="8784" y="135566"/>
                  </a:lnTo>
                  <a:lnTo>
                    <a:pt x="32750" y="166608"/>
                  </a:lnTo>
                  <a:lnTo>
                    <a:pt x="68312" y="187529"/>
                  </a:lnTo>
                  <a:lnTo>
                    <a:pt x="111887" y="195199"/>
                  </a:lnTo>
                  <a:lnTo>
                    <a:pt x="155408" y="187529"/>
                  </a:lnTo>
                  <a:lnTo>
                    <a:pt x="190976" y="166608"/>
                  </a:lnTo>
                  <a:lnTo>
                    <a:pt x="214971" y="135566"/>
                  </a:lnTo>
                  <a:lnTo>
                    <a:pt x="223774" y="97536"/>
                  </a:lnTo>
                  <a:lnTo>
                    <a:pt x="214971" y="59578"/>
                  </a:lnTo>
                  <a:lnTo>
                    <a:pt x="190976" y="28575"/>
                  </a:lnTo>
                  <a:lnTo>
                    <a:pt x="155408" y="7667"/>
                  </a:lnTo>
                  <a:lnTo>
                    <a:pt x="111887" y="0"/>
                  </a:lnTo>
                  <a:close/>
                </a:path>
              </a:pathLst>
            </a:custGeom>
            <a:solidFill>
              <a:srgbClr val="99FF33"/>
            </a:solidFill>
          </p:spPr>
          <p:txBody>
            <a:bodyPr wrap="square" lIns="0" tIns="0" rIns="0" bIns="0" rtlCol="0"/>
            <a:lstStyle/>
            <a:p>
              <a:endParaRPr/>
            </a:p>
          </p:txBody>
        </p:sp>
        <p:sp>
          <p:nvSpPr>
            <p:cNvPr id="195" name="object 195"/>
            <p:cNvSpPr/>
            <p:nvPr/>
          </p:nvSpPr>
          <p:spPr>
            <a:xfrm>
              <a:off x="3529076" y="4522851"/>
              <a:ext cx="224154" cy="195580"/>
            </a:xfrm>
            <a:custGeom>
              <a:avLst/>
              <a:gdLst/>
              <a:ahLst/>
              <a:cxnLst/>
              <a:rect l="l" t="t" r="r" b="b"/>
              <a:pathLst>
                <a:path w="224154" h="195579">
                  <a:moveTo>
                    <a:pt x="0" y="97536"/>
                  </a:moveTo>
                  <a:lnTo>
                    <a:pt x="8784" y="59578"/>
                  </a:lnTo>
                  <a:lnTo>
                    <a:pt x="32750" y="28575"/>
                  </a:lnTo>
                  <a:lnTo>
                    <a:pt x="68312" y="7667"/>
                  </a:lnTo>
                  <a:lnTo>
                    <a:pt x="111887" y="0"/>
                  </a:lnTo>
                  <a:lnTo>
                    <a:pt x="155408" y="7667"/>
                  </a:lnTo>
                  <a:lnTo>
                    <a:pt x="190976" y="28575"/>
                  </a:lnTo>
                  <a:lnTo>
                    <a:pt x="214971" y="59578"/>
                  </a:lnTo>
                  <a:lnTo>
                    <a:pt x="223774" y="97536"/>
                  </a:lnTo>
                  <a:lnTo>
                    <a:pt x="214971" y="135566"/>
                  </a:lnTo>
                  <a:lnTo>
                    <a:pt x="190976" y="166608"/>
                  </a:lnTo>
                  <a:lnTo>
                    <a:pt x="155408" y="187529"/>
                  </a:lnTo>
                  <a:lnTo>
                    <a:pt x="111887" y="195199"/>
                  </a:lnTo>
                  <a:lnTo>
                    <a:pt x="68312" y="187529"/>
                  </a:lnTo>
                  <a:lnTo>
                    <a:pt x="32750" y="166608"/>
                  </a:lnTo>
                  <a:lnTo>
                    <a:pt x="8784" y="135566"/>
                  </a:lnTo>
                  <a:lnTo>
                    <a:pt x="0" y="97536"/>
                  </a:lnTo>
                  <a:close/>
                </a:path>
              </a:pathLst>
            </a:custGeom>
            <a:ln w="25400">
              <a:solidFill>
                <a:srgbClr val="88A3A7"/>
              </a:solidFill>
            </a:ln>
          </p:spPr>
          <p:txBody>
            <a:bodyPr wrap="square" lIns="0" tIns="0" rIns="0" bIns="0" rtlCol="0"/>
            <a:lstStyle/>
            <a:p>
              <a:endParaRPr/>
            </a:p>
          </p:txBody>
        </p:sp>
      </p:grpSp>
      <p:sp>
        <p:nvSpPr>
          <p:cNvPr id="196" name="object 196"/>
          <p:cNvSpPr txBox="1"/>
          <p:nvPr/>
        </p:nvSpPr>
        <p:spPr>
          <a:xfrm>
            <a:off x="3605276" y="4536440"/>
            <a:ext cx="88265"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omic Sans MS"/>
                <a:cs typeface="Comic Sans MS"/>
              </a:rPr>
              <a:t>1</a:t>
            </a:r>
            <a:endParaRPr sz="800">
              <a:latin typeface="Comic Sans MS"/>
              <a:cs typeface="Comic Sans MS"/>
            </a:endParaRPr>
          </a:p>
        </p:txBody>
      </p:sp>
      <p:grpSp>
        <p:nvGrpSpPr>
          <p:cNvPr id="197" name="object 197"/>
          <p:cNvGrpSpPr/>
          <p:nvPr/>
        </p:nvGrpSpPr>
        <p:grpSpPr>
          <a:xfrm>
            <a:off x="3652901" y="4495800"/>
            <a:ext cx="400050" cy="438150"/>
            <a:chOff x="3652901" y="4495800"/>
            <a:chExt cx="400050" cy="438150"/>
          </a:xfrm>
        </p:grpSpPr>
        <p:sp>
          <p:nvSpPr>
            <p:cNvPr id="198" name="object 198"/>
            <p:cNvSpPr/>
            <p:nvPr/>
          </p:nvSpPr>
          <p:spPr>
            <a:xfrm>
              <a:off x="3816350" y="4508500"/>
              <a:ext cx="224154" cy="195580"/>
            </a:xfrm>
            <a:custGeom>
              <a:avLst/>
              <a:gdLst/>
              <a:ahLst/>
              <a:cxnLst/>
              <a:rect l="l" t="t" r="r" b="b"/>
              <a:pathLst>
                <a:path w="224154" h="195579">
                  <a:moveTo>
                    <a:pt x="111887" y="0"/>
                  </a:moveTo>
                  <a:lnTo>
                    <a:pt x="68365" y="7669"/>
                  </a:lnTo>
                  <a:lnTo>
                    <a:pt x="32797" y="28590"/>
                  </a:lnTo>
                  <a:lnTo>
                    <a:pt x="8802" y="59632"/>
                  </a:lnTo>
                  <a:lnTo>
                    <a:pt x="0" y="97662"/>
                  </a:lnTo>
                  <a:lnTo>
                    <a:pt x="8802" y="135639"/>
                  </a:lnTo>
                  <a:lnTo>
                    <a:pt x="32797" y="166687"/>
                  </a:lnTo>
                  <a:lnTo>
                    <a:pt x="68365" y="187638"/>
                  </a:lnTo>
                  <a:lnTo>
                    <a:pt x="111887" y="195325"/>
                  </a:lnTo>
                  <a:lnTo>
                    <a:pt x="155481" y="187638"/>
                  </a:lnTo>
                  <a:lnTo>
                    <a:pt x="191087" y="166687"/>
                  </a:lnTo>
                  <a:lnTo>
                    <a:pt x="215096" y="135639"/>
                  </a:lnTo>
                  <a:lnTo>
                    <a:pt x="223900" y="97662"/>
                  </a:lnTo>
                  <a:lnTo>
                    <a:pt x="215096" y="59632"/>
                  </a:lnTo>
                  <a:lnTo>
                    <a:pt x="191087" y="28590"/>
                  </a:lnTo>
                  <a:lnTo>
                    <a:pt x="155481" y="7669"/>
                  </a:lnTo>
                  <a:lnTo>
                    <a:pt x="111887" y="0"/>
                  </a:lnTo>
                  <a:close/>
                </a:path>
              </a:pathLst>
            </a:custGeom>
            <a:solidFill>
              <a:srgbClr val="99FF33"/>
            </a:solidFill>
          </p:spPr>
          <p:txBody>
            <a:bodyPr wrap="square" lIns="0" tIns="0" rIns="0" bIns="0" rtlCol="0"/>
            <a:lstStyle/>
            <a:p>
              <a:endParaRPr/>
            </a:p>
          </p:txBody>
        </p:sp>
        <p:sp>
          <p:nvSpPr>
            <p:cNvPr id="199" name="object 199"/>
            <p:cNvSpPr/>
            <p:nvPr/>
          </p:nvSpPr>
          <p:spPr>
            <a:xfrm>
              <a:off x="3816350" y="4508500"/>
              <a:ext cx="224154" cy="195580"/>
            </a:xfrm>
            <a:custGeom>
              <a:avLst/>
              <a:gdLst/>
              <a:ahLst/>
              <a:cxnLst/>
              <a:rect l="l" t="t" r="r" b="b"/>
              <a:pathLst>
                <a:path w="224154" h="195579">
                  <a:moveTo>
                    <a:pt x="0" y="97662"/>
                  </a:moveTo>
                  <a:lnTo>
                    <a:pt x="8802" y="59632"/>
                  </a:lnTo>
                  <a:lnTo>
                    <a:pt x="32797" y="28590"/>
                  </a:lnTo>
                  <a:lnTo>
                    <a:pt x="68365" y="7669"/>
                  </a:lnTo>
                  <a:lnTo>
                    <a:pt x="111887" y="0"/>
                  </a:lnTo>
                  <a:lnTo>
                    <a:pt x="155481" y="7669"/>
                  </a:lnTo>
                  <a:lnTo>
                    <a:pt x="191087" y="28590"/>
                  </a:lnTo>
                  <a:lnTo>
                    <a:pt x="215096" y="59632"/>
                  </a:lnTo>
                  <a:lnTo>
                    <a:pt x="223900" y="97662"/>
                  </a:lnTo>
                  <a:lnTo>
                    <a:pt x="215096" y="135639"/>
                  </a:lnTo>
                  <a:lnTo>
                    <a:pt x="191087" y="166687"/>
                  </a:lnTo>
                  <a:lnTo>
                    <a:pt x="155481" y="187638"/>
                  </a:lnTo>
                  <a:lnTo>
                    <a:pt x="111887" y="195325"/>
                  </a:lnTo>
                  <a:lnTo>
                    <a:pt x="68365" y="187638"/>
                  </a:lnTo>
                  <a:lnTo>
                    <a:pt x="32797" y="166687"/>
                  </a:lnTo>
                  <a:lnTo>
                    <a:pt x="8802" y="135639"/>
                  </a:lnTo>
                  <a:lnTo>
                    <a:pt x="0" y="97662"/>
                  </a:lnTo>
                  <a:close/>
                </a:path>
              </a:pathLst>
            </a:custGeom>
            <a:ln w="25400">
              <a:solidFill>
                <a:srgbClr val="88A3A7"/>
              </a:solidFill>
            </a:ln>
          </p:spPr>
          <p:txBody>
            <a:bodyPr wrap="square" lIns="0" tIns="0" rIns="0" bIns="0" rtlCol="0"/>
            <a:lstStyle/>
            <a:p>
              <a:endParaRPr/>
            </a:p>
          </p:txBody>
        </p:sp>
        <p:sp>
          <p:nvSpPr>
            <p:cNvPr id="200" name="object 200"/>
            <p:cNvSpPr/>
            <p:nvPr/>
          </p:nvSpPr>
          <p:spPr>
            <a:xfrm>
              <a:off x="3665601" y="4726050"/>
              <a:ext cx="225425" cy="195580"/>
            </a:xfrm>
            <a:custGeom>
              <a:avLst/>
              <a:gdLst/>
              <a:ahLst/>
              <a:cxnLst/>
              <a:rect l="l" t="t" r="r" b="b"/>
              <a:pathLst>
                <a:path w="225425" h="195579">
                  <a:moveTo>
                    <a:pt x="112649" y="0"/>
                  </a:moveTo>
                  <a:lnTo>
                    <a:pt x="68794" y="7667"/>
                  </a:lnTo>
                  <a:lnTo>
                    <a:pt x="32988" y="28575"/>
                  </a:lnTo>
                  <a:lnTo>
                    <a:pt x="8850" y="59578"/>
                  </a:lnTo>
                  <a:lnTo>
                    <a:pt x="0" y="97536"/>
                  </a:lnTo>
                  <a:lnTo>
                    <a:pt x="8850" y="135566"/>
                  </a:lnTo>
                  <a:lnTo>
                    <a:pt x="32988" y="166608"/>
                  </a:lnTo>
                  <a:lnTo>
                    <a:pt x="68794" y="187529"/>
                  </a:lnTo>
                  <a:lnTo>
                    <a:pt x="112649" y="195199"/>
                  </a:lnTo>
                  <a:lnTo>
                    <a:pt x="156523" y="187529"/>
                  </a:lnTo>
                  <a:lnTo>
                    <a:pt x="192373" y="166608"/>
                  </a:lnTo>
                  <a:lnTo>
                    <a:pt x="216554" y="135566"/>
                  </a:lnTo>
                  <a:lnTo>
                    <a:pt x="225425" y="97536"/>
                  </a:lnTo>
                  <a:lnTo>
                    <a:pt x="216554" y="59578"/>
                  </a:lnTo>
                  <a:lnTo>
                    <a:pt x="192373" y="28575"/>
                  </a:lnTo>
                  <a:lnTo>
                    <a:pt x="156523" y="7667"/>
                  </a:lnTo>
                  <a:lnTo>
                    <a:pt x="112649" y="0"/>
                  </a:lnTo>
                  <a:close/>
                </a:path>
              </a:pathLst>
            </a:custGeom>
            <a:solidFill>
              <a:srgbClr val="99FF33"/>
            </a:solidFill>
          </p:spPr>
          <p:txBody>
            <a:bodyPr wrap="square" lIns="0" tIns="0" rIns="0" bIns="0" rtlCol="0"/>
            <a:lstStyle/>
            <a:p>
              <a:endParaRPr/>
            </a:p>
          </p:txBody>
        </p:sp>
        <p:sp>
          <p:nvSpPr>
            <p:cNvPr id="201" name="object 201"/>
            <p:cNvSpPr/>
            <p:nvPr/>
          </p:nvSpPr>
          <p:spPr>
            <a:xfrm>
              <a:off x="3665601" y="4726050"/>
              <a:ext cx="225425" cy="195580"/>
            </a:xfrm>
            <a:custGeom>
              <a:avLst/>
              <a:gdLst/>
              <a:ahLst/>
              <a:cxnLst/>
              <a:rect l="l" t="t" r="r" b="b"/>
              <a:pathLst>
                <a:path w="225425" h="195579">
                  <a:moveTo>
                    <a:pt x="0" y="97536"/>
                  </a:moveTo>
                  <a:lnTo>
                    <a:pt x="8850" y="59578"/>
                  </a:lnTo>
                  <a:lnTo>
                    <a:pt x="32988" y="28575"/>
                  </a:lnTo>
                  <a:lnTo>
                    <a:pt x="68794" y="7667"/>
                  </a:lnTo>
                  <a:lnTo>
                    <a:pt x="112649" y="0"/>
                  </a:lnTo>
                  <a:lnTo>
                    <a:pt x="156523" y="7667"/>
                  </a:lnTo>
                  <a:lnTo>
                    <a:pt x="192373" y="28575"/>
                  </a:lnTo>
                  <a:lnTo>
                    <a:pt x="216554" y="59578"/>
                  </a:lnTo>
                  <a:lnTo>
                    <a:pt x="225425" y="97536"/>
                  </a:lnTo>
                  <a:lnTo>
                    <a:pt x="216554" y="135566"/>
                  </a:lnTo>
                  <a:lnTo>
                    <a:pt x="192373" y="166608"/>
                  </a:lnTo>
                  <a:lnTo>
                    <a:pt x="156523" y="187529"/>
                  </a:lnTo>
                  <a:lnTo>
                    <a:pt x="112649" y="195199"/>
                  </a:lnTo>
                  <a:lnTo>
                    <a:pt x="68794" y="187529"/>
                  </a:lnTo>
                  <a:lnTo>
                    <a:pt x="32988" y="166608"/>
                  </a:lnTo>
                  <a:lnTo>
                    <a:pt x="8850" y="135566"/>
                  </a:lnTo>
                  <a:lnTo>
                    <a:pt x="0" y="97536"/>
                  </a:lnTo>
                  <a:close/>
                </a:path>
              </a:pathLst>
            </a:custGeom>
            <a:ln w="25400">
              <a:solidFill>
                <a:srgbClr val="88A3A7"/>
              </a:solidFill>
            </a:ln>
          </p:spPr>
          <p:txBody>
            <a:bodyPr wrap="square" lIns="0" tIns="0" rIns="0" bIns="0" rtlCol="0"/>
            <a:lstStyle/>
            <a:p>
              <a:endParaRPr/>
            </a:p>
          </p:txBody>
        </p:sp>
      </p:grpSp>
      <p:sp>
        <p:nvSpPr>
          <p:cNvPr id="202" name="object 202"/>
          <p:cNvSpPr txBox="1"/>
          <p:nvPr/>
        </p:nvSpPr>
        <p:spPr>
          <a:xfrm>
            <a:off x="3742182" y="4754117"/>
            <a:ext cx="88265"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omic Sans MS"/>
                <a:cs typeface="Comic Sans MS"/>
              </a:rPr>
              <a:t>1</a:t>
            </a:r>
            <a:endParaRPr sz="800">
              <a:latin typeface="Comic Sans MS"/>
              <a:cs typeface="Comic Sans MS"/>
            </a:endParaRPr>
          </a:p>
        </p:txBody>
      </p:sp>
      <p:grpSp>
        <p:nvGrpSpPr>
          <p:cNvPr id="203" name="object 203"/>
          <p:cNvGrpSpPr/>
          <p:nvPr/>
        </p:nvGrpSpPr>
        <p:grpSpPr>
          <a:xfrm>
            <a:off x="3862451" y="4697348"/>
            <a:ext cx="250825" cy="220979"/>
            <a:chOff x="3862451" y="4697348"/>
            <a:chExt cx="250825" cy="220979"/>
          </a:xfrm>
        </p:grpSpPr>
        <p:sp>
          <p:nvSpPr>
            <p:cNvPr id="204" name="object 204"/>
            <p:cNvSpPr/>
            <p:nvPr/>
          </p:nvSpPr>
          <p:spPr>
            <a:xfrm>
              <a:off x="3875151" y="4710048"/>
              <a:ext cx="225425" cy="195580"/>
            </a:xfrm>
            <a:custGeom>
              <a:avLst/>
              <a:gdLst/>
              <a:ahLst/>
              <a:cxnLst/>
              <a:rect l="l" t="t" r="r" b="b"/>
              <a:pathLst>
                <a:path w="225425" h="195579">
                  <a:moveTo>
                    <a:pt x="112649" y="0"/>
                  </a:moveTo>
                  <a:lnTo>
                    <a:pt x="68794" y="7687"/>
                  </a:lnTo>
                  <a:lnTo>
                    <a:pt x="32988" y="28638"/>
                  </a:lnTo>
                  <a:lnTo>
                    <a:pt x="8850" y="59686"/>
                  </a:lnTo>
                  <a:lnTo>
                    <a:pt x="0" y="97662"/>
                  </a:lnTo>
                  <a:lnTo>
                    <a:pt x="8850" y="135693"/>
                  </a:lnTo>
                  <a:lnTo>
                    <a:pt x="32988" y="166735"/>
                  </a:lnTo>
                  <a:lnTo>
                    <a:pt x="68794" y="187656"/>
                  </a:lnTo>
                  <a:lnTo>
                    <a:pt x="112649" y="195325"/>
                  </a:lnTo>
                  <a:lnTo>
                    <a:pt x="156523" y="187656"/>
                  </a:lnTo>
                  <a:lnTo>
                    <a:pt x="192373" y="166735"/>
                  </a:lnTo>
                  <a:lnTo>
                    <a:pt x="216554" y="135693"/>
                  </a:lnTo>
                  <a:lnTo>
                    <a:pt x="225425" y="97662"/>
                  </a:lnTo>
                  <a:lnTo>
                    <a:pt x="216554" y="59686"/>
                  </a:lnTo>
                  <a:lnTo>
                    <a:pt x="192373" y="28638"/>
                  </a:lnTo>
                  <a:lnTo>
                    <a:pt x="156523" y="7687"/>
                  </a:lnTo>
                  <a:lnTo>
                    <a:pt x="112649" y="0"/>
                  </a:lnTo>
                  <a:close/>
                </a:path>
              </a:pathLst>
            </a:custGeom>
            <a:solidFill>
              <a:srgbClr val="99FF33"/>
            </a:solidFill>
          </p:spPr>
          <p:txBody>
            <a:bodyPr wrap="square" lIns="0" tIns="0" rIns="0" bIns="0" rtlCol="0"/>
            <a:lstStyle/>
            <a:p>
              <a:endParaRPr/>
            </a:p>
          </p:txBody>
        </p:sp>
        <p:sp>
          <p:nvSpPr>
            <p:cNvPr id="205" name="object 205"/>
            <p:cNvSpPr/>
            <p:nvPr/>
          </p:nvSpPr>
          <p:spPr>
            <a:xfrm>
              <a:off x="3875151" y="4710048"/>
              <a:ext cx="225425" cy="195580"/>
            </a:xfrm>
            <a:custGeom>
              <a:avLst/>
              <a:gdLst/>
              <a:ahLst/>
              <a:cxnLst/>
              <a:rect l="l" t="t" r="r" b="b"/>
              <a:pathLst>
                <a:path w="225425" h="195579">
                  <a:moveTo>
                    <a:pt x="0" y="97662"/>
                  </a:moveTo>
                  <a:lnTo>
                    <a:pt x="8850" y="59686"/>
                  </a:lnTo>
                  <a:lnTo>
                    <a:pt x="32988" y="28638"/>
                  </a:lnTo>
                  <a:lnTo>
                    <a:pt x="68794" y="7687"/>
                  </a:lnTo>
                  <a:lnTo>
                    <a:pt x="112649" y="0"/>
                  </a:lnTo>
                  <a:lnTo>
                    <a:pt x="156523" y="7687"/>
                  </a:lnTo>
                  <a:lnTo>
                    <a:pt x="192373" y="28638"/>
                  </a:lnTo>
                  <a:lnTo>
                    <a:pt x="216554" y="59686"/>
                  </a:lnTo>
                  <a:lnTo>
                    <a:pt x="225425" y="97662"/>
                  </a:lnTo>
                  <a:lnTo>
                    <a:pt x="216554" y="135693"/>
                  </a:lnTo>
                  <a:lnTo>
                    <a:pt x="192373" y="166735"/>
                  </a:lnTo>
                  <a:lnTo>
                    <a:pt x="156523" y="187656"/>
                  </a:lnTo>
                  <a:lnTo>
                    <a:pt x="112649" y="195325"/>
                  </a:lnTo>
                  <a:lnTo>
                    <a:pt x="68794" y="187656"/>
                  </a:lnTo>
                  <a:lnTo>
                    <a:pt x="32988" y="166735"/>
                  </a:lnTo>
                  <a:lnTo>
                    <a:pt x="8850" y="135693"/>
                  </a:lnTo>
                  <a:lnTo>
                    <a:pt x="0" y="97662"/>
                  </a:lnTo>
                  <a:close/>
                </a:path>
              </a:pathLst>
            </a:custGeom>
            <a:ln w="25399">
              <a:solidFill>
                <a:srgbClr val="88A3A7"/>
              </a:solidFill>
            </a:ln>
          </p:spPr>
          <p:txBody>
            <a:bodyPr wrap="square" lIns="0" tIns="0" rIns="0" bIns="0" rtlCol="0"/>
            <a:lstStyle/>
            <a:p>
              <a:endParaRPr/>
            </a:p>
          </p:txBody>
        </p:sp>
      </p:grpSp>
      <p:sp>
        <p:nvSpPr>
          <p:cNvPr id="206" name="object 206"/>
          <p:cNvSpPr txBox="1"/>
          <p:nvPr/>
        </p:nvSpPr>
        <p:spPr>
          <a:xfrm>
            <a:off x="3892677" y="4536440"/>
            <a:ext cx="146685" cy="344805"/>
          </a:xfrm>
          <a:prstGeom prst="rect">
            <a:avLst/>
          </a:prstGeom>
        </p:spPr>
        <p:txBody>
          <a:bodyPr vert="horz" wrap="square" lIns="0" tIns="12700" rIns="0" bIns="0" rtlCol="0">
            <a:spAutoFit/>
          </a:bodyPr>
          <a:lstStyle/>
          <a:p>
            <a:pPr marL="12700">
              <a:lnSpc>
                <a:spcPct val="100000"/>
              </a:lnSpc>
              <a:spcBef>
                <a:spcPts val="100"/>
              </a:spcBef>
            </a:pPr>
            <a:r>
              <a:rPr sz="800" b="1" dirty="0">
                <a:latin typeface="Comic Sans MS"/>
                <a:cs typeface="Comic Sans MS"/>
              </a:rPr>
              <a:t>1</a:t>
            </a:r>
            <a:endParaRPr sz="800">
              <a:latin typeface="Comic Sans MS"/>
              <a:cs typeface="Comic Sans MS"/>
            </a:endParaRPr>
          </a:p>
          <a:p>
            <a:pPr marL="71120">
              <a:lnSpc>
                <a:spcPct val="100000"/>
              </a:lnSpc>
              <a:spcBef>
                <a:spcPts val="590"/>
              </a:spcBef>
            </a:pPr>
            <a:r>
              <a:rPr sz="800" b="1" dirty="0">
                <a:latin typeface="Comic Sans MS"/>
                <a:cs typeface="Comic Sans MS"/>
              </a:rPr>
              <a:t>1</a:t>
            </a:r>
            <a:endParaRPr sz="800">
              <a:latin typeface="Comic Sans MS"/>
              <a:cs typeface="Comic Sans MS"/>
            </a:endParaRPr>
          </a:p>
        </p:txBody>
      </p:sp>
      <p:grpSp>
        <p:nvGrpSpPr>
          <p:cNvPr id="207" name="object 207"/>
          <p:cNvGrpSpPr/>
          <p:nvPr/>
        </p:nvGrpSpPr>
        <p:grpSpPr>
          <a:xfrm>
            <a:off x="3603625" y="5027548"/>
            <a:ext cx="490855" cy="246379"/>
            <a:chOff x="3603625" y="5027548"/>
            <a:chExt cx="490855" cy="246379"/>
          </a:xfrm>
        </p:grpSpPr>
        <p:sp>
          <p:nvSpPr>
            <p:cNvPr id="208" name="object 208"/>
            <p:cNvSpPr/>
            <p:nvPr/>
          </p:nvSpPr>
          <p:spPr>
            <a:xfrm>
              <a:off x="3616325" y="5040248"/>
              <a:ext cx="222250" cy="195580"/>
            </a:xfrm>
            <a:custGeom>
              <a:avLst/>
              <a:gdLst/>
              <a:ahLst/>
              <a:cxnLst/>
              <a:rect l="l" t="t" r="r" b="b"/>
              <a:pathLst>
                <a:path w="222250" h="195579">
                  <a:moveTo>
                    <a:pt x="111125" y="0"/>
                  </a:moveTo>
                  <a:lnTo>
                    <a:pt x="67883" y="7687"/>
                  </a:lnTo>
                  <a:lnTo>
                    <a:pt x="32559" y="28638"/>
                  </a:lnTo>
                  <a:lnTo>
                    <a:pt x="8737" y="59686"/>
                  </a:lnTo>
                  <a:lnTo>
                    <a:pt x="0" y="97662"/>
                  </a:lnTo>
                  <a:lnTo>
                    <a:pt x="8737" y="135693"/>
                  </a:lnTo>
                  <a:lnTo>
                    <a:pt x="32559" y="166735"/>
                  </a:lnTo>
                  <a:lnTo>
                    <a:pt x="67883" y="187656"/>
                  </a:lnTo>
                  <a:lnTo>
                    <a:pt x="111125" y="195325"/>
                  </a:lnTo>
                  <a:lnTo>
                    <a:pt x="154366" y="187656"/>
                  </a:lnTo>
                  <a:lnTo>
                    <a:pt x="189690" y="166735"/>
                  </a:lnTo>
                  <a:lnTo>
                    <a:pt x="213512" y="135693"/>
                  </a:lnTo>
                  <a:lnTo>
                    <a:pt x="222250" y="97662"/>
                  </a:lnTo>
                  <a:lnTo>
                    <a:pt x="213512" y="59686"/>
                  </a:lnTo>
                  <a:lnTo>
                    <a:pt x="189690" y="28638"/>
                  </a:lnTo>
                  <a:lnTo>
                    <a:pt x="154366" y="7687"/>
                  </a:lnTo>
                  <a:lnTo>
                    <a:pt x="111125" y="0"/>
                  </a:lnTo>
                  <a:close/>
                </a:path>
              </a:pathLst>
            </a:custGeom>
            <a:solidFill>
              <a:srgbClr val="99FF33"/>
            </a:solidFill>
          </p:spPr>
          <p:txBody>
            <a:bodyPr wrap="square" lIns="0" tIns="0" rIns="0" bIns="0" rtlCol="0"/>
            <a:lstStyle/>
            <a:p>
              <a:endParaRPr/>
            </a:p>
          </p:txBody>
        </p:sp>
        <p:sp>
          <p:nvSpPr>
            <p:cNvPr id="209" name="object 209"/>
            <p:cNvSpPr/>
            <p:nvPr/>
          </p:nvSpPr>
          <p:spPr>
            <a:xfrm>
              <a:off x="3616325" y="5040248"/>
              <a:ext cx="222250" cy="195580"/>
            </a:xfrm>
            <a:custGeom>
              <a:avLst/>
              <a:gdLst/>
              <a:ahLst/>
              <a:cxnLst/>
              <a:rect l="l" t="t" r="r" b="b"/>
              <a:pathLst>
                <a:path w="222250" h="195579">
                  <a:moveTo>
                    <a:pt x="0" y="97662"/>
                  </a:moveTo>
                  <a:lnTo>
                    <a:pt x="8737" y="59686"/>
                  </a:lnTo>
                  <a:lnTo>
                    <a:pt x="32559" y="28638"/>
                  </a:lnTo>
                  <a:lnTo>
                    <a:pt x="67883" y="7687"/>
                  </a:lnTo>
                  <a:lnTo>
                    <a:pt x="111125" y="0"/>
                  </a:lnTo>
                  <a:lnTo>
                    <a:pt x="154366" y="7687"/>
                  </a:lnTo>
                  <a:lnTo>
                    <a:pt x="189690" y="28638"/>
                  </a:lnTo>
                  <a:lnTo>
                    <a:pt x="213512" y="59686"/>
                  </a:lnTo>
                  <a:lnTo>
                    <a:pt x="222250" y="97662"/>
                  </a:lnTo>
                  <a:lnTo>
                    <a:pt x="213512" y="135693"/>
                  </a:lnTo>
                  <a:lnTo>
                    <a:pt x="189690" y="166735"/>
                  </a:lnTo>
                  <a:lnTo>
                    <a:pt x="154366" y="187656"/>
                  </a:lnTo>
                  <a:lnTo>
                    <a:pt x="111125" y="195325"/>
                  </a:lnTo>
                  <a:lnTo>
                    <a:pt x="67883" y="187656"/>
                  </a:lnTo>
                  <a:lnTo>
                    <a:pt x="32559" y="166735"/>
                  </a:lnTo>
                  <a:lnTo>
                    <a:pt x="8737" y="135693"/>
                  </a:lnTo>
                  <a:lnTo>
                    <a:pt x="0" y="97662"/>
                  </a:lnTo>
                  <a:close/>
                </a:path>
              </a:pathLst>
            </a:custGeom>
            <a:ln w="25400">
              <a:solidFill>
                <a:srgbClr val="88A3A7"/>
              </a:solidFill>
            </a:ln>
          </p:spPr>
          <p:txBody>
            <a:bodyPr wrap="square" lIns="0" tIns="0" rIns="0" bIns="0" rtlCol="0"/>
            <a:lstStyle/>
            <a:p>
              <a:endParaRPr/>
            </a:p>
          </p:txBody>
        </p:sp>
        <p:sp>
          <p:nvSpPr>
            <p:cNvPr id="210" name="object 210"/>
            <p:cNvSpPr/>
            <p:nvPr/>
          </p:nvSpPr>
          <p:spPr>
            <a:xfrm>
              <a:off x="3856100" y="5067299"/>
              <a:ext cx="225425" cy="193675"/>
            </a:xfrm>
            <a:custGeom>
              <a:avLst/>
              <a:gdLst/>
              <a:ahLst/>
              <a:cxnLst/>
              <a:rect l="l" t="t" r="r" b="b"/>
              <a:pathLst>
                <a:path w="225425" h="193675">
                  <a:moveTo>
                    <a:pt x="112649" y="0"/>
                  </a:moveTo>
                  <a:lnTo>
                    <a:pt x="68794" y="7602"/>
                  </a:lnTo>
                  <a:lnTo>
                    <a:pt x="32988" y="28336"/>
                  </a:lnTo>
                  <a:lnTo>
                    <a:pt x="8850" y="59096"/>
                  </a:lnTo>
                  <a:lnTo>
                    <a:pt x="0" y="96774"/>
                  </a:lnTo>
                  <a:lnTo>
                    <a:pt x="8850" y="134524"/>
                  </a:lnTo>
                  <a:lnTo>
                    <a:pt x="32988" y="165322"/>
                  </a:lnTo>
                  <a:lnTo>
                    <a:pt x="68794" y="186070"/>
                  </a:lnTo>
                  <a:lnTo>
                    <a:pt x="112649" y="193675"/>
                  </a:lnTo>
                  <a:lnTo>
                    <a:pt x="156523" y="186070"/>
                  </a:lnTo>
                  <a:lnTo>
                    <a:pt x="192373" y="165322"/>
                  </a:lnTo>
                  <a:lnTo>
                    <a:pt x="216554" y="134524"/>
                  </a:lnTo>
                  <a:lnTo>
                    <a:pt x="225425" y="96774"/>
                  </a:lnTo>
                  <a:lnTo>
                    <a:pt x="216554" y="59096"/>
                  </a:lnTo>
                  <a:lnTo>
                    <a:pt x="192373" y="28336"/>
                  </a:lnTo>
                  <a:lnTo>
                    <a:pt x="156523" y="7602"/>
                  </a:lnTo>
                  <a:lnTo>
                    <a:pt x="112649" y="0"/>
                  </a:lnTo>
                  <a:close/>
                </a:path>
              </a:pathLst>
            </a:custGeom>
            <a:solidFill>
              <a:srgbClr val="99FF33"/>
            </a:solidFill>
          </p:spPr>
          <p:txBody>
            <a:bodyPr wrap="square" lIns="0" tIns="0" rIns="0" bIns="0" rtlCol="0"/>
            <a:lstStyle/>
            <a:p>
              <a:endParaRPr/>
            </a:p>
          </p:txBody>
        </p:sp>
        <p:sp>
          <p:nvSpPr>
            <p:cNvPr id="211" name="object 211"/>
            <p:cNvSpPr/>
            <p:nvPr/>
          </p:nvSpPr>
          <p:spPr>
            <a:xfrm>
              <a:off x="3856100" y="5067299"/>
              <a:ext cx="225425" cy="193675"/>
            </a:xfrm>
            <a:custGeom>
              <a:avLst/>
              <a:gdLst/>
              <a:ahLst/>
              <a:cxnLst/>
              <a:rect l="l" t="t" r="r" b="b"/>
              <a:pathLst>
                <a:path w="225425" h="193675">
                  <a:moveTo>
                    <a:pt x="0" y="96774"/>
                  </a:moveTo>
                  <a:lnTo>
                    <a:pt x="8850" y="59096"/>
                  </a:lnTo>
                  <a:lnTo>
                    <a:pt x="32988" y="28336"/>
                  </a:lnTo>
                  <a:lnTo>
                    <a:pt x="68794" y="7602"/>
                  </a:lnTo>
                  <a:lnTo>
                    <a:pt x="112649" y="0"/>
                  </a:lnTo>
                  <a:lnTo>
                    <a:pt x="156523" y="7602"/>
                  </a:lnTo>
                  <a:lnTo>
                    <a:pt x="192373" y="28336"/>
                  </a:lnTo>
                  <a:lnTo>
                    <a:pt x="216554" y="59096"/>
                  </a:lnTo>
                  <a:lnTo>
                    <a:pt x="225425" y="96774"/>
                  </a:lnTo>
                  <a:lnTo>
                    <a:pt x="216554" y="134524"/>
                  </a:lnTo>
                  <a:lnTo>
                    <a:pt x="192373" y="165322"/>
                  </a:lnTo>
                  <a:lnTo>
                    <a:pt x="156523" y="186070"/>
                  </a:lnTo>
                  <a:lnTo>
                    <a:pt x="112649" y="193675"/>
                  </a:lnTo>
                  <a:lnTo>
                    <a:pt x="68794" y="186070"/>
                  </a:lnTo>
                  <a:lnTo>
                    <a:pt x="32988" y="165322"/>
                  </a:lnTo>
                  <a:lnTo>
                    <a:pt x="8850" y="134524"/>
                  </a:lnTo>
                  <a:lnTo>
                    <a:pt x="0" y="96774"/>
                  </a:lnTo>
                  <a:close/>
                </a:path>
              </a:pathLst>
            </a:custGeom>
            <a:ln w="25400">
              <a:solidFill>
                <a:srgbClr val="88A3A7"/>
              </a:solidFill>
            </a:ln>
          </p:spPr>
          <p:txBody>
            <a:bodyPr wrap="square" lIns="0" tIns="0" rIns="0" bIns="0" rtlCol="0"/>
            <a:lstStyle/>
            <a:p>
              <a:endParaRPr/>
            </a:p>
          </p:txBody>
        </p:sp>
      </p:grpSp>
      <p:sp>
        <p:nvSpPr>
          <p:cNvPr id="212" name="object 212"/>
          <p:cNvSpPr txBox="1"/>
          <p:nvPr/>
        </p:nvSpPr>
        <p:spPr>
          <a:xfrm>
            <a:off x="3932682" y="5095494"/>
            <a:ext cx="88265"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omic Sans MS"/>
                <a:cs typeface="Comic Sans MS"/>
              </a:rPr>
              <a:t>1</a:t>
            </a:r>
            <a:endParaRPr sz="800">
              <a:latin typeface="Comic Sans MS"/>
              <a:cs typeface="Comic Sans MS"/>
            </a:endParaRPr>
          </a:p>
        </p:txBody>
      </p:sp>
      <p:grpSp>
        <p:nvGrpSpPr>
          <p:cNvPr id="213" name="object 213"/>
          <p:cNvGrpSpPr/>
          <p:nvPr/>
        </p:nvGrpSpPr>
        <p:grpSpPr>
          <a:xfrm>
            <a:off x="3663950" y="5226050"/>
            <a:ext cx="249554" cy="219075"/>
            <a:chOff x="3663950" y="5226050"/>
            <a:chExt cx="249554" cy="219075"/>
          </a:xfrm>
        </p:grpSpPr>
        <p:sp>
          <p:nvSpPr>
            <p:cNvPr id="214" name="object 214"/>
            <p:cNvSpPr/>
            <p:nvPr/>
          </p:nvSpPr>
          <p:spPr>
            <a:xfrm>
              <a:off x="3676650" y="5238750"/>
              <a:ext cx="224154" cy="193675"/>
            </a:xfrm>
            <a:custGeom>
              <a:avLst/>
              <a:gdLst/>
              <a:ahLst/>
              <a:cxnLst/>
              <a:rect l="l" t="t" r="r" b="b"/>
              <a:pathLst>
                <a:path w="224154" h="193675">
                  <a:moveTo>
                    <a:pt x="111887" y="0"/>
                  </a:moveTo>
                  <a:lnTo>
                    <a:pt x="68365" y="7604"/>
                  </a:lnTo>
                  <a:lnTo>
                    <a:pt x="32797" y="28352"/>
                  </a:lnTo>
                  <a:lnTo>
                    <a:pt x="8802" y="59150"/>
                  </a:lnTo>
                  <a:lnTo>
                    <a:pt x="0" y="96900"/>
                  </a:lnTo>
                  <a:lnTo>
                    <a:pt x="8802" y="134578"/>
                  </a:lnTo>
                  <a:lnTo>
                    <a:pt x="32797" y="165338"/>
                  </a:lnTo>
                  <a:lnTo>
                    <a:pt x="68365" y="186072"/>
                  </a:lnTo>
                  <a:lnTo>
                    <a:pt x="111887" y="193675"/>
                  </a:lnTo>
                  <a:lnTo>
                    <a:pt x="155481" y="186072"/>
                  </a:lnTo>
                  <a:lnTo>
                    <a:pt x="191087" y="165338"/>
                  </a:lnTo>
                  <a:lnTo>
                    <a:pt x="215096" y="134578"/>
                  </a:lnTo>
                  <a:lnTo>
                    <a:pt x="223900" y="96900"/>
                  </a:lnTo>
                  <a:lnTo>
                    <a:pt x="215096" y="59150"/>
                  </a:lnTo>
                  <a:lnTo>
                    <a:pt x="191087" y="28352"/>
                  </a:lnTo>
                  <a:lnTo>
                    <a:pt x="155481" y="7604"/>
                  </a:lnTo>
                  <a:lnTo>
                    <a:pt x="111887" y="0"/>
                  </a:lnTo>
                  <a:close/>
                </a:path>
              </a:pathLst>
            </a:custGeom>
            <a:solidFill>
              <a:srgbClr val="99FF33"/>
            </a:solidFill>
          </p:spPr>
          <p:txBody>
            <a:bodyPr wrap="square" lIns="0" tIns="0" rIns="0" bIns="0" rtlCol="0"/>
            <a:lstStyle/>
            <a:p>
              <a:endParaRPr/>
            </a:p>
          </p:txBody>
        </p:sp>
        <p:sp>
          <p:nvSpPr>
            <p:cNvPr id="215" name="object 215"/>
            <p:cNvSpPr/>
            <p:nvPr/>
          </p:nvSpPr>
          <p:spPr>
            <a:xfrm>
              <a:off x="3676650" y="5238750"/>
              <a:ext cx="224154" cy="193675"/>
            </a:xfrm>
            <a:custGeom>
              <a:avLst/>
              <a:gdLst/>
              <a:ahLst/>
              <a:cxnLst/>
              <a:rect l="l" t="t" r="r" b="b"/>
              <a:pathLst>
                <a:path w="224154" h="193675">
                  <a:moveTo>
                    <a:pt x="0" y="96900"/>
                  </a:moveTo>
                  <a:lnTo>
                    <a:pt x="8802" y="59150"/>
                  </a:lnTo>
                  <a:lnTo>
                    <a:pt x="32797" y="28352"/>
                  </a:lnTo>
                  <a:lnTo>
                    <a:pt x="68365" y="7604"/>
                  </a:lnTo>
                  <a:lnTo>
                    <a:pt x="111887" y="0"/>
                  </a:lnTo>
                  <a:lnTo>
                    <a:pt x="155481" y="7604"/>
                  </a:lnTo>
                  <a:lnTo>
                    <a:pt x="191087" y="28352"/>
                  </a:lnTo>
                  <a:lnTo>
                    <a:pt x="215096" y="59150"/>
                  </a:lnTo>
                  <a:lnTo>
                    <a:pt x="223900" y="96900"/>
                  </a:lnTo>
                  <a:lnTo>
                    <a:pt x="215096" y="134578"/>
                  </a:lnTo>
                  <a:lnTo>
                    <a:pt x="191087" y="165338"/>
                  </a:lnTo>
                  <a:lnTo>
                    <a:pt x="155481" y="186072"/>
                  </a:lnTo>
                  <a:lnTo>
                    <a:pt x="111887" y="193675"/>
                  </a:lnTo>
                  <a:lnTo>
                    <a:pt x="68365" y="186072"/>
                  </a:lnTo>
                  <a:lnTo>
                    <a:pt x="32797" y="165338"/>
                  </a:lnTo>
                  <a:lnTo>
                    <a:pt x="8802" y="134578"/>
                  </a:lnTo>
                  <a:lnTo>
                    <a:pt x="0" y="96900"/>
                  </a:lnTo>
                  <a:close/>
                </a:path>
              </a:pathLst>
            </a:custGeom>
            <a:ln w="25400">
              <a:solidFill>
                <a:srgbClr val="88A3A7"/>
              </a:solidFill>
            </a:ln>
          </p:spPr>
          <p:txBody>
            <a:bodyPr wrap="square" lIns="0" tIns="0" rIns="0" bIns="0" rtlCol="0"/>
            <a:lstStyle/>
            <a:p>
              <a:endParaRPr/>
            </a:p>
          </p:txBody>
        </p:sp>
      </p:grpSp>
      <p:sp>
        <p:nvSpPr>
          <p:cNvPr id="216" name="object 216"/>
          <p:cNvSpPr txBox="1"/>
          <p:nvPr/>
        </p:nvSpPr>
        <p:spPr>
          <a:xfrm>
            <a:off x="3691254" y="5044516"/>
            <a:ext cx="149860" cy="365760"/>
          </a:xfrm>
          <a:prstGeom prst="rect">
            <a:avLst/>
          </a:prstGeom>
        </p:spPr>
        <p:txBody>
          <a:bodyPr vert="horz" wrap="square" lIns="0" tIns="13335" rIns="0" bIns="0" rtlCol="0">
            <a:spAutoFit/>
          </a:bodyPr>
          <a:lstStyle/>
          <a:p>
            <a:pPr marL="12700">
              <a:lnSpc>
                <a:spcPct val="100000"/>
              </a:lnSpc>
              <a:spcBef>
                <a:spcPts val="105"/>
              </a:spcBef>
            </a:pPr>
            <a:r>
              <a:rPr sz="800" b="1" dirty="0">
                <a:latin typeface="Comic Sans MS"/>
                <a:cs typeface="Comic Sans MS"/>
              </a:rPr>
              <a:t>1</a:t>
            </a:r>
            <a:endParaRPr sz="800">
              <a:latin typeface="Comic Sans MS"/>
              <a:cs typeface="Comic Sans MS"/>
            </a:endParaRPr>
          </a:p>
          <a:p>
            <a:pPr marL="74295">
              <a:lnSpc>
                <a:spcPct val="100000"/>
              </a:lnSpc>
              <a:spcBef>
                <a:spcPts val="750"/>
              </a:spcBef>
            </a:pPr>
            <a:r>
              <a:rPr sz="800" b="1" dirty="0">
                <a:latin typeface="Comic Sans MS"/>
                <a:cs typeface="Comic Sans MS"/>
              </a:rPr>
              <a:t>1</a:t>
            </a:r>
            <a:endParaRPr sz="800">
              <a:latin typeface="Comic Sans MS"/>
              <a:cs typeface="Comic Sans MS"/>
            </a:endParaRPr>
          </a:p>
        </p:txBody>
      </p:sp>
      <p:grpSp>
        <p:nvGrpSpPr>
          <p:cNvPr id="217" name="object 217"/>
          <p:cNvGrpSpPr/>
          <p:nvPr/>
        </p:nvGrpSpPr>
        <p:grpSpPr>
          <a:xfrm>
            <a:off x="3935476" y="5260975"/>
            <a:ext cx="250825" cy="220979"/>
            <a:chOff x="3935476" y="5260975"/>
            <a:chExt cx="250825" cy="220979"/>
          </a:xfrm>
        </p:grpSpPr>
        <p:sp>
          <p:nvSpPr>
            <p:cNvPr id="218" name="object 218"/>
            <p:cNvSpPr/>
            <p:nvPr/>
          </p:nvSpPr>
          <p:spPr>
            <a:xfrm>
              <a:off x="3948176" y="5273675"/>
              <a:ext cx="225425" cy="195580"/>
            </a:xfrm>
            <a:custGeom>
              <a:avLst/>
              <a:gdLst/>
              <a:ahLst/>
              <a:cxnLst/>
              <a:rect l="l" t="t" r="r" b="b"/>
              <a:pathLst>
                <a:path w="225425" h="195579">
                  <a:moveTo>
                    <a:pt x="112649" y="0"/>
                  </a:moveTo>
                  <a:lnTo>
                    <a:pt x="68794" y="7669"/>
                  </a:lnTo>
                  <a:lnTo>
                    <a:pt x="32988" y="28590"/>
                  </a:lnTo>
                  <a:lnTo>
                    <a:pt x="8850" y="59632"/>
                  </a:lnTo>
                  <a:lnTo>
                    <a:pt x="0" y="97662"/>
                  </a:lnTo>
                  <a:lnTo>
                    <a:pt x="8850" y="135639"/>
                  </a:lnTo>
                  <a:lnTo>
                    <a:pt x="32988" y="166687"/>
                  </a:lnTo>
                  <a:lnTo>
                    <a:pt x="68794" y="187638"/>
                  </a:lnTo>
                  <a:lnTo>
                    <a:pt x="112649" y="195325"/>
                  </a:lnTo>
                  <a:lnTo>
                    <a:pt x="156523" y="187638"/>
                  </a:lnTo>
                  <a:lnTo>
                    <a:pt x="192373" y="166687"/>
                  </a:lnTo>
                  <a:lnTo>
                    <a:pt x="216554" y="135639"/>
                  </a:lnTo>
                  <a:lnTo>
                    <a:pt x="225425" y="97662"/>
                  </a:lnTo>
                  <a:lnTo>
                    <a:pt x="216554" y="59632"/>
                  </a:lnTo>
                  <a:lnTo>
                    <a:pt x="192373" y="28590"/>
                  </a:lnTo>
                  <a:lnTo>
                    <a:pt x="156523" y="7669"/>
                  </a:lnTo>
                  <a:lnTo>
                    <a:pt x="112649" y="0"/>
                  </a:lnTo>
                  <a:close/>
                </a:path>
              </a:pathLst>
            </a:custGeom>
            <a:solidFill>
              <a:srgbClr val="99FF33"/>
            </a:solidFill>
          </p:spPr>
          <p:txBody>
            <a:bodyPr wrap="square" lIns="0" tIns="0" rIns="0" bIns="0" rtlCol="0"/>
            <a:lstStyle/>
            <a:p>
              <a:endParaRPr/>
            </a:p>
          </p:txBody>
        </p:sp>
        <p:sp>
          <p:nvSpPr>
            <p:cNvPr id="219" name="object 219"/>
            <p:cNvSpPr/>
            <p:nvPr/>
          </p:nvSpPr>
          <p:spPr>
            <a:xfrm>
              <a:off x="3948176" y="5273675"/>
              <a:ext cx="225425" cy="195580"/>
            </a:xfrm>
            <a:custGeom>
              <a:avLst/>
              <a:gdLst/>
              <a:ahLst/>
              <a:cxnLst/>
              <a:rect l="l" t="t" r="r" b="b"/>
              <a:pathLst>
                <a:path w="225425" h="195579">
                  <a:moveTo>
                    <a:pt x="0" y="97662"/>
                  </a:moveTo>
                  <a:lnTo>
                    <a:pt x="8850" y="59632"/>
                  </a:lnTo>
                  <a:lnTo>
                    <a:pt x="32988" y="28590"/>
                  </a:lnTo>
                  <a:lnTo>
                    <a:pt x="68794" y="7669"/>
                  </a:lnTo>
                  <a:lnTo>
                    <a:pt x="112649" y="0"/>
                  </a:lnTo>
                  <a:lnTo>
                    <a:pt x="156523" y="7669"/>
                  </a:lnTo>
                  <a:lnTo>
                    <a:pt x="192373" y="28590"/>
                  </a:lnTo>
                  <a:lnTo>
                    <a:pt x="216554" y="59632"/>
                  </a:lnTo>
                  <a:lnTo>
                    <a:pt x="225425" y="97662"/>
                  </a:lnTo>
                  <a:lnTo>
                    <a:pt x="216554" y="135639"/>
                  </a:lnTo>
                  <a:lnTo>
                    <a:pt x="192373" y="166687"/>
                  </a:lnTo>
                  <a:lnTo>
                    <a:pt x="156523" y="187638"/>
                  </a:lnTo>
                  <a:lnTo>
                    <a:pt x="112649" y="195325"/>
                  </a:lnTo>
                  <a:lnTo>
                    <a:pt x="68794" y="187638"/>
                  </a:lnTo>
                  <a:lnTo>
                    <a:pt x="32988" y="166687"/>
                  </a:lnTo>
                  <a:lnTo>
                    <a:pt x="8850" y="135639"/>
                  </a:lnTo>
                  <a:lnTo>
                    <a:pt x="0" y="97662"/>
                  </a:lnTo>
                  <a:close/>
                </a:path>
              </a:pathLst>
            </a:custGeom>
            <a:ln w="25399">
              <a:solidFill>
                <a:srgbClr val="88A3A7"/>
              </a:solidFill>
            </a:ln>
          </p:spPr>
          <p:txBody>
            <a:bodyPr wrap="square" lIns="0" tIns="0" rIns="0" bIns="0" rtlCol="0"/>
            <a:lstStyle/>
            <a:p>
              <a:endParaRPr/>
            </a:p>
          </p:txBody>
        </p:sp>
      </p:grpSp>
      <p:sp>
        <p:nvSpPr>
          <p:cNvPr id="220" name="object 220"/>
          <p:cNvSpPr txBox="1"/>
          <p:nvPr/>
        </p:nvSpPr>
        <p:spPr>
          <a:xfrm>
            <a:off x="4024629" y="5273421"/>
            <a:ext cx="88265"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omic Sans MS"/>
                <a:cs typeface="Comic Sans MS"/>
              </a:rPr>
              <a:t>1</a:t>
            </a:r>
            <a:endParaRPr sz="800">
              <a:latin typeface="Comic Sans MS"/>
              <a:cs typeface="Comic Sans MS"/>
            </a:endParaRPr>
          </a:p>
        </p:txBody>
      </p:sp>
      <p:graphicFrame>
        <p:nvGraphicFramePr>
          <p:cNvPr id="221" name="object 221"/>
          <p:cNvGraphicFramePr>
            <a:graphicFrameLocks noGrp="1"/>
          </p:cNvGraphicFramePr>
          <p:nvPr/>
        </p:nvGraphicFramePr>
        <p:xfrm>
          <a:off x="2079688" y="5745162"/>
          <a:ext cx="1922143" cy="356870"/>
        </p:xfrm>
        <a:graphic>
          <a:graphicData uri="http://schemas.openxmlformats.org/drawingml/2006/table">
            <a:tbl>
              <a:tblPr firstRow="1" bandRow="1">
                <a:tableStyleId>{2D5ABB26-0587-4C30-8999-92F81FD0307C}</a:tableStyleId>
              </a:tblPr>
              <a:tblGrid>
                <a:gridCol w="482600">
                  <a:extLst>
                    <a:ext uri="{9D8B030D-6E8A-4147-A177-3AD203B41FA5}">
                      <a16:colId xmlns:a16="http://schemas.microsoft.com/office/drawing/2014/main" val="20000"/>
                    </a:ext>
                  </a:extLst>
                </a:gridCol>
                <a:gridCol w="484505">
                  <a:extLst>
                    <a:ext uri="{9D8B030D-6E8A-4147-A177-3AD203B41FA5}">
                      <a16:colId xmlns:a16="http://schemas.microsoft.com/office/drawing/2014/main" val="20001"/>
                    </a:ext>
                  </a:extLst>
                </a:gridCol>
                <a:gridCol w="470534">
                  <a:extLst>
                    <a:ext uri="{9D8B030D-6E8A-4147-A177-3AD203B41FA5}">
                      <a16:colId xmlns:a16="http://schemas.microsoft.com/office/drawing/2014/main" val="20002"/>
                    </a:ext>
                  </a:extLst>
                </a:gridCol>
                <a:gridCol w="484504">
                  <a:extLst>
                    <a:ext uri="{9D8B030D-6E8A-4147-A177-3AD203B41FA5}">
                      <a16:colId xmlns:a16="http://schemas.microsoft.com/office/drawing/2014/main" val="20003"/>
                    </a:ext>
                  </a:extLst>
                </a:gridCol>
              </a:tblGrid>
              <a:tr h="165735">
                <a:tc>
                  <a:txBody>
                    <a:bodyPr/>
                    <a:lstStyle/>
                    <a:p>
                      <a:pPr marR="41275" algn="ctr">
                        <a:lnSpc>
                          <a:spcPts val="1085"/>
                        </a:lnSpc>
                        <a:spcBef>
                          <a:spcPts val="120"/>
                        </a:spcBef>
                      </a:pPr>
                      <a:r>
                        <a:rPr sz="1200" b="1" dirty="0">
                          <a:latin typeface="Arial"/>
                          <a:cs typeface="Arial"/>
                        </a:rPr>
                        <a:t>?</a:t>
                      </a:r>
                      <a:endParaRPr sz="1200">
                        <a:latin typeface="Arial"/>
                        <a:cs typeface="Arial"/>
                      </a:endParaRPr>
                    </a:p>
                  </a:txBody>
                  <a:tcPr marL="0" marR="0" marT="15240" marB="0">
                    <a:lnL w="28575">
                      <a:solidFill>
                        <a:srgbClr val="88A3A7"/>
                      </a:solidFill>
                      <a:prstDash val="solid"/>
                    </a:lnL>
                    <a:lnR w="38100">
                      <a:solidFill>
                        <a:srgbClr val="88A3A7"/>
                      </a:solidFill>
                      <a:prstDash val="solid"/>
                    </a:lnR>
                    <a:lnT w="28575">
                      <a:solidFill>
                        <a:srgbClr val="88A3A7"/>
                      </a:solidFill>
                      <a:prstDash val="solid"/>
                    </a:lnT>
                    <a:lnB w="28575">
                      <a:solidFill>
                        <a:srgbClr val="88A3A7"/>
                      </a:solidFill>
                      <a:prstDash val="solid"/>
                    </a:lnB>
                  </a:tcPr>
                </a:tc>
                <a:tc>
                  <a:txBody>
                    <a:bodyPr/>
                    <a:lstStyle/>
                    <a:p>
                      <a:pPr marR="27305" algn="ctr">
                        <a:lnSpc>
                          <a:spcPts val="1205"/>
                        </a:lnSpc>
                      </a:pPr>
                      <a:r>
                        <a:rPr sz="1200" b="1" dirty="0">
                          <a:latin typeface="Arial"/>
                          <a:cs typeface="Arial"/>
                        </a:rPr>
                        <a:t>?</a:t>
                      </a:r>
                      <a:endParaRPr sz="1200">
                        <a:latin typeface="Arial"/>
                        <a:cs typeface="Arial"/>
                      </a:endParaRPr>
                    </a:p>
                  </a:txBody>
                  <a:tcPr marL="0" marR="0" marT="0" marB="0">
                    <a:lnL w="38100">
                      <a:solidFill>
                        <a:srgbClr val="88A3A7"/>
                      </a:solidFill>
                      <a:prstDash val="solid"/>
                    </a:lnL>
                    <a:lnR w="38100">
                      <a:solidFill>
                        <a:srgbClr val="88A3A7"/>
                      </a:solidFill>
                      <a:prstDash val="solid"/>
                    </a:lnR>
                    <a:lnT w="28575">
                      <a:solidFill>
                        <a:srgbClr val="88A3A7"/>
                      </a:solidFill>
                      <a:prstDash val="solid"/>
                    </a:lnT>
                    <a:lnB w="38100">
                      <a:solidFill>
                        <a:srgbClr val="88A3A7"/>
                      </a:solidFill>
                      <a:prstDash val="solid"/>
                    </a:lnB>
                  </a:tcPr>
                </a:tc>
                <a:tc>
                  <a:txBody>
                    <a:bodyPr/>
                    <a:lstStyle/>
                    <a:p>
                      <a:pPr marR="5715" algn="ctr">
                        <a:lnSpc>
                          <a:spcPts val="1205"/>
                        </a:lnSpc>
                      </a:pPr>
                      <a:r>
                        <a:rPr sz="1200" b="1" dirty="0">
                          <a:latin typeface="Arial"/>
                          <a:cs typeface="Arial"/>
                        </a:rPr>
                        <a:t>?</a:t>
                      </a:r>
                      <a:endParaRPr sz="1200">
                        <a:latin typeface="Arial"/>
                        <a:cs typeface="Arial"/>
                      </a:endParaRPr>
                    </a:p>
                  </a:txBody>
                  <a:tcPr marL="0" marR="0" marT="0" marB="0">
                    <a:lnL w="38100">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tc>
                  <a:txBody>
                    <a:bodyPr/>
                    <a:lstStyle/>
                    <a:p>
                      <a:pPr marR="17145" algn="ctr">
                        <a:lnSpc>
                          <a:spcPts val="1205"/>
                        </a:lnSpc>
                      </a:pPr>
                      <a:r>
                        <a:rPr sz="1200" b="1" dirty="0">
                          <a:latin typeface="Arial"/>
                          <a:cs typeface="Arial"/>
                        </a:rPr>
                        <a:t>?</a:t>
                      </a:r>
                      <a:endParaRPr sz="1200">
                        <a:latin typeface="Arial"/>
                        <a:cs typeface="Arial"/>
                      </a:endParaRPr>
                    </a:p>
                  </a:txBody>
                  <a:tcPr marL="0" marR="0" marT="0" marB="0">
                    <a:lnL w="28575">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extLst>
                  <a:ext uri="{0D108BD9-81ED-4DB2-BD59-A6C34878D82A}">
                    <a16:rowId xmlns:a16="http://schemas.microsoft.com/office/drawing/2014/main" val="10000"/>
                  </a:ext>
                </a:extLst>
              </a:tr>
              <a:tr h="191135">
                <a:tc gridSpan="4">
                  <a:txBody>
                    <a:bodyPr/>
                    <a:lstStyle/>
                    <a:p>
                      <a:pPr>
                        <a:lnSpc>
                          <a:spcPct val="100000"/>
                        </a:lnSpc>
                      </a:pPr>
                      <a:endParaRPr sz="900">
                        <a:latin typeface="Times New Roman"/>
                        <a:cs typeface="Times New Roman"/>
                      </a:endParaRPr>
                    </a:p>
                  </a:txBody>
                  <a:tcPr marL="0" marR="0" marT="0" marB="0">
                    <a:lnL w="28575">
                      <a:solidFill>
                        <a:srgbClr val="88A3A7"/>
                      </a:solidFill>
                      <a:prstDash val="solid"/>
                    </a:lnL>
                    <a:lnR w="28575">
                      <a:solidFill>
                        <a:srgbClr val="88A3A7"/>
                      </a:solidFill>
                      <a:prstDash val="solid"/>
                    </a:lnR>
                    <a:lnT w="28575" cap="flat" cmpd="sng" algn="ctr">
                      <a:solidFill>
                        <a:srgbClr val="88A3A7"/>
                      </a:solidFill>
                      <a:prstDash val="solid"/>
                      <a:round/>
                      <a:headEnd type="none" w="med" len="med"/>
                      <a:tailEnd type="none" w="med" len="med"/>
                    </a:lnT>
                    <a:lnB w="28575">
                      <a:solidFill>
                        <a:srgbClr val="88A3A7"/>
                      </a:solidFill>
                      <a:prstDash val="solid"/>
                    </a:lnB>
                    <a:solidFill>
                      <a:srgbClr val="9D372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22" name="object 222"/>
          <p:cNvSpPr/>
          <p:nvPr/>
        </p:nvSpPr>
        <p:spPr>
          <a:xfrm>
            <a:off x="2460702" y="4421354"/>
            <a:ext cx="1771650" cy="1217295"/>
          </a:xfrm>
          <a:custGeom>
            <a:avLst/>
            <a:gdLst/>
            <a:ahLst/>
            <a:cxnLst/>
            <a:rect l="l" t="t" r="r" b="b"/>
            <a:pathLst>
              <a:path w="1771650" h="1217295">
                <a:moveTo>
                  <a:pt x="211504" y="586890"/>
                </a:moveTo>
                <a:lnTo>
                  <a:pt x="250024" y="585651"/>
                </a:lnTo>
                <a:lnTo>
                  <a:pt x="299402" y="585992"/>
                </a:lnTo>
                <a:lnTo>
                  <a:pt x="355999" y="587716"/>
                </a:lnTo>
                <a:lnTo>
                  <a:pt x="416172" y="590625"/>
                </a:lnTo>
                <a:lnTo>
                  <a:pt x="476282" y="594522"/>
                </a:lnTo>
                <a:lnTo>
                  <a:pt x="532687" y="599209"/>
                </a:lnTo>
                <a:lnTo>
                  <a:pt x="594568" y="618719"/>
                </a:lnTo>
                <a:lnTo>
                  <a:pt x="656258" y="648612"/>
                </a:lnTo>
                <a:lnTo>
                  <a:pt x="702915" y="679140"/>
                </a:lnTo>
                <a:lnTo>
                  <a:pt x="749288" y="726508"/>
                </a:lnTo>
                <a:lnTo>
                  <a:pt x="792275" y="772183"/>
                </a:lnTo>
                <a:lnTo>
                  <a:pt x="817596" y="808838"/>
                </a:lnTo>
                <a:lnTo>
                  <a:pt x="829548" y="827672"/>
                </a:lnTo>
                <a:lnTo>
                  <a:pt x="841678" y="846351"/>
                </a:lnTo>
                <a:lnTo>
                  <a:pt x="866316" y="883435"/>
                </a:lnTo>
                <a:lnTo>
                  <a:pt x="881707" y="928429"/>
                </a:lnTo>
                <a:lnTo>
                  <a:pt x="893236" y="968337"/>
                </a:lnTo>
                <a:lnTo>
                  <a:pt x="896666" y="994037"/>
                </a:lnTo>
                <a:lnTo>
                  <a:pt x="903400" y="1044090"/>
                </a:lnTo>
                <a:lnTo>
                  <a:pt x="901654" y="1069137"/>
                </a:lnTo>
                <a:lnTo>
                  <a:pt x="900765" y="1094446"/>
                </a:lnTo>
                <a:lnTo>
                  <a:pt x="898114" y="1119278"/>
                </a:lnTo>
                <a:lnTo>
                  <a:pt x="891081" y="1142896"/>
                </a:lnTo>
                <a:lnTo>
                  <a:pt x="884680" y="1149056"/>
                </a:lnTo>
                <a:lnTo>
                  <a:pt x="874921" y="1151405"/>
                </a:lnTo>
                <a:lnTo>
                  <a:pt x="863971" y="1152612"/>
                </a:lnTo>
                <a:lnTo>
                  <a:pt x="853997" y="1155342"/>
                </a:lnTo>
                <a:lnTo>
                  <a:pt x="844542" y="1161133"/>
                </a:lnTo>
                <a:lnTo>
                  <a:pt x="835598" y="1167888"/>
                </a:lnTo>
                <a:lnTo>
                  <a:pt x="826583" y="1174535"/>
                </a:lnTo>
                <a:lnTo>
                  <a:pt x="777736" y="1195356"/>
                </a:lnTo>
                <a:lnTo>
                  <a:pt x="709811" y="1210584"/>
                </a:lnTo>
                <a:lnTo>
                  <a:pt x="668704" y="1217077"/>
                </a:lnTo>
                <a:lnTo>
                  <a:pt x="621019" y="1215481"/>
                </a:lnTo>
                <a:lnTo>
                  <a:pt x="573326" y="1214117"/>
                </a:lnTo>
                <a:lnTo>
                  <a:pt x="525636" y="1212812"/>
                </a:lnTo>
                <a:lnTo>
                  <a:pt x="477957" y="1211392"/>
                </a:lnTo>
                <a:lnTo>
                  <a:pt x="430298" y="1209685"/>
                </a:lnTo>
                <a:lnTo>
                  <a:pt x="382668" y="1207519"/>
                </a:lnTo>
                <a:lnTo>
                  <a:pt x="335075" y="1204720"/>
                </a:lnTo>
                <a:lnTo>
                  <a:pt x="295943" y="1190994"/>
                </a:lnTo>
                <a:lnTo>
                  <a:pt x="280301" y="1179524"/>
                </a:lnTo>
                <a:lnTo>
                  <a:pt x="260907" y="1167648"/>
                </a:lnTo>
                <a:lnTo>
                  <a:pt x="251916" y="1163838"/>
                </a:lnTo>
                <a:lnTo>
                  <a:pt x="242603" y="1160833"/>
                </a:lnTo>
                <a:lnTo>
                  <a:pt x="233172" y="1158160"/>
                </a:lnTo>
                <a:lnTo>
                  <a:pt x="223823" y="1155342"/>
                </a:lnTo>
                <a:lnTo>
                  <a:pt x="186755" y="1130561"/>
                </a:lnTo>
                <a:lnTo>
                  <a:pt x="161974" y="1093493"/>
                </a:lnTo>
                <a:lnTo>
                  <a:pt x="157148" y="1074046"/>
                </a:lnTo>
                <a:lnTo>
                  <a:pt x="154688" y="1064472"/>
                </a:lnTo>
                <a:lnTo>
                  <a:pt x="149655" y="1056409"/>
                </a:lnTo>
                <a:lnTo>
                  <a:pt x="141754" y="1051198"/>
                </a:lnTo>
                <a:lnTo>
                  <a:pt x="132352" y="1048345"/>
                </a:lnTo>
                <a:lnTo>
                  <a:pt x="122330" y="1046443"/>
                </a:lnTo>
                <a:lnTo>
                  <a:pt x="112571" y="1044090"/>
                </a:lnTo>
                <a:lnTo>
                  <a:pt x="86471" y="1004064"/>
                </a:lnTo>
                <a:lnTo>
                  <a:pt x="73331" y="983386"/>
                </a:lnTo>
                <a:lnTo>
                  <a:pt x="64593" y="971596"/>
                </a:lnTo>
                <a:lnTo>
                  <a:pt x="51697" y="958234"/>
                </a:lnTo>
                <a:lnTo>
                  <a:pt x="26084" y="932838"/>
                </a:lnTo>
                <a:lnTo>
                  <a:pt x="18484" y="914516"/>
                </a:lnTo>
                <a:lnTo>
                  <a:pt x="9955" y="896278"/>
                </a:lnTo>
                <a:lnTo>
                  <a:pt x="3331" y="877778"/>
                </a:lnTo>
                <a:lnTo>
                  <a:pt x="1446" y="858670"/>
                </a:lnTo>
                <a:lnTo>
                  <a:pt x="2012" y="803259"/>
                </a:lnTo>
                <a:lnTo>
                  <a:pt x="0" y="756091"/>
                </a:lnTo>
                <a:lnTo>
                  <a:pt x="2644" y="715621"/>
                </a:lnTo>
                <a:lnTo>
                  <a:pt x="17182" y="680309"/>
                </a:lnTo>
                <a:lnTo>
                  <a:pt x="50849" y="648612"/>
                </a:lnTo>
                <a:lnTo>
                  <a:pt x="103015" y="632912"/>
                </a:lnTo>
                <a:lnTo>
                  <a:pt x="149655" y="623974"/>
                </a:lnTo>
                <a:lnTo>
                  <a:pt x="179752" y="600659"/>
                </a:lnTo>
                <a:lnTo>
                  <a:pt x="186550" y="589761"/>
                </a:lnTo>
                <a:lnTo>
                  <a:pt x="184485" y="586813"/>
                </a:lnTo>
                <a:lnTo>
                  <a:pt x="187991" y="587345"/>
                </a:lnTo>
                <a:lnTo>
                  <a:pt x="211504" y="586890"/>
                </a:lnTo>
                <a:close/>
              </a:path>
              <a:path w="1771650" h="1217295">
                <a:moveTo>
                  <a:pt x="1200199" y="31011"/>
                </a:moveTo>
                <a:lnTo>
                  <a:pt x="1236720" y="30006"/>
                </a:lnTo>
                <a:lnTo>
                  <a:pt x="1284403" y="30775"/>
                </a:lnTo>
                <a:lnTo>
                  <a:pt x="1338438" y="33050"/>
                </a:lnTo>
                <a:lnTo>
                  <a:pt x="1394016" y="36562"/>
                </a:lnTo>
                <a:lnTo>
                  <a:pt x="1446325" y="41044"/>
                </a:lnTo>
                <a:lnTo>
                  <a:pt x="1493680" y="56871"/>
                </a:lnTo>
                <a:lnTo>
                  <a:pt x="1540940" y="81176"/>
                </a:lnTo>
                <a:lnTo>
                  <a:pt x="1576659" y="105909"/>
                </a:lnTo>
                <a:lnTo>
                  <a:pt x="1614365" y="147890"/>
                </a:lnTo>
                <a:lnTo>
                  <a:pt x="1645080" y="181506"/>
                </a:lnTo>
                <a:lnTo>
                  <a:pt x="1673673" y="226512"/>
                </a:lnTo>
                <a:lnTo>
                  <a:pt x="1682926" y="241704"/>
                </a:lnTo>
                <a:lnTo>
                  <a:pt x="1715545" y="314239"/>
                </a:lnTo>
                <a:lnTo>
                  <a:pt x="1724316" y="355010"/>
                </a:lnTo>
                <a:lnTo>
                  <a:pt x="1730297" y="402232"/>
                </a:lnTo>
                <a:lnTo>
                  <a:pt x="1728934" y="422614"/>
                </a:lnTo>
                <a:lnTo>
                  <a:pt x="1728249" y="443174"/>
                </a:lnTo>
                <a:lnTo>
                  <a:pt x="1720772" y="482496"/>
                </a:lnTo>
                <a:lnTo>
                  <a:pt x="1700073" y="490354"/>
                </a:lnTo>
                <a:lnTo>
                  <a:pt x="1692451" y="492529"/>
                </a:lnTo>
                <a:lnTo>
                  <a:pt x="1685185" y="497290"/>
                </a:lnTo>
                <a:lnTo>
                  <a:pt x="1678323" y="502800"/>
                </a:lnTo>
                <a:lnTo>
                  <a:pt x="1671413" y="508192"/>
                </a:lnTo>
                <a:lnTo>
                  <a:pt x="1633994" y="525067"/>
                </a:lnTo>
                <a:lnTo>
                  <a:pt x="1581975" y="537437"/>
                </a:lnTo>
                <a:lnTo>
                  <a:pt x="1550465" y="542694"/>
                </a:lnTo>
                <a:lnTo>
                  <a:pt x="1499323" y="540968"/>
                </a:lnTo>
                <a:lnTo>
                  <a:pt x="1448168" y="539492"/>
                </a:lnTo>
                <a:lnTo>
                  <a:pt x="1397020" y="537875"/>
                </a:lnTo>
                <a:lnTo>
                  <a:pt x="1345896" y="535728"/>
                </a:lnTo>
                <a:lnTo>
                  <a:pt x="1294814" y="532661"/>
                </a:lnTo>
                <a:lnTo>
                  <a:pt x="1252916" y="512248"/>
                </a:lnTo>
                <a:lnTo>
                  <a:pt x="1238045" y="502562"/>
                </a:lnTo>
                <a:lnTo>
                  <a:pt x="1231191" y="499494"/>
                </a:lnTo>
                <a:lnTo>
                  <a:pt x="1224075" y="497069"/>
                </a:lnTo>
                <a:lnTo>
                  <a:pt x="1216864" y="494882"/>
                </a:lnTo>
                <a:lnTo>
                  <a:pt x="1209724" y="492529"/>
                </a:lnTo>
                <a:lnTo>
                  <a:pt x="1172398" y="461525"/>
                </a:lnTo>
                <a:lnTo>
                  <a:pt x="1158591" y="426600"/>
                </a:lnTo>
                <a:lnTo>
                  <a:pt x="1156692" y="418808"/>
                </a:lnTo>
                <a:lnTo>
                  <a:pt x="1152828" y="412265"/>
                </a:lnTo>
                <a:lnTo>
                  <a:pt x="1146778" y="408018"/>
                </a:lnTo>
                <a:lnTo>
                  <a:pt x="1139573" y="405725"/>
                </a:lnTo>
                <a:lnTo>
                  <a:pt x="1131915" y="404193"/>
                </a:lnTo>
                <a:lnTo>
                  <a:pt x="1124507" y="402232"/>
                </a:lnTo>
                <a:lnTo>
                  <a:pt x="1101272" y="364388"/>
                </a:lnTo>
                <a:lnTo>
                  <a:pt x="1091027" y="347797"/>
                </a:lnTo>
                <a:lnTo>
                  <a:pt x="1080948" y="335849"/>
                </a:lnTo>
                <a:lnTo>
                  <a:pt x="1058213" y="311935"/>
                </a:lnTo>
                <a:lnTo>
                  <a:pt x="1052381" y="297028"/>
                </a:lnTo>
                <a:lnTo>
                  <a:pt x="1045847" y="282217"/>
                </a:lnTo>
                <a:lnTo>
                  <a:pt x="1040765" y="267215"/>
                </a:lnTo>
                <a:lnTo>
                  <a:pt x="1039290" y="251737"/>
                </a:lnTo>
                <a:lnTo>
                  <a:pt x="1039328" y="196583"/>
                </a:lnTo>
                <a:lnTo>
                  <a:pt x="1038449" y="151407"/>
                </a:lnTo>
                <a:lnTo>
                  <a:pt x="1047452" y="113755"/>
                </a:lnTo>
                <a:lnTo>
                  <a:pt x="1077136" y="81176"/>
                </a:lnTo>
                <a:lnTo>
                  <a:pt x="1117125" y="68381"/>
                </a:lnTo>
                <a:lnTo>
                  <a:pt x="1152828" y="61110"/>
                </a:lnTo>
                <a:lnTo>
                  <a:pt x="1178429" y="39137"/>
                </a:lnTo>
                <a:lnTo>
                  <a:pt x="1180467" y="31535"/>
                </a:lnTo>
                <a:lnTo>
                  <a:pt x="1180528" y="31196"/>
                </a:lnTo>
                <a:lnTo>
                  <a:pt x="1200199" y="31011"/>
                </a:lnTo>
                <a:close/>
              </a:path>
              <a:path w="1771650" h="1217295">
                <a:moveTo>
                  <a:pt x="1241474" y="591462"/>
                </a:moveTo>
                <a:lnTo>
                  <a:pt x="1277995" y="590408"/>
                </a:lnTo>
                <a:lnTo>
                  <a:pt x="1325678" y="591171"/>
                </a:lnTo>
                <a:lnTo>
                  <a:pt x="1379713" y="593465"/>
                </a:lnTo>
                <a:lnTo>
                  <a:pt x="1435291" y="597001"/>
                </a:lnTo>
                <a:lnTo>
                  <a:pt x="1487600" y="601495"/>
                </a:lnTo>
                <a:lnTo>
                  <a:pt x="1534955" y="617227"/>
                </a:lnTo>
                <a:lnTo>
                  <a:pt x="1582215" y="641627"/>
                </a:lnTo>
                <a:lnTo>
                  <a:pt x="1617934" y="666313"/>
                </a:lnTo>
                <a:lnTo>
                  <a:pt x="1655640" y="708337"/>
                </a:lnTo>
                <a:lnTo>
                  <a:pt x="1686355" y="741957"/>
                </a:lnTo>
                <a:lnTo>
                  <a:pt x="1714948" y="786963"/>
                </a:lnTo>
                <a:lnTo>
                  <a:pt x="1724201" y="802155"/>
                </a:lnTo>
                <a:lnTo>
                  <a:pt x="1756820" y="874636"/>
                </a:lnTo>
                <a:lnTo>
                  <a:pt x="1765591" y="915443"/>
                </a:lnTo>
                <a:lnTo>
                  <a:pt x="1771572" y="962683"/>
                </a:lnTo>
                <a:lnTo>
                  <a:pt x="1770209" y="983065"/>
                </a:lnTo>
                <a:lnTo>
                  <a:pt x="1769524" y="1003625"/>
                </a:lnTo>
                <a:lnTo>
                  <a:pt x="1762047" y="1042947"/>
                </a:lnTo>
                <a:lnTo>
                  <a:pt x="1741348" y="1050787"/>
                </a:lnTo>
                <a:lnTo>
                  <a:pt x="1733726" y="1052980"/>
                </a:lnTo>
                <a:lnTo>
                  <a:pt x="1726460" y="1057669"/>
                </a:lnTo>
                <a:lnTo>
                  <a:pt x="1719598" y="1063156"/>
                </a:lnTo>
                <a:lnTo>
                  <a:pt x="1712688" y="1068571"/>
                </a:lnTo>
                <a:lnTo>
                  <a:pt x="1675269" y="1085518"/>
                </a:lnTo>
                <a:lnTo>
                  <a:pt x="1623250" y="1097888"/>
                </a:lnTo>
                <a:lnTo>
                  <a:pt x="1591740" y="1103145"/>
                </a:lnTo>
                <a:lnTo>
                  <a:pt x="1540598" y="1101407"/>
                </a:lnTo>
                <a:lnTo>
                  <a:pt x="1489443" y="1099906"/>
                </a:lnTo>
                <a:lnTo>
                  <a:pt x="1438295" y="1098271"/>
                </a:lnTo>
                <a:lnTo>
                  <a:pt x="1387171" y="1096131"/>
                </a:lnTo>
                <a:lnTo>
                  <a:pt x="1336089" y="1093112"/>
                </a:lnTo>
                <a:lnTo>
                  <a:pt x="1294191" y="1072645"/>
                </a:lnTo>
                <a:lnTo>
                  <a:pt x="1279320" y="1063013"/>
                </a:lnTo>
                <a:lnTo>
                  <a:pt x="1272466" y="1059927"/>
                </a:lnTo>
                <a:lnTo>
                  <a:pt x="1265350" y="1057473"/>
                </a:lnTo>
                <a:lnTo>
                  <a:pt x="1258139" y="1055280"/>
                </a:lnTo>
                <a:lnTo>
                  <a:pt x="1250999" y="1052980"/>
                </a:lnTo>
                <a:lnTo>
                  <a:pt x="1213673" y="1021923"/>
                </a:lnTo>
                <a:lnTo>
                  <a:pt x="1199866" y="987004"/>
                </a:lnTo>
                <a:lnTo>
                  <a:pt x="1197967" y="979241"/>
                </a:lnTo>
                <a:lnTo>
                  <a:pt x="1194103" y="972716"/>
                </a:lnTo>
                <a:lnTo>
                  <a:pt x="1188053" y="968452"/>
                </a:lnTo>
                <a:lnTo>
                  <a:pt x="1180848" y="966128"/>
                </a:lnTo>
                <a:lnTo>
                  <a:pt x="1173190" y="964590"/>
                </a:lnTo>
                <a:lnTo>
                  <a:pt x="1165782" y="962683"/>
                </a:lnTo>
                <a:lnTo>
                  <a:pt x="1142547" y="924821"/>
                </a:lnTo>
                <a:lnTo>
                  <a:pt x="1132302" y="908200"/>
                </a:lnTo>
                <a:lnTo>
                  <a:pt x="1122223" y="896246"/>
                </a:lnTo>
                <a:lnTo>
                  <a:pt x="1099488" y="872386"/>
                </a:lnTo>
                <a:lnTo>
                  <a:pt x="1093656" y="857479"/>
                </a:lnTo>
                <a:lnTo>
                  <a:pt x="1087122" y="842668"/>
                </a:lnTo>
                <a:lnTo>
                  <a:pt x="1082040" y="827666"/>
                </a:lnTo>
                <a:lnTo>
                  <a:pt x="1080565" y="812188"/>
                </a:lnTo>
                <a:lnTo>
                  <a:pt x="1080603" y="756981"/>
                </a:lnTo>
                <a:lnTo>
                  <a:pt x="1079724" y="711810"/>
                </a:lnTo>
                <a:lnTo>
                  <a:pt x="1088727" y="674189"/>
                </a:lnTo>
                <a:lnTo>
                  <a:pt x="1118411" y="641627"/>
                </a:lnTo>
                <a:lnTo>
                  <a:pt x="1158400" y="628784"/>
                </a:lnTo>
                <a:lnTo>
                  <a:pt x="1194103" y="621561"/>
                </a:lnTo>
                <a:lnTo>
                  <a:pt x="1219704" y="599588"/>
                </a:lnTo>
                <a:lnTo>
                  <a:pt x="1221742" y="591986"/>
                </a:lnTo>
                <a:lnTo>
                  <a:pt x="1221803" y="591647"/>
                </a:lnTo>
                <a:lnTo>
                  <a:pt x="1241474" y="591462"/>
                </a:lnTo>
                <a:close/>
              </a:path>
              <a:path w="1771650" h="1217295">
                <a:moveTo>
                  <a:pt x="74344" y="62380"/>
                </a:moveTo>
                <a:lnTo>
                  <a:pt x="127815" y="47563"/>
                </a:lnTo>
                <a:lnTo>
                  <a:pt x="181075" y="33503"/>
                </a:lnTo>
                <a:lnTo>
                  <a:pt x="233922" y="20959"/>
                </a:lnTo>
                <a:lnTo>
                  <a:pt x="286155" y="10689"/>
                </a:lnTo>
                <a:lnTo>
                  <a:pt x="337571" y="3450"/>
                </a:lnTo>
                <a:lnTo>
                  <a:pt x="387968" y="0"/>
                </a:lnTo>
                <a:lnTo>
                  <a:pt x="437147" y="1096"/>
                </a:lnTo>
                <a:lnTo>
                  <a:pt x="484903" y="7498"/>
                </a:lnTo>
                <a:lnTo>
                  <a:pt x="531036" y="19962"/>
                </a:lnTo>
                <a:lnTo>
                  <a:pt x="573249" y="38043"/>
                </a:lnTo>
                <a:lnTo>
                  <a:pt x="617489" y="63081"/>
                </a:lnTo>
                <a:lnTo>
                  <a:pt x="662462" y="93674"/>
                </a:lnTo>
                <a:lnTo>
                  <a:pt x="706873" y="128420"/>
                </a:lnTo>
                <a:lnTo>
                  <a:pt x="749429" y="165917"/>
                </a:lnTo>
                <a:lnTo>
                  <a:pt x="788833" y="204762"/>
                </a:lnTo>
                <a:lnTo>
                  <a:pt x="823792" y="243554"/>
                </a:lnTo>
                <a:lnTo>
                  <a:pt x="853011" y="280891"/>
                </a:lnTo>
                <a:lnTo>
                  <a:pt x="875195" y="315370"/>
                </a:lnTo>
                <a:lnTo>
                  <a:pt x="895243" y="385146"/>
                </a:lnTo>
                <a:lnTo>
                  <a:pt x="888450" y="424153"/>
                </a:lnTo>
                <a:lnTo>
                  <a:pt x="870285" y="461503"/>
                </a:lnTo>
                <a:lnTo>
                  <a:pt x="842362" y="496087"/>
                </a:lnTo>
                <a:lnTo>
                  <a:pt x="806297" y="526796"/>
                </a:lnTo>
                <a:lnTo>
                  <a:pt x="763706" y="552523"/>
                </a:lnTo>
                <a:lnTo>
                  <a:pt x="716202" y="572158"/>
                </a:lnTo>
                <a:lnTo>
                  <a:pt x="638648" y="590516"/>
                </a:lnTo>
                <a:lnTo>
                  <a:pt x="591080" y="597653"/>
                </a:lnTo>
                <a:lnTo>
                  <a:pt x="539655" y="603088"/>
                </a:lnTo>
                <a:lnTo>
                  <a:pt x="485872" y="606568"/>
                </a:lnTo>
                <a:lnTo>
                  <a:pt x="431235" y="607839"/>
                </a:lnTo>
                <a:lnTo>
                  <a:pt x="377245" y="606647"/>
                </a:lnTo>
                <a:lnTo>
                  <a:pt x="325404" y="602736"/>
                </a:lnTo>
                <a:lnTo>
                  <a:pt x="277213" y="595854"/>
                </a:lnTo>
                <a:lnTo>
                  <a:pt x="234174" y="585746"/>
                </a:lnTo>
                <a:lnTo>
                  <a:pt x="197788" y="572158"/>
                </a:lnTo>
                <a:lnTo>
                  <a:pt x="155403" y="545069"/>
                </a:lnTo>
                <a:lnTo>
                  <a:pt x="117782" y="508108"/>
                </a:lnTo>
                <a:lnTo>
                  <a:pt x="85073" y="464013"/>
                </a:lnTo>
                <a:lnTo>
                  <a:pt x="57422" y="415519"/>
                </a:lnTo>
                <a:lnTo>
                  <a:pt x="34973" y="365365"/>
                </a:lnTo>
                <a:lnTo>
                  <a:pt x="17873" y="316287"/>
                </a:lnTo>
                <a:lnTo>
                  <a:pt x="6268" y="271021"/>
                </a:lnTo>
                <a:lnTo>
                  <a:pt x="303" y="232306"/>
                </a:lnTo>
                <a:lnTo>
                  <a:pt x="6263" y="186899"/>
                </a:lnTo>
                <a:lnTo>
                  <a:pt x="28168" y="143669"/>
                </a:lnTo>
                <a:lnTo>
                  <a:pt x="59676" y="103988"/>
                </a:lnTo>
                <a:lnTo>
                  <a:pt x="94443" y="69229"/>
                </a:lnTo>
                <a:lnTo>
                  <a:pt x="126127" y="40762"/>
                </a:lnTo>
                <a:lnTo>
                  <a:pt x="148385" y="19962"/>
                </a:lnTo>
                <a:lnTo>
                  <a:pt x="166771" y="4930"/>
                </a:lnTo>
                <a:lnTo>
                  <a:pt x="177357" y="5817"/>
                </a:lnTo>
                <a:lnTo>
                  <a:pt x="182729" y="17301"/>
                </a:lnTo>
                <a:lnTo>
                  <a:pt x="185469" y="34059"/>
                </a:lnTo>
              </a:path>
            </a:pathLst>
          </a:custGeom>
          <a:ln w="25400">
            <a:solidFill>
              <a:srgbClr val="88A3A7"/>
            </a:solidFill>
          </a:ln>
        </p:spPr>
        <p:txBody>
          <a:bodyPr wrap="square" lIns="0" tIns="0" rIns="0" bIns="0" rtlCol="0"/>
          <a:lstStyle/>
          <a:p>
            <a:endParaRPr/>
          </a:p>
        </p:txBody>
      </p:sp>
      <p:pic>
        <p:nvPicPr>
          <p:cNvPr id="224" name="Picture 223">
            <a:extLst>
              <a:ext uri="{FF2B5EF4-FFF2-40B4-BE49-F238E27FC236}">
                <a16:creationId xmlns:a16="http://schemas.microsoft.com/office/drawing/2014/main" id="{139D7CBA-F98C-DB81-F0D6-D3103979C9A1}"/>
              </a:ext>
            </a:extLst>
          </p:cNvPr>
          <p:cNvPicPr>
            <a:picLocks noChangeAspect="1"/>
          </p:cNvPicPr>
          <p:nvPr/>
        </p:nvPicPr>
        <p:blipFill rotWithShape="1">
          <a:blip r:embed="rId32"/>
          <a:srcRect l="2077"/>
          <a:stretch/>
        </p:blipFill>
        <p:spPr>
          <a:xfrm>
            <a:off x="4706159" y="1587961"/>
            <a:ext cx="2609041" cy="3087303"/>
          </a:xfrm>
          <a:prstGeom prst="rect">
            <a:avLst/>
          </a:prstGeom>
        </p:spPr>
      </p:pic>
      <p:sp>
        <p:nvSpPr>
          <p:cNvPr id="225" name="TextBox 224">
            <a:extLst>
              <a:ext uri="{FF2B5EF4-FFF2-40B4-BE49-F238E27FC236}">
                <a16:creationId xmlns:a16="http://schemas.microsoft.com/office/drawing/2014/main" id="{8B467062-69C1-7408-DCD0-B973388899C1}"/>
              </a:ext>
            </a:extLst>
          </p:cNvPr>
          <p:cNvSpPr txBox="1"/>
          <p:nvPr/>
        </p:nvSpPr>
        <p:spPr>
          <a:xfrm>
            <a:off x="4504184" y="1159802"/>
            <a:ext cx="2878326" cy="338554"/>
          </a:xfrm>
          <a:prstGeom prst="rect">
            <a:avLst/>
          </a:prstGeom>
          <a:noFill/>
        </p:spPr>
        <p:txBody>
          <a:bodyPr wrap="square" rtlCol="0">
            <a:spAutoFit/>
          </a:bodyPr>
          <a:lstStyle/>
          <a:p>
            <a:r>
              <a:rPr lang="en-GB" sz="800" dirty="0">
                <a:latin typeface="+mn-lt"/>
              </a:rPr>
              <a:t>Pupils use their growing knowledge of multiplication facts, place value and derived facts to multiply mentally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0" y="241300"/>
            <a:ext cx="9182100" cy="6635750"/>
            <a:chOff x="-19050" y="241300"/>
            <a:chExt cx="9182100" cy="6635750"/>
          </a:xfrm>
        </p:grpSpPr>
        <p:sp>
          <p:nvSpPr>
            <p:cNvPr id="3" name="object 3"/>
            <p:cNvSpPr/>
            <p:nvPr/>
          </p:nvSpPr>
          <p:spPr>
            <a:xfrm>
              <a:off x="4067175" y="260350"/>
              <a:ext cx="17780" cy="6578600"/>
            </a:xfrm>
            <a:custGeom>
              <a:avLst/>
              <a:gdLst/>
              <a:ahLst/>
              <a:cxnLst/>
              <a:rect l="l" t="t" r="r" b="b"/>
              <a:pathLst>
                <a:path w="17779" h="6578600">
                  <a:moveTo>
                    <a:pt x="0" y="0"/>
                  </a:moveTo>
                  <a:lnTo>
                    <a:pt x="17525" y="6578598"/>
                  </a:lnTo>
                </a:path>
              </a:pathLst>
            </a:custGeom>
            <a:ln w="38100">
              <a:solidFill>
                <a:srgbClr val="000000"/>
              </a:solidFill>
            </a:ln>
          </p:spPr>
          <p:txBody>
            <a:bodyPr wrap="square" lIns="0" tIns="0" rIns="0" bIns="0" rtlCol="0"/>
            <a:lstStyle/>
            <a:p>
              <a:endParaRPr/>
            </a:p>
          </p:txBody>
        </p:sp>
        <p:sp>
          <p:nvSpPr>
            <p:cNvPr id="4" name="object 4"/>
            <p:cNvSpPr/>
            <p:nvPr/>
          </p:nvSpPr>
          <p:spPr>
            <a:xfrm>
              <a:off x="0" y="692150"/>
              <a:ext cx="9144000" cy="0"/>
            </a:xfrm>
            <a:custGeom>
              <a:avLst/>
              <a:gdLst/>
              <a:ahLst/>
              <a:cxnLst/>
              <a:rect l="l" t="t" r="r" b="b"/>
              <a:pathLst>
                <a:path w="9144000">
                  <a:moveTo>
                    <a:pt x="0" y="0"/>
                  </a:moveTo>
                  <a:lnTo>
                    <a:pt x="9144000" y="0"/>
                  </a:lnTo>
                </a:path>
              </a:pathLst>
            </a:custGeom>
            <a:ln w="38100">
              <a:solidFill>
                <a:srgbClr val="000000"/>
              </a:solidFill>
            </a:ln>
          </p:spPr>
          <p:txBody>
            <a:bodyPr wrap="square" lIns="0" tIns="0" rIns="0" bIns="0" rtlCol="0"/>
            <a:lstStyle/>
            <a:p>
              <a:endParaRPr/>
            </a:p>
          </p:txBody>
        </p:sp>
        <p:sp>
          <p:nvSpPr>
            <p:cNvPr id="5" name="object 5"/>
            <p:cNvSpPr/>
            <p:nvPr/>
          </p:nvSpPr>
          <p:spPr>
            <a:xfrm>
              <a:off x="34925" y="241300"/>
              <a:ext cx="9109075" cy="38100"/>
            </a:xfrm>
            <a:custGeom>
              <a:avLst/>
              <a:gdLst/>
              <a:ahLst/>
              <a:cxnLst/>
              <a:rect l="l" t="t" r="r" b="b"/>
              <a:pathLst>
                <a:path w="9109075" h="38100">
                  <a:moveTo>
                    <a:pt x="0" y="38100"/>
                  </a:moveTo>
                  <a:lnTo>
                    <a:pt x="9109074" y="38100"/>
                  </a:lnTo>
                  <a:lnTo>
                    <a:pt x="9109074" y="0"/>
                  </a:lnTo>
                  <a:lnTo>
                    <a:pt x="0" y="0"/>
                  </a:lnTo>
                  <a:lnTo>
                    <a:pt x="0" y="38100"/>
                  </a:lnTo>
                  <a:close/>
                </a:path>
              </a:pathLst>
            </a:custGeom>
            <a:solidFill>
              <a:srgbClr val="000000"/>
            </a:solidFill>
          </p:spPr>
          <p:txBody>
            <a:bodyPr wrap="square" lIns="0" tIns="0" rIns="0" bIns="0" rtlCol="0"/>
            <a:lstStyle/>
            <a:p>
              <a:endParaRPr/>
            </a:p>
          </p:txBody>
        </p:sp>
        <p:sp>
          <p:nvSpPr>
            <p:cNvPr id="6" name="object 6"/>
            <p:cNvSpPr/>
            <p:nvPr/>
          </p:nvSpPr>
          <p:spPr>
            <a:xfrm>
              <a:off x="0" y="260350"/>
              <a:ext cx="7740650" cy="6597650"/>
            </a:xfrm>
            <a:custGeom>
              <a:avLst/>
              <a:gdLst/>
              <a:ahLst/>
              <a:cxnLst/>
              <a:rect l="l" t="t" r="r" b="b"/>
              <a:pathLst>
                <a:path w="7740650" h="6597650">
                  <a:moveTo>
                    <a:pt x="7740650" y="0"/>
                  </a:moveTo>
                  <a:lnTo>
                    <a:pt x="7732808" y="6597647"/>
                  </a:lnTo>
                </a:path>
                <a:path w="7740650" h="6597650">
                  <a:moveTo>
                    <a:pt x="0" y="3733237"/>
                  </a:moveTo>
                  <a:lnTo>
                    <a:pt x="1763776" y="3744976"/>
                  </a:lnTo>
                </a:path>
              </a:pathLst>
            </a:custGeom>
            <a:ln w="38100">
              <a:solidFill>
                <a:srgbClr val="000000"/>
              </a:solidFill>
            </a:ln>
          </p:spPr>
          <p:txBody>
            <a:bodyPr wrap="square" lIns="0" tIns="0" rIns="0" bIns="0" rtlCol="0"/>
            <a:lstStyle/>
            <a:p>
              <a:endParaRPr/>
            </a:p>
          </p:txBody>
        </p:sp>
      </p:grpSp>
      <p:sp>
        <p:nvSpPr>
          <p:cNvPr id="7" name="object 7"/>
          <p:cNvSpPr txBox="1"/>
          <p:nvPr/>
        </p:nvSpPr>
        <p:spPr>
          <a:xfrm>
            <a:off x="4500498" y="370078"/>
            <a:ext cx="255651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Teacher</a:t>
            </a:r>
            <a:r>
              <a:rPr sz="1200" b="1" spc="-30" dirty="0">
                <a:latin typeface="Calibri"/>
                <a:cs typeface="Calibri"/>
              </a:rPr>
              <a:t> </a:t>
            </a:r>
            <a:r>
              <a:rPr sz="1200" b="1" dirty="0">
                <a:latin typeface="Calibri"/>
                <a:cs typeface="Calibri"/>
              </a:rPr>
              <a:t>Modelling/Children’s </a:t>
            </a:r>
            <a:r>
              <a:rPr sz="1200" b="1" spc="-10" dirty="0">
                <a:latin typeface="Calibri"/>
                <a:cs typeface="Calibri"/>
              </a:rPr>
              <a:t>Recording</a:t>
            </a:r>
            <a:endParaRPr sz="1200">
              <a:latin typeface="Calibri"/>
              <a:cs typeface="Calibri"/>
            </a:endParaRPr>
          </a:p>
        </p:txBody>
      </p:sp>
      <p:sp>
        <p:nvSpPr>
          <p:cNvPr id="8" name="object 8"/>
          <p:cNvSpPr txBox="1"/>
          <p:nvPr/>
        </p:nvSpPr>
        <p:spPr>
          <a:xfrm>
            <a:off x="50800" y="765238"/>
            <a:ext cx="790575" cy="278130"/>
          </a:xfrm>
          <a:prstGeom prst="rect">
            <a:avLst/>
          </a:prstGeom>
          <a:ln w="38100">
            <a:solidFill>
              <a:srgbClr val="000000"/>
            </a:solidFill>
          </a:ln>
        </p:spPr>
        <p:txBody>
          <a:bodyPr vert="horz" wrap="square" lIns="0" tIns="38100" rIns="0" bIns="0" rtlCol="0">
            <a:spAutoFit/>
          </a:bodyPr>
          <a:lstStyle/>
          <a:p>
            <a:pPr marL="203200">
              <a:lnSpc>
                <a:spcPct val="100000"/>
              </a:lnSpc>
              <a:spcBef>
                <a:spcPts val="300"/>
              </a:spcBef>
            </a:pPr>
            <a:r>
              <a:rPr sz="1200" b="1" spc="-20" dirty="0">
                <a:latin typeface="Calibri"/>
                <a:cs typeface="Calibri"/>
              </a:rPr>
              <a:t>Year</a:t>
            </a:r>
            <a:r>
              <a:rPr sz="1200" b="1" spc="-35" dirty="0">
                <a:latin typeface="Calibri"/>
                <a:cs typeface="Calibri"/>
              </a:rPr>
              <a:t> </a:t>
            </a:r>
            <a:r>
              <a:rPr sz="1200" b="1" spc="-50" dirty="0">
                <a:latin typeface="Calibri"/>
                <a:cs typeface="Calibri"/>
              </a:rPr>
              <a:t>5</a:t>
            </a:r>
            <a:endParaRPr sz="1200">
              <a:latin typeface="Calibri"/>
              <a:cs typeface="Calibri"/>
            </a:endParaRPr>
          </a:p>
        </p:txBody>
      </p:sp>
      <p:sp>
        <p:nvSpPr>
          <p:cNvPr id="9" name="object 9"/>
          <p:cNvSpPr txBox="1"/>
          <p:nvPr/>
        </p:nvSpPr>
        <p:spPr>
          <a:xfrm>
            <a:off x="8097773" y="355853"/>
            <a:ext cx="5099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Fluency</a:t>
            </a:r>
            <a:endParaRPr sz="1200">
              <a:latin typeface="Calibri"/>
              <a:cs typeface="Calibri"/>
            </a:endParaRPr>
          </a:p>
        </p:txBody>
      </p:sp>
      <p:sp>
        <p:nvSpPr>
          <p:cNvPr id="10" name="object 10"/>
          <p:cNvSpPr txBox="1"/>
          <p:nvPr/>
        </p:nvSpPr>
        <p:spPr>
          <a:xfrm>
            <a:off x="34925" y="4076636"/>
            <a:ext cx="790575" cy="313055"/>
          </a:xfrm>
          <a:prstGeom prst="rect">
            <a:avLst/>
          </a:prstGeom>
          <a:ln w="38100">
            <a:solidFill>
              <a:srgbClr val="000000"/>
            </a:solidFill>
          </a:ln>
        </p:spPr>
        <p:txBody>
          <a:bodyPr vert="horz" wrap="square" lIns="0" tIns="37465" rIns="0" bIns="0" rtlCol="0">
            <a:spAutoFit/>
          </a:bodyPr>
          <a:lstStyle/>
          <a:p>
            <a:pPr marL="203200">
              <a:lnSpc>
                <a:spcPct val="100000"/>
              </a:lnSpc>
              <a:spcBef>
                <a:spcPts val="295"/>
              </a:spcBef>
            </a:pPr>
            <a:r>
              <a:rPr sz="1200" b="1" spc="-20" dirty="0">
                <a:latin typeface="Calibri"/>
                <a:cs typeface="Calibri"/>
              </a:rPr>
              <a:t>Year</a:t>
            </a:r>
            <a:r>
              <a:rPr sz="1200" b="1" spc="-35" dirty="0">
                <a:latin typeface="Calibri"/>
                <a:cs typeface="Calibri"/>
              </a:rPr>
              <a:t> </a:t>
            </a:r>
            <a:r>
              <a:rPr sz="1200" b="1" spc="-50" dirty="0">
                <a:latin typeface="Calibri"/>
                <a:cs typeface="Calibri"/>
              </a:rPr>
              <a:t>6</a:t>
            </a:r>
            <a:endParaRPr sz="1200">
              <a:latin typeface="Calibri"/>
              <a:cs typeface="Calibri"/>
            </a:endParaRPr>
          </a:p>
        </p:txBody>
      </p:sp>
      <p:sp>
        <p:nvSpPr>
          <p:cNvPr id="11" name="object 11"/>
          <p:cNvSpPr txBox="1"/>
          <p:nvPr/>
        </p:nvSpPr>
        <p:spPr>
          <a:xfrm>
            <a:off x="123545" y="1124203"/>
            <a:ext cx="1601470" cy="2343150"/>
          </a:xfrm>
          <a:prstGeom prst="rect">
            <a:avLst/>
          </a:prstGeom>
        </p:spPr>
        <p:txBody>
          <a:bodyPr vert="horz" wrap="square" lIns="0" tIns="13335" rIns="0" bIns="0" rtlCol="0">
            <a:spAutoFit/>
          </a:bodyPr>
          <a:lstStyle/>
          <a:p>
            <a:pPr marL="48895" marR="41275" algn="ctr">
              <a:lnSpc>
                <a:spcPct val="100000"/>
              </a:lnSpc>
              <a:spcBef>
                <a:spcPts val="105"/>
              </a:spcBef>
            </a:pPr>
            <a:r>
              <a:rPr sz="800" dirty="0">
                <a:latin typeface="Calibri"/>
                <a:cs typeface="Calibri"/>
              </a:rPr>
              <a:t>Identify</a:t>
            </a:r>
            <a:r>
              <a:rPr sz="800" spc="-25" dirty="0">
                <a:latin typeface="Calibri"/>
                <a:cs typeface="Calibri"/>
              </a:rPr>
              <a:t> </a:t>
            </a:r>
            <a:r>
              <a:rPr sz="800" dirty="0">
                <a:latin typeface="Calibri"/>
                <a:cs typeface="Calibri"/>
              </a:rPr>
              <a:t>factors</a:t>
            </a:r>
            <a:r>
              <a:rPr sz="800" spc="-20" dirty="0">
                <a:latin typeface="Calibri"/>
                <a:cs typeface="Calibri"/>
              </a:rPr>
              <a:t> </a:t>
            </a:r>
            <a:r>
              <a:rPr sz="800" dirty="0">
                <a:latin typeface="Calibri"/>
                <a:cs typeface="Calibri"/>
              </a:rPr>
              <a:t>,</a:t>
            </a:r>
            <a:r>
              <a:rPr sz="800" spc="-35" dirty="0">
                <a:latin typeface="Calibri"/>
                <a:cs typeface="Calibri"/>
              </a:rPr>
              <a:t> </a:t>
            </a:r>
            <a:r>
              <a:rPr sz="800" dirty="0">
                <a:latin typeface="Calibri"/>
                <a:cs typeface="Calibri"/>
              </a:rPr>
              <a:t>including</a:t>
            </a:r>
            <a:r>
              <a:rPr sz="800" spc="5" dirty="0">
                <a:latin typeface="Calibri"/>
                <a:cs typeface="Calibri"/>
              </a:rPr>
              <a:t> </a:t>
            </a:r>
            <a:r>
              <a:rPr sz="800" dirty="0">
                <a:latin typeface="Calibri"/>
                <a:cs typeface="Calibri"/>
              </a:rPr>
              <a:t>finding</a:t>
            </a:r>
            <a:r>
              <a:rPr sz="800" spc="-5" dirty="0">
                <a:latin typeface="Calibri"/>
                <a:cs typeface="Calibri"/>
              </a:rPr>
              <a:t> </a:t>
            </a:r>
            <a:r>
              <a:rPr sz="800" spc="-25" dirty="0">
                <a:latin typeface="Calibri"/>
                <a:cs typeface="Calibri"/>
              </a:rPr>
              <a:t>all</a:t>
            </a:r>
            <a:r>
              <a:rPr sz="800" spc="500" dirty="0">
                <a:latin typeface="Calibri"/>
                <a:cs typeface="Calibri"/>
              </a:rPr>
              <a:t> </a:t>
            </a:r>
            <a:r>
              <a:rPr sz="800" dirty="0">
                <a:latin typeface="Calibri"/>
                <a:cs typeface="Calibri"/>
              </a:rPr>
              <a:t>factor</a:t>
            </a:r>
            <a:r>
              <a:rPr sz="800" spc="-15" dirty="0">
                <a:latin typeface="Calibri"/>
                <a:cs typeface="Calibri"/>
              </a:rPr>
              <a:t> </a:t>
            </a:r>
            <a:r>
              <a:rPr sz="800" dirty="0">
                <a:latin typeface="Calibri"/>
                <a:cs typeface="Calibri"/>
              </a:rPr>
              <a:t>pairs</a:t>
            </a:r>
            <a:r>
              <a:rPr sz="800" spc="-10"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a</a:t>
            </a:r>
            <a:r>
              <a:rPr sz="800" spc="-20" dirty="0">
                <a:latin typeface="Calibri"/>
                <a:cs typeface="Calibri"/>
              </a:rPr>
              <a:t> </a:t>
            </a:r>
            <a:r>
              <a:rPr sz="800" dirty="0">
                <a:latin typeface="Calibri"/>
                <a:cs typeface="Calibri"/>
              </a:rPr>
              <a:t>number,</a:t>
            </a:r>
            <a:r>
              <a:rPr sz="800" spc="-2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common</a:t>
            </a:r>
            <a:r>
              <a:rPr sz="800" spc="-35" dirty="0">
                <a:latin typeface="Calibri"/>
                <a:cs typeface="Calibri"/>
              </a:rPr>
              <a:t> </a:t>
            </a:r>
            <a:r>
              <a:rPr sz="800" dirty="0">
                <a:latin typeface="Calibri"/>
                <a:cs typeface="Calibri"/>
              </a:rPr>
              <a:t>factors</a:t>
            </a:r>
            <a:r>
              <a:rPr sz="800" spc="-5" dirty="0">
                <a:latin typeface="Calibri"/>
                <a:cs typeface="Calibri"/>
              </a:rPr>
              <a:t> </a:t>
            </a:r>
            <a:r>
              <a:rPr sz="800" dirty="0">
                <a:latin typeface="Calibri"/>
                <a:cs typeface="Calibri"/>
              </a:rPr>
              <a:t>of</a:t>
            </a:r>
            <a:r>
              <a:rPr sz="800" spc="-10" dirty="0">
                <a:latin typeface="Calibri"/>
                <a:cs typeface="Calibri"/>
              </a:rPr>
              <a:t> </a:t>
            </a:r>
            <a:r>
              <a:rPr sz="800" dirty="0">
                <a:latin typeface="Calibri"/>
                <a:cs typeface="Calibri"/>
              </a:rPr>
              <a:t>two</a:t>
            </a:r>
            <a:r>
              <a:rPr sz="800" spc="-15" dirty="0">
                <a:latin typeface="Calibri"/>
                <a:cs typeface="Calibri"/>
              </a:rPr>
              <a:t> </a:t>
            </a:r>
            <a:r>
              <a:rPr sz="800" spc="-10" dirty="0">
                <a:latin typeface="Calibri"/>
                <a:cs typeface="Calibri"/>
              </a:rPr>
              <a:t>numbers</a:t>
            </a:r>
            <a:endParaRPr sz="800">
              <a:latin typeface="Calibri"/>
              <a:cs typeface="Calibri"/>
            </a:endParaRPr>
          </a:p>
          <a:p>
            <a:pPr marL="68580" marR="60960" algn="ctr">
              <a:lnSpc>
                <a:spcPct val="100000"/>
              </a:lnSpc>
              <a:spcBef>
                <a:spcPts val="480"/>
              </a:spcBef>
            </a:pPr>
            <a:r>
              <a:rPr sz="800" dirty="0">
                <a:latin typeface="Calibri"/>
                <a:cs typeface="Calibri"/>
              </a:rPr>
              <a:t>Practise</a:t>
            </a:r>
            <a:r>
              <a:rPr sz="800" spc="-3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extend</a:t>
            </a:r>
            <a:r>
              <a:rPr sz="800" spc="-15" dirty="0">
                <a:latin typeface="Calibri"/>
                <a:cs typeface="Calibri"/>
              </a:rPr>
              <a:t> </a:t>
            </a:r>
            <a:r>
              <a:rPr sz="800" dirty="0">
                <a:latin typeface="Calibri"/>
                <a:cs typeface="Calibri"/>
              </a:rPr>
              <a:t>the</a:t>
            </a:r>
            <a:r>
              <a:rPr sz="800" spc="-30" dirty="0">
                <a:latin typeface="Calibri"/>
                <a:cs typeface="Calibri"/>
              </a:rPr>
              <a:t> </a:t>
            </a:r>
            <a:r>
              <a:rPr sz="800" spc="-10" dirty="0">
                <a:latin typeface="Calibri"/>
                <a:cs typeface="Calibri"/>
              </a:rPr>
              <a:t>formal</a:t>
            </a:r>
            <a:r>
              <a:rPr sz="800" spc="500" dirty="0">
                <a:latin typeface="Calibri"/>
                <a:cs typeface="Calibri"/>
              </a:rPr>
              <a:t> </a:t>
            </a:r>
            <a:r>
              <a:rPr sz="800" dirty="0">
                <a:latin typeface="Calibri"/>
                <a:cs typeface="Calibri"/>
              </a:rPr>
              <a:t>written</a:t>
            </a:r>
            <a:r>
              <a:rPr sz="800" spc="-20" dirty="0">
                <a:latin typeface="Calibri"/>
                <a:cs typeface="Calibri"/>
              </a:rPr>
              <a:t> </a:t>
            </a:r>
            <a:r>
              <a:rPr sz="800" dirty="0">
                <a:latin typeface="Calibri"/>
                <a:cs typeface="Calibri"/>
              </a:rPr>
              <a:t>method</a:t>
            </a:r>
            <a:r>
              <a:rPr sz="800" spc="-25" dirty="0">
                <a:latin typeface="Calibri"/>
                <a:cs typeface="Calibri"/>
              </a:rPr>
              <a:t> </a:t>
            </a:r>
            <a:r>
              <a:rPr sz="800" dirty="0">
                <a:latin typeface="Calibri"/>
                <a:cs typeface="Calibri"/>
              </a:rPr>
              <a:t>of</a:t>
            </a:r>
            <a:r>
              <a:rPr sz="800" spc="-15" dirty="0">
                <a:latin typeface="Calibri"/>
                <a:cs typeface="Calibri"/>
              </a:rPr>
              <a:t> </a:t>
            </a:r>
            <a:r>
              <a:rPr sz="800" dirty="0">
                <a:latin typeface="Calibri"/>
                <a:cs typeface="Calibri"/>
              </a:rPr>
              <a:t>short</a:t>
            </a:r>
            <a:r>
              <a:rPr sz="800" spc="-25" dirty="0">
                <a:latin typeface="Calibri"/>
                <a:cs typeface="Calibri"/>
              </a:rPr>
              <a:t> </a:t>
            </a:r>
            <a:r>
              <a:rPr sz="800" spc="-10" dirty="0">
                <a:latin typeface="Calibri"/>
                <a:cs typeface="Calibri"/>
              </a:rPr>
              <a:t>division:</a:t>
            </a:r>
            <a:r>
              <a:rPr sz="800" spc="500" dirty="0">
                <a:latin typeface="Calibri"/>
                <a:cs typeface="Calibri"/>
              </a:rPr>
              <a:t> </a:t>
            </a:r>
            <a:r>
              <a:rPr sz="800" dirty="0">
                <a:latin typeface="Calibri"/>
                <a:cs typeface="Calibri"/>
              </a:rPr>
              <a:t>numbers</a:t>
            </a:r>
            <a:r>
              <a:rPr sz="800" spc="-25" dirty="0">
                <a:latin typeface="Calibri"/>
                <a:cs typeface="Calibri"/>
              </a:rPr>
              <a:t> </a:t>
            </a:r>
            <a:r>
              <a:rPr sz="800" dirty="0">
                <a:latin typeface="Calibri"/>
                <a:cs typeface="Calibri"/>
              </a:rPr>
              <a:t>up to</a:t>
            </a:r>
            <a:r>
              <a:rPr sz="800" spc="-15" dirty="0">
                <a:latin typeface="Calibri"/>
                <a:cs typeface="Calibri"/>
              </a:rPr>
              <a:t> </a:t>
            </a:r>
            <a:r>
              <a:rPr sz="800" spc="-10" dirty="0">
                <a:latin typeface="Calibri"/>
                <a:cs typeface="Calibri"/>
              </a:rPr>
              <a:t>four-</a:t>
            </a:r>
            <a:r>
              <a:rPr sz="800" dirty="0">
                <a:latin typeface="Calibri"/>
                <a:cs typeface="Calibri"/>
              </a:rPr>
              <a:t>digits by</a:t>
            </a:r>
            <a:r>
              <a:rPr sz="800" spc="-5" dirty="0">
                <a:latin typeface="Calibri"/>
                <a:cs typeface="Calibri"/>
              </a:rPr>
              <a:t> </a:t>
            </a:r>
            <a:r>
              <a:rPr sz="800" dirty="0">
                <a:latin typeface="Calibri"/>
                <a:cs typeface="Calibri"/>
              </a:rPr>
              <a:t>a</a:t>
            </a:r>
            <a:r>
              <a:rPr sz="800" spc="-20" dirty="0">
                <a:latin typeface="Calibri"/>
                <a:cs typeface="Calibri"/>
              </a:rPr>
              <a:t> one-</a:t>
            </a:r>
            <a:r>
              <a:rPr sz="800" spc="500" dirty="0">
                <a:latin typeface="Calibri"/>
                <a:cs typeface="Calibri"/>
              </a:rPr>
              <a:t> </a:t>
            </a:r>
            <a:r>
              <a:rPr sz="800" dirty="0">
                <a:latin typeface="Calibri"/>
                <a:cs typeface="Calibri"/>
              </a:rPr>
              <a:t>digit</a:t>
            </a:r>
            <a:r>
              <a:rPr sz="800" spc="-30" dirty="0">
                <a:latin typeface="Calibri"/>
                <a:cs typeface="Calibri"/>
              </a:rPr>
              <a:t> </a:t>
            </a:r>
            <a:r>
              <a:rPr sz="800" spc="-10" dirty="0">
                <a:latin typeface="Calibri"/>
                <a:cs typeface="Calibri"/>
              </a:rPr>
              <a:t>number</a:t>
            </a:r>
            <a:endParaRPr sz="800">
              <a:latin typeface="Calibri"/>
              <a:cs typeface="Calibri"/>
            </a:endParaRPr>
          </a:p>
          <a:p>
            <a:pPr marL="12700" marR="5080" indent="1905" algn="ctr">
              <a:lnSpc>
                <a:spcPct val="100000"/>
              </a:lnSpc>
              <a:spcBef>
                <a:spcPts val="480"/>
              </a:spcBef>
            </a:pPr>
            <a:r>
              <a:rPr sz="800" dirty="0">
                <a:latin typeface="Calibri"/>
                <a:cs typeface="Calibri"/>
              </a:rPr>
              <a:t>Interpret</a:t>
            </a:r>
            <a:r>
              <a:rPr sz="800" spc="-25" dirty="0">
                <a:latin typeface="Calibri"/>
                <a:cs typeface="Calibri"/>
              </a:rPr>
              <a:t> </a:t>
            </a:r>
            <a:r>
              <a:rPr sz="800" spc="-10" dirty="0">
                <a:latin typeface="Calibri"/>
                <a:cs typeface="Calibri"/>
              </a:rPr>
              <a:t>non-</a:t>
            </a:r>
            <a:r>
              <a:rPr sz="800" dirty="0">
                <a:latin typeface="Calibri"/>
                <a:cs typeface="Calibri"/>
              </a:rPr>
              <a:t>integer</a:t>
            </a:r>
            <a:r>
              <a:rPr sz="800" spc="-10" dirty="0">
                <a:latin typeface="Calibri"/>
                <a:cs typeface="Calibri"/>
              </a:rPr>
              <a:t> </a:t>
            </a:r>
            <a:r>
              <a:rPr sz="800" dirty="0">
                <a:latin typeface="Calibri"/>
                <a:cs typeface="Calibri"/>
              </a:rPr>
              <a:t>answers</a:t>
            </a:r>
            <a:r>
              <a:rPr sz="800" spc="-20" dirty="0">
                <a:latin typeface="Calibri"/>
                <a:cs typeface="Calibri"/>
              </a:rPr>
              <a:t> </a:t>
            </a:r>
            <a:r>
              <a:rPr sz="800" spc="-25" dirty="0">
                <a:latin typeface="Calibri"/>
                <a:cs typeface="Calibri"/>
              </a:rPr>
              <a:t>to</a:t>
            </a:r>
            <a:r>
              <a:rPr sz="800" spc="500" dirty="0">
                <a:latin typeface="Calibri"/>
                <a:cs typeface="Calibri"/>
              </a:rPr>
              <a:t> </a:t>
            </a:r>
            <a:r>
              <a:rPr sz="800" dirty="0">
                <a:latin typeface="Calibri"/>
                <a:cs typeface="Calibri"/>
              </a:rPr>
              <a:t>division</a:t>
            </a:r>
            <a:r>
              <a:rPr sz="800" spc="-10" dirty="0">
                <a:latin typeface="Calibri"/>
                <a:cs typeface="Calibri"/>
              </a:rPr>
              <a:t> </a:t>
            </a:r>
            <a:r>
              <a:rPr sz="800" dirty="0">
                <a:latin typeface="Calibri"/>
                <a:cs typeface="Calibri"/>
              </a:rPr>
              <a:t>by</a:t>
            </a:r>
            <a:r>
              <a:rPr sz="800" spc="-45" dirty="0">
                <a:latin typeface="Calibri"/>
                <a:cs typeface="Calibri"/>
              </a:rPr>
              <a:t> </a:t>
            </a:r>
            <a:r>
              <a:rPr sz="800" dirty="0">
                <a:latin typeface="Calibri"/>
                <a:cs typeface="Calibri"/>
              </a:rPr>
              <a:t>expressing</a:t>
            </a:r>
            <a:r>
              <a:rPr sz="800" spc="-25" dirty="0">
                <a:latin typeface="Calibri"/>
                <a:cs typeface="Calibri"/>
              </a:rPr>
              <a:t> </a:t>
            </a:r>
            <a:r>
              <a:rPr sz="800" dirty="0">
                <a:latin typeface="Calibri"/>
                <a:cs typeface="Calibri"/>
              </a:rPr>
              <a:t>results</a:t>
            </a:r>
            <a:r>
              <a:rPr sz="800" spc="-25" dirty="0">
                <a:latin typeface="Calibri"/>
                <a:cs typeface="Calibri"/>
              </a:rPr>
              <a:t> in</a:t>
            </a:r>
            <a:r>
              <a:rPr sz="800" spc="500" dirty="0">
                <a:latin typeface="Calibri"/>
                <a:cs typeface="Calibri"/>
              </a:rPr>
              <a:t> </a:t>
            </a:r>
            <a:r>
              <a:rPr sz="800" dirty="0">
                <a:latin typeface="Calibri"/>
                <a:cs typeface="Calibri"/>
              </a:rPr>
              <a:t>different</a:t>
            </a:r>
            <a:r>
              <a:rPr sz="800" spc="-5" dirty="0">
                <a:latin typeface="Calibri"/>
                <a:cs typeface="Calibri"/>
              </a:rPr>
              <a:t> </a:t>
            </a:r>
            <a:r>
              <a:rPr sz="800" dirty="0">
                <a:latin typeface="Calibri"/>
                <a:cs typeface="Calibri"/>
              </a:rPr>
              <a:t>ways</a:t>
            </a:r>
            <a:r>
              <a:rPr sz="800" spc="-30" dirty="0">
                <a:latin typeface="Calibri"/>
                <a:cs typeface="Calibri"/>
              </a:rPr>
              <a:t> </a:t>
            </a:r>
            <a:r>
              <a:rPr sz="800" dirty="0">
                <a:latin typeface="Calibri"/>
                <a:cs typeface="Calibri"/>
              </a:rPr>
              <a:t>according</a:t>
            </a:r>
            <a:r>
              <a:rPr sz="800" spc="-15" dirty="0">
                <a:latin typeface="Calibri"/>
                <a:cs typeface="Calibri"/>
              </a:rPr>
              <a:t> </a:t>
            </a:r>
            <a:r>
              <a:rPr sz="800" dirty="0">
                <a:latin typeface="Calibri"/>
                <a:cs typeface="Calibri"/>
              </a:rPr>
              <a:t>to</a:t>
            </a:r>
            <a:r>
              <a:rPr sz="800" spc="-25" dirty="0">
                <a:latin typeface="Calibri"/>
                <a:cs typeface="Calibri"/>
              </a:rPr>
              <a:t> the</a:t>
            </a:r>
            <a:r>
              <a:rPr sz="800" spc="500" dirty="0">
                <a:latin typeface="Calibri"/>
                <a:cs typeface="Calibri"/>
              </a:rPr>
              <a:t> </a:t>
            </a:r>
            <a:r>
              <a:rPr sz="800" dirty="0">
                <a:latin typeface="Calibri"/>
                <a:cs typeface="Calibri"/>
              </a:rPr>
              <a:t>context,</a:t>
            </a:r>
            <a:r>
              <a:rPr sz="800" spc="-40" dirty="0">
                <a:latin typeface="Calibri"/>
                <a:cs typeface="Calibri"/>
              </a:rPr>
              <a:t> </a:t>
            </a:r>
            <a:r>
              <a:rPr sz="800" dirty="0">
                <a:latin typeface="Calibri"/>
                <a:cs typeface="Calibri"/>
              </a:rPr>
              <a:t>including</a:t>
            </a:r>
            <a:r>
              <a:rPr sz="800" spc="-5" dirty="0">
                <a:latin typeface="Calibri"/>
                <a:cs typeface="Calibri"/>
              </a:rPr>
              <a:t> </a:t>
            </a:r>
            <a:r>
              <a:rPr sz="800" dirty="0">
                <a:latin typeface="Calibri"/>
                <a:cs typeface="Calibri"/>
              </a:rPr>
              <a:t>with</a:t>
            </a:r>
            <a:r>
              <a:rPr sz="800" spc="-40" dirty="0">
                <a:latin typeface="Calibri"/>
                <a:cs typeface="Calibri"/>
              </a:rPr>
              <a:t> </a:t>
            </a:r>
            <a:r>
              <a:rPr sz="800" dirty="0">
                <a:latin typeface="Calibri"/>
                <a:cs typeface="Calibri"/>
              </a:rPr>
              <a:t>remainders,</a:t>
            </a:r>
            <a:r>
              <a:rPr sz="800" spc="-25" dirty="0">
                <a:latin typeface="Calibri"/>
                <a:cs typeface="Calibri"/>
              </a:rPr>
              <a:t> as</a:t>
            </a:r>
            <a:r>
              <a:rPr sz="800" spc="500" dirty="0">
                <a:latin typeface="Calibri"/>
                <a:cs typeface="Calibri"/>
              </a:rPr>
              <a:t> </a:t>
            </a:r>
            <a:r>
              <a:rPr sz="800" dirty="0">
                <a:latin typeface="Calibri"/>
                <a:cs typeface="Calibri"/>
              </a:rPr>
              <a:t>fractions,</a:t>
            </a:r>
            <a:r>
              <a:rPr sz="800" spc="5" dirty="0">
                <a:latin typeface="Calibri"/>
                <a:cs typeface="Calibri"/>
              </a:rPr>
              <a:t> </a:t>
            </a:r>
            <a:r>
              <a:rPr sz="800" dirty="0">
                <a:latin typeface="Calibri"/>
                <a:cs typeface="Calibri"/>
              </a:rPr>
              <a:t>as</a:t>
            </a:r>
            <a:r>
              <a:rPr sz="800" spc="-25" dirty="0">
                <a:latin typeface="Calibri"/>
                <a:cs typeface="Calibri"/>
              </a:rPr>
              <a:t> </a:t>
            </a:r>
            <a:r>
              <a:rPr sz="800" dirty="0">
                <a:latin typeface="Calibri"/>
                <a:cs typeface="Calibri"/>
              </a:rPr>
              <a:t>decimals</a:t>
            </a:r>
            <a:r>
              <a:rPr sz="800" spc="-10" dirty="0">
                <a:latin typeface="Calibri"/>
                <a:cs typeface="Calibri"/>
              </a:rPr>
              <a:t> </a:t>
            </a:r>
            <a:r>
              <a:rPr sz="800" dirty="0">
                <a:latin typeface="Calibri"/>
                <a:cs typeface="Calibri"/>
              </a:rPr>
              <a:t>or</a:t>
            </a:r>
            <a:r>
              <a:rPr sz="800" spc="-20" dirty="0">
                <a:latin typeface="Calibri"/>
                <a:cs typeface="Calibri"/>
              </a:rPr>
              <a:t> </a:t>
            </a:r>
            <a:r>
              <a:rPr sz="800" dirty="0">
                <a:latin typeface="Calibri"/>
                <a:cs typeface="Calibri"/>
              </a:rPr>
              <a:t>by</a:t>
            </a:r>
            <a:r>
              <a:rPr sz="800" spc="-20" dirty="0">
                <a:latin typeface="Calibri"/>
                <a:cs typeface="Calibri"/>
              </a:rPr>
              <a:t> </a:t>
            </a:r>
            <a:r>
              <a:rPr sz="800" spc="-10" dirty="0">
                <a:latin typeface="Calibri"/>
                <a:cs typeface="Calibri"/>
              </a:rPr>
              <a:t>rounding</a:t>
            </a:r>
            <a:r>
              <a:rPr sz="800" spc="500" dirty="0">
                <a:latin typeface="Calibri"/>
                <a:cs typeface="Calibri"/>
              </a:rPr>
              <a:t> </a:t>
            </a:r>
            <a:r>
              <a:rPr sz="800" dirty="0">
                <a:latin typeface="Calibri"/>
                <a:cs typeface="Calibri"/>
              </a:rPr>
              <a:t>as</a:t>
            </a:r>
            <a:r>
              <a:rPr sz="800" spc="-25" dirty="0">
                <a:latin typeface="Calibri"/>
                <a:cs typeface="Calibri"/>
              </a:rPr>
              <a:t> </a:t>
            </a:r>
            <a:r>
              <a:rPr sz="800" dirty="0">
                <a:latin typeface="Calibri"/>
                <a:cs typeface="Calibri"/>
              </a:rPr>
              <a:t>appropriate</a:t>
            </a:r>
            <a:r>
              <a:rPr sz="800" spc="-10" dirty="0">
                <a:latin typeface="Calibri"/>
                <a:cs typeface="Calibri"/>
              </a:rPr>
              <a:t> </a:t>
            </a:r>
            <a:r>
              <a:rPr sz="800" dirty="0">
                <a:latin typeface="Calibri"/>
                <a:cs typeface="Calibri"/>
              </a:rPr>
              <a:t>for</a:t>
            </a:r>
            <a:r>
              <a:rPr sz="800" spc="-15" dirty="0">
                <a:latin typeface="Calibri"/>
                <a:cs typeface="Calibri"/>
              </a:rPr>
              <a:t> </a:t>
            </a:r>
            <a:r>
              <a:rPr sz="800" dirty="0">
                <a:latin typeface="Calibri"/>
                <a:cs typeface="Calibri"/>
              </a:rPr>
              <a:t>the</a:t>
            </a:r>
            <a:r>
              <a:rPr sz="800" spc="-25" dirty="0">
                <a:latin typeface="Calibri"/>
                <a:cs typeface="Calibri"/>
              </a:rPr>
              <a:t> </a:t>
            </a:r>
            <a:r>
              <a:rPr sz="800" spc="-10" dirty="0">
                <a:latin typeface="Calibri"/>
                <a:cs typeface="Calibri"/>
              </a:rPr>
              <a:t>context</a:t>
            </a:r>
            <a:endParaRPr sz="800">
              <a:latin typeface="Calibri"/>
              <a:cs typeface="Calibri"/>
            </a:endParaRPr>
          </a:p>
          <a:p>
            <a:pPr marL="1905" algn="ctr">
              <a:lnSpc>
                <a:spcPct val="100000"/>
              </a:lnSpc>
              <a:spcBef>
                <a:spcPts val="480"/>
              </a:spcBef>
            </a:pPr>
            <a:r>
              <a:rPr sz="800" dirty="0">
                <a:latin typeface="Calibri"/>
                <a:cs typeface="Calibri"/>
              </a:rPr>
              <a:t>Use</a:t>
            </a:r>
            <a:r>
              <a:rPr sz="800" spc="-35" dirty="0">
                <a:latin typeface="Calibri"/>
                <a:cs typeface="Calibri"/>
              </a:rPr>
              <a:t> </a:t>
            </a:r>
            <a:r>
              <a:rPr sz="800" dirty="0">
                <a:latin typeface="Calibri"/>
                <a:cs typeface="Calibri"/>
              </a:rPr>
              <a:t>multiplication</a:t>
            </a:r>
            <a:r>
              <a:rPr sz="800" spc="145" dirty="0">
                <a:latin typeface="Calibri"/>
                <a:cs typeface="Calibri"/>
              </a:rPr>
              <a:t> </a:t>
            </a:r>
            <a:r>
              <a:rPr sz="800" dirty="0">
                <a:latin typeface="Calibri"/>
                <a:cs typeface="Calibri"/>
              </a:rPr>
              <a:t>and</a:t>
            </a:r>
            <a:r>
              <a:rPr sz="800" spc="-25" dirty="0">
                <a:latin typeface="Calibri"/>
                <a:cs typeface="Calibri"/>
              </a:rPr>
              <a:t> </a:t>
            </a:r>
            <a:r>
              <a:rPr sz="800" dirty="0">
                <a:latin typeface="Calibri"/>
                <a:cs typeface="Calibri"/>
              </a:rPr>
              <a:t>division</a:t>
            </a:r>
            <a:r>
              <a:rPr sz="800" spc="-5" dirty="0">
                <a:latin typeface="Calibri"/>
                <a:cs typeface="Calibri"/>
              </a:rPr>
              <a:t> </a:t>
            </a:r>
            <a:r>
              <a:rPr sz="800" spc="-25" dirty="0">
                <a:latin typeface="Calibri"/>
                <a:cs typeface="Calibri"/>
              </a:rPr>
              <a:t>as</a:t>
            </a:r>
            <a:endParaRPr sz="800">
              <a:latin typeface="Calibri"/>
              <a:cs typeface="Calibri"/>
            </a:endParaRPr>
          </a:p>
          <a:p>
            <a:pPr marL="2540" algn="ctr">
              <a:lnSpc>
                <a:spcPct val="100000"/>
              </a:lnSpc>
              <a:spcBef>
                <a:spcPts val="5"/>
              </a:spcBef>
            </a:pPr>
            <a:r>
              <a:rPr sz="800" spc="-10" dirty="0">
                <a:latin typeface="Calibri"/>
                <a:cs typeface="Calibri"/>
              </a:rPr>
              <a:t>inverses</a:t>
            </a:r>
            <a:endParaRPr sz="800">
              <a:latin typeface="Calibri"/>
              <a:cs typeface="Calibri"/>
            </a:endParaRPr>
          </a:p>
          <a:p>
            <a:pPr marL="117475" marR="108585" algn="ctr">
              <a:lnSpc>
                <a:spcPct val="100000"/>
              </a:lnSpc>
              <a:spcBef>
                <a:spcPts val="475"/>
              </a:spcBef>
            </a:pPr>
            <a:r>
              <a:rPr sz="800" dirty="0">
                <a:latin typeface="Calibri"/>
                <a:cs typeface="Calibri"/>
              </a:rPr>
              <a:t>Solve</a:t>
            </a:r>
            <a:r>
              <a:rPr sz="800" spc="-35" dirty="0">
                <a:latin typeface="Calibri"/>
                <a:cs typeface="Calibri"/>
              </a:rPr>
              <a:t> </a:t>
            </a:r>
            <a:r>
              <a:rPr sz="800" dirty="0">
                <a:latin typeface="Calibri"/>
                <a:cs typeface="Calibri"/>
              </a:rPr>
              <a:t>problems</a:t>
            </a:r>
            <a:r>
              <a:rPr sz="800" spc="-25" dirty="0">
                <a:latin typeface="Calibri"/>
                <a:cs typeface="Calibri"/>
              </a:rPr>
              <a:t> </a:t>
            </a:r>
            <a:r>
              <a:rPr sz="800" dirty="0">
                <a:latin typeface="Calibri"/>
                <a:cs typeface="Calibri"/>
              </a:rPr>
              <a:t>involving</a:t>
            </a:r>
            <a:r>
              <a:rPr sz="800" spc="5" dirty="0">
                <a:latin typeface="Calibri"/>
                <a:cs typeface="Calibri"/>
              </a:rPr>
              <a:t> </a:t>
            </a:r>
            <a:r>
              <a:rPr sz="800" spc="-10" dirty="0">
                <a:latin typeface="Calibri"/>
                <a:cs typeface="Calibri"/>
              </a:rPr>
              <a:t>division</a:t>
            </a:r>
            <a:r>
              <a:rPr sz="800" spc="500" dirty="0">
                <a:latin typeface="Calibri"/>
                <a:cs typeface="Calibri"/>
              </a:rPr>
              <a:t> </a:t>
            </a:r>
            <a:r>
              <a:rPr sz="800" dirty="0">
                <a:latin typeface="Calibri"/>
                <a:cs typeface="Calibri"/>
              </a:rPr>
              <a:t>including</a:t>
            </a:r>
            <a:r>
              <a:rPr sz="800" spc="-35" dirty="0">
                <a:latin typeface="Calibri"/>
                <a:cs typeface="Calibri"/>
              </a:rPr>
              <a:t> </a:t>
            </a:r>
            <a:r>
              <a:rPr sz="800" dirty="0">
                <a:latin typeface="Calibri"/>
                <a:cs typeface="Calibri"/>
              </a:rPr>
              <a:t>scaling</a:t>
            </a:r>
            <a:r>
              <a:rPr sz="800" spc="-25" dirty="0">
                <a:latin typeface="Calibri"/>
                <a:cs typeface="Calibri"/>
              </a:rPr>
              <a:t> </a:t>
            </a:r>
            <a:r>
              <a:rPr sz="800" spc="-20" dirty="0">
                <a:latin typeface="Calibri"/>
                <a:cs typeface="Calibri"/>
              </a:rPr>
              <a:t>down</a:t>
            </a:r>
            <a:endParaRPr sz="800">
              <a:latin typeface="Calibri"/>
              <a:cs typeface="Calibri"/>
            </a:endParaRPr>
          </a:p>
        </p:txBody>
      </p:sp>
      <p:sp>
        <p:nvSpPr>
          <p:cNvPr id="12" name="object 12"/>
          <p:cNvSpPr txBox="1"/>
          <p:nvPr/>
        </p:nvSpPr>
        <p:spPr>
          <a:xfrm>
            <a:off x="7880095" y="1049527"/>
            <a:ext cx="1110615" cy="2282190"/>
          </a:xfrm>
          <a:prstGeom prst="rect">
            <a:avLst/>
          </a:prstGeom>
        </p:spPr>
        <p:txBody>
          <a:bodyPr vert="horz" wrap="square" lIns="0" tIns="13335" rIns="0" bIns="0" rtlCol="0">
            <a:spAutoFit/>
          </a:bodyPr>
          <a:lstStyle/>
          <a:p>
            <a:pPr marL="29209" marR="19685" algn="ctr">
              <a:lnSpc>
                <a:spcPct val="100000"/>
              </a:lnSpc>
              <a:spcBef>
                <a:spcPts val="105"/>
              </a:spcBef>
            </a:pPr>
            <a:r>
              <a:rPr sz="800" dirty="0">
                <a:latin typeface="Calibri"/>
                <a:cs typeface="Calibri"/>
              </a:rPr>
              <a:t>Count</a:t>
            </a:r>
            <a:r>
              <a:rPr sz="800" spc="-35" dirty="0">
                <a:latin typeface="Calibri"/>
                <a:cs typeface="Calibri"/>
              </a:rPr>
              <a:t> </a:t>
            </a:r>
            <a:r>
              <a:rPr sz="800" dirty="0">
                <a:latin typeface="Calibri"/>
                <a:cs typeface="Calibri"/>
              </a:rPr>
              <a:t>backwards</a:t>
            </a:r>
            <a:r>
              <a:rPr sz="800" spc="-10" dirty="0">
                <a:latin typeface="Calibri"/>
                <a:cs typeface="Calibri"/>
              </a:rPr>
              <a:t> </a:t>
            </a:r>
            <a:r>
              <a:rPr sz="800" dirty="0">
                <a:latin typeface="Calibri"/>
                <a:cs typeface="Calibri"/>
              </a:rPr>
              <a:t>in</a:t>
            </a:r>
            <a:r>
              <a:rPr sz="800" spc="-10" dirty="0">
                <a:latin typeface="Calibri"/>
                <a:cs typeface="Calibri"/>
              </a:rPr>
              <a:t> </a:t>
            </a:r>
            <a:r>
              <a:rPr sz="800" spc="-20" dirty="0">
                <a:latin typeface="Calibri"/>
                <a:cs typeface="Calibri"/>
              </a:rPr>
              <a:t>steps</a:t>
            </a:r>
            <a:r>
              <a:rPr sz="800" spc="500" dirty="0">
                <a:latin typeface="Calibri"/>
                <a:cs typeface="Calibri"/>
              </a:rPr>
              <a:t> </a:t>
            </a:r>
            <a:r>
              <a:rPr sz="800" dirty="0">
                <a:latin typeface="Calibri"/>
                <a:cs typeface="Calibri"/>
              </a:rPr>
              <a:t>of</a:t>
            </a:r>
            <a:r>
              <a:rPr sz="800" spc="-5" dirty="0">
                <a:latin typeface="Calibri"/>
                <a:cs typeface="Calibri"/>
              </a:rPr>
              <a:t> </a:t>
            </a:r>
            <a:r>
              <a:rPr sz="800" dirty="0">
                <a:latin typeface="Calibri"/>
                <a:cs typeface="Calibri"/>
              </a:rPr>
              <a:t>powers</a:t>
            </a:r>
            <a:r>
              <a:rPr sz="800" spc="-15" dirty="0">
                <a:latin typeface="Calibri"/>
                <a:cs typeface="Calibri"/>
              </a:rPr>
              <a:t> </a:t>
            </a:r>
            <a:r>
              <a:rPr sz="800" dirty="0">
                <a:latin typeface="Calibri"/>
                <a:cs typeface="Calibri"/>
              </a:rPr>
              <a:t>of</a:t>
            </a:r>
            <a:r>
              <a:rPr sz="800" spc="-5" dirty="0">
                <a:latin typeface="Calibri"/>
                <a:cs typeface="Calibri"/>
              </a:rPr>
              <a:t> </a:t>
            </a:r>
            <a:r>
              <a:rPr sz="800" dirty="0">
                <a:latin typeface="Calibri"/>
                <a:cs typeface="Calibri"/>
              </a:rPr>
              <a:t>10</a:t>
            </a:r>
            <a:r>
              <a:rPr sz="800" spc="-25" dirty="0">
                <a:latin typeface="Calibri"/>
                <a:cs typeface="Calibri"/>
              </a:rPr>
              <a:t> </a:t>
            </a:r>
            <a:r>
              <a:rPr sz="800" dirty="0">
                <a:latin typeface="Calibri"/>
                <a:cs typeface="Calibri"/>
              </a:rPr>
              <a:t>for</a:t>
            </a:r>
            <a:r>
              <a:rPr sz="800" spc="-10" dirty="0">
                <a:latin typeface="Calibri"/>
                <a:cs typeface="Calibri"/>
              </a:rPr>
              <a:t> </a:t>
            </a:r>
            <a:r>
              <a:rPr sz="800" spc="-25" dirty="0">
                <a:latin typeface="Calibri"/>
                <a:cs typeface="Calibri"/>
              </a:rPr>
              <a:t>any</a:t>
            </a:r>
            <a:r>
              <a:rPr sz="800" spc="500" dirty="0">
                <a:latin typeface="Calibri"/>
                <a:cs typeface="Calibri"/>
              </a:rPr>
              <a:t> </a:t>
            </a:r>
            <a:r>
              <a:rPr sz="800" dirty="0">
                <a:latin typeface="Calibri"/>
                <a:cs typeface="Calibri"/>
              </a:rPr>
              <a:t>given</a:t>
            </a:r>
            <a:r>
              <a:rPr sz="800" spc="-35" dirty="0">
                <a:latin typeface="Calibri"/>
                <a:cs typeface="Calibri"/>
              </a:rPr>
              <a:t> </a:t>
            </a:r>
            <a:r>
              <a:rPr sz="800" dirty="0">
                <a:latin typeface="Calibri"/>
                <a:cs typeface="Calibri"/>
              </a:rPr>
              <a:t>number</a:t>
            </a:r>
            <a:r>
              <a:rPr sz="800" spc="-25" dirty="0">
                <a:latin typeface="Calibri"/>
                <a:cs typeface="Calibri"/>
              </a:rPr>
              <a:t> up</a:t>
            </a:r>
            <a:endParaRPr sz="800">
              <a:latin typeface="Calibri"/>
              <a:cs typeface="Calibri"/>
            </a:endParaRPr>
          </a:p>
          <a:p>
            <a:pPr algn="ctr">
              <a:lnSpc>
                <a:spcPct val="100000"/>
              </a:lnSpc>
            </a:pPr>
            <a:r>
              <a:rPr sz="800" dirty="0">
                <a:latin typeface="Calibri"/>
                <a:cs typeface="Calibri"/>
              </a:rPr>
              <a:t>to</a:t>
            </a:r>
            <a:r>
              <a:rPr sz="800" spc="-20" dirty="0">
                <a:latin typeface="Calibri"/>
                <a:cs typeface="Calibri"/>
              </a:rPr>
              <a:t> </a:t>
            </a:r>
            <a:r>
              <a:rPr sz="800" dirty="0">
                <a:latin typeface="Calibri"/>
                <a:cs typeface="Calibri"/>
              </a:rPr>
              <a:t>1</a:t>
            </a:r>
            <a:r>
              <a:rPr sz="800" spc="-20" dirty="0">
                <a:latin typeface="Calibri"/>
                <a:cs typeface="Calibri"/>
              </a:rPr>
              <a:t> </a:t>
            </a:r>
            <a:r>
              <a:rPr sz="800" dirty="0">
                <a:latin typeface="Calibri"/>
                <a:cs typeface="Calibri"/>
              </a:rPr>
              <a:t>000</a:t>
            </a:r>
            <a:r>
              <a:rPr sz="800" spc="-40" dirty="0">
                <a:latin typeface="Calibri"/>
                <a:cs typeface="Calibri"/>
              </a:rPr>
              <a:t> </a:t>
            </a:r>
            <a:r>
              <a:rPr sz="800" spc="-25" dirty="0">
                <a:latin typeface="Calibri"/>
                <a:cs typeface="Calibri"/>
              </a:rPr>
              <a:t>000</a:t>
            </a:r>
            <a:endParaRPr sz="800">
              <a:latin typeface="Calibri"/>
              <a:cs typeface="Calibri"/>
            </a:endParaRPr>
          </a:p>
          <a:p>
            <a:pPr marL="58419" marR="48260" indent="-1270" algn="ctr">
              <a:lnSpc>
                <a:spcPct val="100000"/>
              </a:lnSpc>
              <a:spcBef>
                <a:spcPts val="480"/>
              </a:spcBef>
            </a:pPr>
            <a:r>
              <a:rPr sz="800" dirty="0">
                <a:latin typeface="Calibri"/>
                <a:cs typeface="Calibri"/>
              </a:rPr>
              <a:t>Count</a:t>
            </a:r>
            <a:r>
              <a:rPr sz="800" spc="-40" dirty="0">
                <a:latin typeface="Calibri"/>
                <a:cs typeface="Calibri"/>
              </a:rPr>
              <a:t> </a:t>
            </a:r>
            <a:r>
              <a:rPr sz="800" dirty="0">
                <a:latin typeface="Calibri"/>
                <a:cs typeface="Calibri"/>
              </a:rPr>
              <a:t>backwards</a:t>
            </a:r>
            <a:r>
              <a:rPr sz="800" spc="-15" dirty="0">
                <a:latin typeface="Calibri"/>
                <a:cs typeface="Calibri"/>
              </a:rPr>
              <a:t> </a:t>
            </a:r>
            <a:r>
              <a:rPr sz="800" spc="-20" dirty="0">
                <a:latin typeface="Calibri"/>
                <a:cs typeface="Calibri"/>
              </a:rPr>
              <a:t>with</a:t>
            </a:r>
            <a:r>
              <a:rPr sz="800" spc="500" dirty="0">
                <a:latin typeface="Calibri"/>
                <a:cs typeface="Calibri"/>
              </a:rPr>
              <a:t> </a:t>
            </a:r>
            <a:r>
              <a:rPr sz="800" spc="-10" dirty="0">
                <a:latin typeface="Calibri"/>
                <a:cs typeface="Calibri"/>
              </a:rPr>
              <a:t>positive/negative</a:t>
            </a:r>
            <a:r>
              <a:rPr sz="800" spc="114" dirty="0">
                <a:latin typeface="Calibri"/>
                <a:cs typeface="Calibri"/>
              </a:rPr>
              <a:t> </a:t>
            </a:r>
            <a:r>
              <a:rPr sz="800" spc="-20" dirty="0">
                <a:latin typeface="Calibri"/>
                <a:cs typeface="Calibri"/>
              </a:rPr>
              <a:t>whole</a:t>
            </a:r>
            <a:r>
              <a:rPr sz="800" spc="500" dirty="0">
                <a:latin typeface="Calibri"/>
                <a:cs typeface="Calibri"/>
              </a:rPr>
              <a:t> </a:t>
            </a:r>
            <a:r>
              <a:rPr sz="800" dirty="0">
                <a:latin typeface="Calibri"/>
                <a:cs typeface="Calibri"/>
              </a:rPr>
              <a:t>numbers</a:t>
            </a:r>
            <a:r>
              <a:rPr sz="800" spc="-35" dirty="0">
                <a:latin typeface="Calibri"/>
                <a:cs typeface="Calibri"/>
              </a:rPr>
              <a:t> </a:t>
            </a:r>
            <a:r>
              <a:rPr sz="800" dirty="0">
                <a:latin typeface="Calibri"/>
                <a:cs typeface="Calibri"/>
              </a:rPr>
              <a:t>through</a:t>
            </a:r>
            <a:r>
              <a:rPr sz="800" spc="-25" dirty="0">
                <a:latin typeface="Calibri"/>
                <a:cs typeface="Calibri"/>
              </a:rPr>
              <a:t> </a:t>
            </a:r>
            <a:r>
              <a:rPr sz="800" spc="-20" dirty="0">
                <a:latin typeface="Calibri"/>
                <a:cs typeface="Calibri"/>
              </a:rPr>
              <a:t>zero</a:t>
            </a:r>
            <a:endParaRPr sz="800">
              <a:latin typeface="Calibri"/>
              <a:cs typeface="Calibri"/>
            </a:endParaRPr>
          </a:p>
          <a:p>
            <a:pPr marL="196850" marR="187325" indent="-1270" algn="ctr">
              <a:lnSpc>
                <a:spcPct val="100000"/>
              </a:lnSpc>
              <a:spcBef>
                <a:spcPts val="480"/>
              </a:spcBef>
            </a:pPr>
            <a:r>
              <a:rPr sz="800" dirty="0">
                <a:latin typeface="Calibri"/>
                <a:cs typeface="Calibri"/>
              </a:rPr>
              <a:t>Practise</a:t>
            </a:r>
            <a:r>
              <a:rPr sz="800" spc="-50" dirty="0">
                <a:latin typeface="Calibri"/>
                <a:cs typeface="Calibri"/>
              </a:rPr>
              <a:t> </a:t>
            </a:r>
            <a:r>
              <a:rPr sz="800" spc="-10" dirty="0">
                <a:latin typeface="Calibri"/>
                <a:cs typeface="Calibri"/>
              </a:rPr>
              <a:t>mental</a:t>
            </a:r>
            <a:r>
              <a:rPr sz="800" spc="500" dirty="0">
                <a:latin typeface="Calibri"/>
                <a:cs typeface="Calibri"/>
              </a:rPr>
              <a:t> </a:t>
            </a:r>
            <a:r>
              <a:rPr sz="800" dirty="0">
                <a:latin typeface="Calibri"/>
                <a:cs typeface="Calibri"/>
              </a:rPr>
              <a:t>calculation</a:t>
            </a:r>
            <a:r>
              <a:rPr sz="800" spc="-35" dirty="0">
                <a:latin typeface="Calibri"/>
                <a:cs typeface="Calibri"/>
              </a:rPr>
              <a:t> </a:t>
            </a:r>
            <a:r>
              <a:rPr sz="800" spc="-20" dirty="0">
                <a:latin typeface="Calibri"/>
                <a:cs typeface="Calibri"/>
              </a:rPr>
              <a:t>with</a:t>
            </a:r>
            <a:r>
              <a:rPr sz="800" spc="500" dirty="0">
                <a:latin typeface="Calibri"/>
                <a:cs typeface="Calibri"/>
              </a:rPr>
              <a:t> </a:t>
            </a:r>
            <a:r>
              <a:rPr sz="800" dirty="0">
                <a:latin typeface="Calibri"/>
                <a:cs typeface="Calibri"/>
              </a:rPr>
              <a:t>increasingly</a:t>
            </a:r>
            <a:r>
              <a:rPr sz="800" spc="-35" dirty="0">
                <a:latin typeface="Calibri"/>
                <a:cs typeface="Calibri"/>
              </a:rPr>
              <a:t> </a:t>
            </a:r>
            <a:r>
              <a:rPr sz="800" spc="-10" dirty="0">
                <a:latin typeface="Calibri"/>
                <a:cs typeface="Calibri"/>
              </a:rPr>
              <a:t>large</a:t>
            </a:r>
            <a:r>
              <a:rPr sz="800" spc="500" dirty="0">
                <a:latin typeface="Calibri"/>
                <a:cs typeface="Calibri"/>
              </a:rPr>
              <a:t> </a:t>
            </a:r>
            <a:r>
              <a:rPr sz="800" spc="-10" dirty="0">
                <a:latin typeface="Calibri"/>
                <a:cs typeface="Calibri"/>
              </a:rPr>
              <a:t>numbers</a:t>
            </a:r>
            <a:endParaRPr sz="800">
              <a:latin typeface="Calibri"/>
              <a:cs typeface="Calibri"/>
            </a:endParaRPr>
          </a:p>
          <a:p>
            <a:pPr marL="12700" marR="5080" indent="1270" algn="ctr">
              <a:lnSpc>
                <a:spcPct val="100000"/>
              </a:lnSpc>
              <a:spcBef>
                <a:spcPts val="484"/>
              </a:spcBef>
            </a:pPr>
            <a:r>
              <a:rPr sz="800" dirty="0">
                <a:latin typeface="Calibri"/>
                <a:cs typeface="Calibri"/>
              </a:rPr>
              <a:t>Apply</a:t>
            </a:r>
            <a:r>
              <a:rPr sz="800" spc="-15" dirty="0">
                <a:latin typeface="Calibri"/>
                <a:cs typeface="Calibri"/>
              </a:rPr>
              <a:t> </a:t>
            </a:r>
            <a:r>
              <a:rPr sz="800" dirty="0">
                <a:latin typeface="Calibri"/>
                <a:cs typeface="Calibri"/>
              </a:rPr>
              <a:t>all</a:t>
            </a:r>
            <a:r>
              <a:rPr sz="800" spc="-10" dirty="0">
                <a:latin typeface="Calibri"/>
                <a:cs typeface="Calibri"/>
              </a:rPr>
              <a:t> multiplication</a:t>
            </a:r>
            <a:r>
              <a:rPr sz="800" spc="500" dirty="0">
                <a:latin typeface="Calibri"/>
                <a:cs typeface="Calibri"/>
              </a:rPr>
              <a:t> </a:t>
            </a:r>
            <a:r>
              <a:rPr sz="800" dirty="0">
                <a:latin typeface="Calibri"/>
                <a:cs typeface="Calibri"/>
              </a:rPr>
              <a:t>tables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related</a:t>
            </a:r>
            <a:r>
              <a:rPr sz="800" spc="-15" dirty="0">
                <a:latin typeface="Calibri"/>
                <a:cs typeface="Calibri"/>
              </a:rPr>
              <a:t> </a:t>
            </a:r>
            <a:r>
              <a:rPr sz="800" spc="-10" dirty="0">
                <a:latin typeface="Calibri"/>
                <a:cs typeface="Calibri"/>
              </a:rPr>
              <a:t>division</a:t>
            </a:r>
            <a:r>
              <a:rPr sz="800" spc="500" dirty="0">
                <a:latin typeface="Calibri"/>
                <a:cs typeface="Calibri"/>
              </a:rPr>
              <a:t> </a:t>
            </a:r>
            <a:r>
              <a:rPr sz="800" dirty="0">
                <a:latin typeface="Calibri"/>
                <a:cs typeface="Calibri"/>
              </a:rPr>
              <a:t>facts</a:t>
            </a:r>
            <a:r>
              <a:rPr sz="800" spc="-35" dirty="0">
                <a:latin typeface="Calibri"/>
                <a:cs typeface="Calibri"/>
              </a:rPr>
              <a:t> </a:t>
            </a:r>
            <a:r>
              <a:rPr sz="800" dirty="0">
                <a:latin typeface="Calibri"/>
                <a:cs typeface="Calibri"/>
              </a:rPr>
              <a:t>frequently,</a:t>
            </a:r>
            <a:r>
              <a:rPr sz="800" spc="-10" dirty="0">
                <a:latin typeface="Calibri"/>
                <a:cs typeface="Calibri"/>
              </a:rPr>
              <a:t> commit</a:t>
            </a:r>
            <a:r>
              <a:rPr sz="800" spc="500" dirty="0">
                <a:latin typeface="Calibri"/>
                <a:cs typeface="Calibri"/>
              </a:rPr>
              <a:t> </a:t>
            </a:r>
            <a:r>
              <a:rPr sz="800" dirty="0">
                <a:latin typeface="Calibri"/>
                <a:cs typeface="Calibri"/>
              </a:rPr>
              <a:t>them</a:t>
            </a:r>
            <a:r>
              <a:rPr sz="800" spc="-35"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memory</a:t>
            </a:r>
            <a:r>
              <a:rPr sz="800" spc="-35" dirty="0">
                <a:latin typeface="Calibri"/>
                <a:cs typeface="Calibri"/>
              </a:rPr>
              <a:t> </a:t>
            </a:r>
            <a:r>
              <a:rPr sz="800" dirty="0">
                <a:latin typeface="Calibri"/>
                <a:cs typeface="Calibri"/>
              </a:rPr>
              <a:t>and</a:t>
            </a:r>
            <a:r>
              <a:rPr sz="800" spc="-5" dirty="0">
                <a:latin typeface="Calibri"/>
                <a:cs typeface="Calibri"/>
              </a:rPr>
              <a:t> </a:t>
            </a:r>
            <a:r>
              <a:rPr sz="800" spc="-25" dirty="0">
                <a:latin typeface="Calibri"/>
                <a:cs typeface="Calibri"/>
              </a:rPr>
              <a:t>use</a:t>
            </a:r>
            <a:r>
              <a:rPr sz="800" spc="500" dirty="0">
                <a:latin typeface="Calibri"/>
                <a:cs typeface="Calibri"/>
              </a:rPr>
              <a:t> </a:t>
            </a:r>
            <a:r>
              <a:rPr sz="800" dirty="0">
                <a:latin typeface="Calibri"/>
                <a:cs typeface="Calibri"/>
              </a:rPr>
              <a:t>them</a:t>
            </a:r>
            <a:r>
              <a:rPr sz="800" spc="-45" dirty="0">
                <a:latin typeface="Calibri"/>
                <a:cs typeface="Calibri"/>
              </a:rPr>
              <a:t> </a:t>
            </a:r>
            <a:r>
              <a:rPr sz="800" dirty="0">
                <a:latin typeface="Calibri"/>
                <a:cs typeface="Calibri"/>
              </a:rPr>
              <a:t>to</a:t>
            </a:r>
            <a:r>
              <a:rPr sz="800" spc="-35" dirty="0">
                <a:latin typeface="Calibri"/>
                <a:cs typeface="Calibri"/>
              </a:rPr>
              <a:t> </a:t>
            </a:r>
            <a:r>
              <a:rPr sz="800" dirty="0">
                <a:latin typeface="Calibri"/>
                <a:cs typeface="Calibri"/>
              </a:rPr>
              <a:t>confidently </a:t>
            </a:r>
            <a:r>
              <a:rPr sz="800" spc="-25" dirty="0">
                <a:latin typeface="Calibri"/>
                <a:cs typeface="Calibri"/>
              </a:rPr>
              <a:t>to</a:t>
            </a:r>
            <a:r>
              <a:rPr sz="800" spc="500" dirty="0">
                <a:latin typeface="Calibri"/>
                <a:cs typeface="Calibri"/>
              </a:rPr>
              <a:t> </a:t>
            </a:r>
            <a:r>
              <a:rPr sz="800" dirty="0">
                <a:latin typeface="Calibri"/>
                <a:cs typeface="Calibri"/>
              </a:rPr>
              <a:t>make</a:t>
            </a:r>
            <a:r>
              <a:rPr sz="800" spc="-20" dirty="0">
                <a:latin typeface="Calibri"/>
                <a:cs typeface="Calibri"/>
              </a:rPr>
              <a:t> </a:t>
            </a:r>
            <a:r>
              <a:rPr sz="800" dirty="0">
                <a:latin typeface="Calibri"/>
                <a:cs typeface="Calibri"/>
              </a:rPr>
              <a:t>larger</a:t>
            </a:r>
            <a:r>
              <a:rPr sz="800" spc="-30" dirty="0">
                <a:latin typeface="Calibri"/>
                <a:cs typeface="Calibri"/>
              </a:rPr>
              <a:t> </a:t>
            </a:r>
            <a:r>
              <a:rPr sz="800" spc="-10" dirty="0">
                <a:latin typeface="Calibri"/>
                <a:cs typeface="Calibri"/>
              </a:rPr>
              <a:t>calculations</a:t>
            </a:r>
            <a:endParaRPr sz="800">
              <a:latin typeface="Calibri"/>
              <a:cs typeface="Calibri"/>
            </a:endParaRPr>
          </a:p>
        </p:txBody>
      </p:sp>
      <p:sp>
        <p:nvSpPr>
          <p:cNvPr id="13" name="object 13"/>
          <p:cNvSpPr txBox="1"/>
          <p:nvPr/>
        </p:nvSpPr>
        <p:spPr>
          <a:xfrm>
            <a:off x="7878318" y="4488941"/>
            <a:ext cx="1133475" cy="1611630"/>
          </a:xfrm>
          <a:prstGeom prst="rect">
            <a:avLst/>
          </a:prstGeom>
        </p:spPr>
        <p:txBody>
          <a:bodyPr vert="horz" wrap="square" lIns="0" tIns="12700" rIns="0" bIns="0" rtlCol="0">
            <a:spAutoFit/>
          </a:bodyPr>
          <a:lstStyle/>
          <a:p>
            <a:pPr marL="21590" marR="13335" algn="ctr">
              <a:lnSpc>
                <a:spcPct val="100000"/>
              </a:lnSpc>
              <a:spcBef>
                <a:spcPts val="100"/>
              </a:spcBef>
            </a:pPr>
            <a:r>
              <a:rPr sz="800" dirty="0">
                <a:latin typeface="Calibri"/>
                <a:cs typeface="Calibri"/>
              </a:rPr>
              <a:t>Practise</a:t>
            </a:r>
            <a:r>
              <a:rPr sz="800" spc="-35" dirty="0">
                <a:latin typeface="Calibri"/>
                <a:cs typeface="Calibri"/>
              </a:rPr>
              <a:t> </a:t>
            </a:r>
            <a:r>
              <a:rPr sz="800" dirty="0">
                <a:latin typeface="Calibri"/>
                <a:cs typeface="Calibri"/>
              </a:rPr>
              <a:t>division for</a:t>
            </a:r>
            <a:r>
              <a:rPr sz="800" spc="-20" dirty="0">
                <a:latin typeface="Calibri"/>
                <a:cs typeface="Calibri"/>
              </a:rPr>
              <a:t> </a:t>
            </a:r>
            <a:r>
              <a:rPr sz="800" spc="-10" dirty="0">
                <a:latin typeface="Calibri"/>
                <a:cs typeface="Calibri"/>
              </a:rPr>
              <a:t>larger</a:t>
            </a:r>
            <a:r>
              <a:rPr sz="800" spc="500" dirty="0">
                <a:latin typeface="Calibri"/>
                <a:cs typeface="Calibri"/>
              </a:rPr>
              <a:t> </a:t>
            </a:r>
            <a:r>
              <a:rPr sz="800" dirty="0">
                <a:latin typeface="Calibri"/>
                <a:cs typeface="Calibri"/>
              </a:rPr>
              <a:t>numbers,</a:t>
            </a:r>
            <a:r>
              <a:rPr sz="800" spc="-35" dirty="0">
                <a:latin typeface="Calibri"/>
                <a:cs typeface="Calibri"/>
              </a:rPr>
              <a:t> </a:t>
            </a:r>
            <a:r>
              <a:rPr sz="800" dirty="0">
                <a:latin typeface="Calibri"/>
                <a:cs typeface="Calibri"/>
              </a:rPr>
              <a:t>using</a:t>
            </a:r>
            <a:r>
              <a:rPr sz="800" spc="-25" dirty="0">
                <a:latin typeface="Calibri"/>
                <a:cs typeface="Calibri"/>
              </a:rPr>
              <a:t> </a:t>
            </a:r>
            <a:r>
              <a:rPr sz="800" dirty="0">
                <a:latin typeface="Calibri"/>
                <a:cs typeface="Calibri"/>
              </a:rPr>
              <a:t>the</a:t>
            </a:r>
            <a:r>
              <a:rPr sz="800" spc="-30" dirty="0">
                <a:latin typeface="Calibri"/>
                <a:cs typeface="Calibri"/>
              </a:rPr>
              <a:t> </a:t>
            </a:r>
            <a:r>
              <a:rPr sz="800" spc="-10" dirty="0">
                <a:latin typeface="Calibri"/>
                <a:cs typeface="Calibri"/>
              </a:rPr>
              <a:t>formal</a:t>
            </a:r>
            <a:r>
              <a:rPr sz="800" spc="500" dirty="0">
                <a:latin typeface="Calibri"/>
                <a:cs typeface="Calibri"/>
              </a:rPr>
              <a:t> </a:t>
            </a:r>
            <a:r>
              <a:rPr sz="800" dirty="0">
                <a:latin typeface="Calibri"/>
                <a:cs typeface="Calibri"/>
              </a:rPr>
              <a:t>written</a:t>
            </a:r>
            <a:r>
              <a:rPr sz="800" spc="-30" dirty="0">
                <a:latin typeface="Calibri"/>
                <a:cs typeface="Calibri"/>
              </a:rPr>
              <a:t> </a:t>
            </a:r>
            <a:r>
              <a:rPr sz="800" dirty="0">
                <a:latin typeface="Calibri"/>
                <a:cs typeface="Calibri"/>
              </a:rPr>
              <a:t>methods</a:t>
            </a:r>
            <a:r>
              <a:rPr sz="800" spc="-40" dirty="0">
                <a:latin typeface="Calibri"/>
                <a:cs typeface="Calibri"/>
              </a:rPr>
              <a:t> </a:t>
            </a:r>
            <a:r>
              <a:rPr sz="800" dirty="0">
                <a:latin typeface="Calibri"/>
                <a:cs typeface="Calibri"/>
              </a:rPr>
              <a:t>of</a:t>
            </a:r>
            <a:r>
              <a:rPr sz="800" spc="-30" dirty="0">
                <a:latin typeface="Calibri"/>
                <a:cs typeface="Calibri"/>
              </a:rPr>
              <a:t> </a:t>
            </a:r>
            <a:r>
              <a:rPr sz="800" spc="-10" dirty="0">
                <a:latin typeface="Calibri"/>
                <a:cs typeface="Calibri"/>
              </a:rPr>
              <a:t>short</a:t>
            </a:r>
            <a:r>
              <a:rPr sz="800" spc="500" dirty="0">
                <a:latin typeface="Calibri"/>
                <a:cs typeface="Calibri"/>
              </a:rPr>
              <a:t> </a:t>
            </a:r>
            <a:r>
              <a:rPr sz="800" dirty="0">
                <a:latin typeface="Calibri"/>
                <a:cs typeface="Calibri"/>
              </a:rPr>
              <a:t>and</a:t>
            </a:r>
            <a:r>
              <a:rPr sz="800" spc="-10" dirty="0">
                <a:latin typeface="Calibri"/>
                <a:cs typeface="Calibri"/>
              </a:rPr>
              <a:t> </a:t>
            </a:r>
            <a:r>
              <a:rPr sz="800" dirty="0">
                <a:latin typeface="Calibri"/>
                <a:cs typeface="Calibri"/>
              </a:rPr>
              <a:t>long</a:t>
            </a:r>
            <a:r>
              <a:rPr sz="800" spc="-5" dirty="0">
                <a:latin typeface="Calibri"/>
                <a:cs typeface="Calibri"/>
              </a:rPr>
              <a:t> </a:t>
            </a:r>
            <a:r>
              <a:rPr sz="800" spc="-10" dirty="0">
                <a:latin typeface="Calibri"/>
                <a:cs typeface="Calibri"/>
              </a:rPr>
              <a:t>division</a:t>
            </a:r>
            <a:endParaRPr sz="800">
              <a:latin typeface="Calibri"/>
              <a:cs typeface="Calibri"/>
            </a:endParaRPr>
          </a:p>
          <a:p>
            <a:pPr marL="48895" marR="40005" algn="ctr">
              <a:lnSpc>
                <a:spcPct val="100000"/>
              </a:lnSpc>
              <a:spcBef>
                <a:spcPts val="484"/>
              </a:spcBef>
            </a:pPr>
            <a:r>
              <a:rPr sz="800" dirty="0">
                <a:latin typeface="Calibri"/>
                <a:cs typeface="Calibri"/>
              </a:rPr>
              <a:t>Continue</a:t>
            </a:r>
            <a:r>
              <a:rPr sz="800" spc="-1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use</a:t>
            </a:r>
            <a:r>
              <a:rPr sz="800" spc="-15" dirty="0">
                <a:latin typeface="Calibri"/>
                <a:cs typeface="Calibri"/>
              </a:rPr>
              <a:t> </a:t>
            </a:r>
            <a:r>
              <a:rPr sz="800" spc="-25" dirty="0">
                <a:latin typeface="Calibri"/>
                <a:cs typeface="Calibri"/>
              </a:rPr>
              <a:t>all</a:t>
            </a:r>
            <a:r>
              <a:rPr sz="800" spc="500" dirty="0">
                <a:latin typeface="Calibri"/>
                <a:cs typeface="Calibri"/>
              </a:rPr>
              <a:t> </a:t>
            </a:r>
            <a:r>
              <a:rPr sz="800" dirty="0">
                <a:latin typeface="Calibri"/>
                <a:cs typeface="Calibri"/>
              </a:rPr>
              <a:t>multiplication</a:t>
            </a:r>
            <a:r>
              <a:rPr sz="800" spc="-25" dirty="0">
                <a:latin typeface="Calibri"/>
                <a:cs typeface="Calibri"/>
              </a:rPr>
              <a:t> </a:t>
            </a:r>
            <a:r>
              <a:rPr sz="800" dirty="0">
                <a:latin typeface="Calibri"/>
                <a:cs typeface="Calibri"/>
              </a:rPr>
              <a:t>tables</a:t>
            </a:r>
            <a:r>
              <a:rPr sz="800" spc="-35"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division facts</a:t>
            </a:r>
            <a:r>
              <a:rPr sz="800" spc="-20" dirty="0">
                <a:latin typeface="Calibri"/>
                <a:cs typeface="Calibri"/>
              </a:rPr>
              <a:t> </a:t>
            </a:r>
            <a:r>
              <a:rPr sz="800" dirty="0">
                <a:latin typeface="Calibri"/>
                <a:cs typeface="Calibri"/>
              </a:rPr>
              <a:t>to</a:t>
            </a:r>
            <a:r>
              <a:rPr sz="800" spc="-25" dirty="0">
                <a:latin typeface="Calibri"/>
                <a:cs typeface="Calibri"/>
              </a:rPr>
              <a:t> </a:t>
            </a:r>
            <a:r>
              <a:rPr sz="800" spc="-10" dirty="0">
                <a:latin typeface="Calibri"/>
                <a:cs typeface="Calibri"/>
              </a:rPr>
              <a:t>maintain</a:t>
            </a:r>
            <a:r>
              <a:rPr sz="800" spc="500" dirty="0">
                <a:latin typeface="Calibri"/>
                <a:cs typeface="Calibri"/>
              </a:rPr>
              <a:t> </a:t>
            </a:r>
            <a:r>
              <a:rPr sz="800" spc="-10" dirty="0">
                <a:latin typeface="Calibri"/>
                <a:cs typeface="Calibri"/>
              </a:rPr>
              <a:t>fluency</a:t>
            </a:r>
            <a:endParaRPr sz="800">
              <a:latin typeface="Calibri"/>
              <a:cs typeface="Calibri"/>
            </a:endParaRPr>
          </a:p>
          <a:p>
            <a:pPr marL="12700" marR="5080" indent="1905" algn="ctr">
              <a:lnSpc>
                <a:spcPct val="100000"/>
              </a:lnSpc>
              <a:spcBef>
                <a:spcPts val="480"/>
              </a:spcBef>
            </a:pPr>
            <a:r>
              <a:rPr sz="800" dirty="0">
                <a:latin typeface="Calibri"/>
                <a:cs typeface="Calibri"/>
              </a:rPr>
              <a:t>Perform</a:t>
            </a:r>
            <a:r>
              <a:rPr sz="800" spc="-45" dirty="0">
                <a:latin typeface="Calibri"/>
                <a:cs typeface="Calibri"/>
              </a:rPr>
              <a:t> </a:t>
            </a:r>
            <a:r>
              <a:rPr sz="800" spc="-10" dirty="0">
                <a:latin typeface="Calibri"/>
                <a:cs typeface="Calibri"/>
              </a:rPr>
              <a:t>mental</a:t>
            </a:r>
            <a:r>
              <a:rPr sz="800" spc="500" dirty="0">
                <a:latin typeface="Calibri"/>
                <a:cs typeface="Calibri"/>
              </a:rPr>
              <a:t> </a:t>
            </a:r>
            <a:r>
              <a:rPr sz="800" dirty="0">
                <a:latin typeface="Calibri"/>
                <a:cs typeface="Calibri"/>
              </a:rPr>
              <a:t>calculations,</a:t>
            </a:r>
            <a:r>
              <a:rPr sz="800" spc="-35" dirty="0">
                <a:latin typeface="Calibri"/>
                <a:cs typeface="Calibri"/>
              </a:rPr>
              <a:t> </a:t>
            </a:r>
            <a:r>
              <a:rPr sz="800" spc="-10" dirty="0">
                <a:latin typeface="Calibri"/>
                <a:cs typeface="Calibri"/>
              </a:rPr>
              <a:t>including</a:t>
            </a:r>
            <a:r>
              <a:rPr sz="800" spc="500" dirty="0">
                <a:latin typeface="Calibri"/>
                <a:cs typeface="Calibri"/>
              </a:rPr>
              <a:t> </a:t>
            </a:r>
            <a:r>
              <a:rPr sz="800" dirty="0">
                <a:latin typeface="Calibri"/>
                <a:cs typeface="Calibri"/>
              </a:rPr>
              <a:t>with</a:t>
            </a:r>
            <a:r>
              <a:rPr sz="800" spc="-30" dirty="0">
                <a:latin typeface="Calibri"/>
                <a:cs typeface="Calibri"/>
              </a:rPr>
              <a:t> </a:t>
            </a:r>
            <a:r>
              <a:rPr sz="800" dirty="0">
                <a:latin typeface="Calibri"/>
                <a:cs typeface="Calibri"/>
              </a:rPr>
              <a:t>mixed</a:t>
            </a:r>
            <a:r>
              <a:rPr sz="800" spc="-20" dirty="0">
                <a:latin typeface="Calibri"/>
                <a:cs typeface="Calibri"/>
              </a:rPr>
              <a:t> </a:t>
            </a:r>
            <a:r>
              <a:rPr sz="800" dirty="0">
                <a:latin typeface="Calibri"/>
                <a:cs typeface="Calibri"/>
              </a:rPr>
              <a:t>operations</a:t>
            </a:r>
            <a:r>
              <a:rPr sz="800" spc="-10" dirty="0">
                <a:latin typeface="Calibri"/>
                <a:cs typeface="Calibri"/>
              </a:rPr>
              <a:t> </a:t>
            </a:r>
            <a:r>
              <a:rPr sz="800" spc="-25" dirty="0">
                <a:latin typeface="Calibri"/>
                <a:cs typeface="Calibri"/>
              </a:rPr>
              <a:t>and</a:t>
            </a:r>
            <a:r>
              <a:rPr sz="800" spc="500" dirty="0">
                <a:latin typeface="Calibri"/>
                <a:cs typeface="Calibri"/>
              </a:rPr>
              <a:t> </a:t>
            </a:r>
            <a:r>
              <a:rPr sz="800" dirty="0">
                <a:latin typeface="Calibri"/>
                <a:cs typeface="Calibri"/>
              </a:rPr>
              <a:t>larger</a:t>
            </a:r>
            <a:r>
              <a:rPr sz="800" spc="-45" dirty="0">
                <a:latin typeface="Calibri"/>
                <a:cs typeface="Calibri"/>
              </a:rPr>
              <a:t> </a:t>
            </a:r>
            <a:r>
              <a:rPr sz="800" spc="-10" dirty="0">
                <a:latin typeface="Calibri"/>
                <a:cs typeface="Calibri"/>
              </a:rPr>
              <a:t>numbers</a:t>
            </a:r>
            <a:endParaRPr sz="800">
              <a:latin typeface="Calibri"/>
              <a:cs typeface="Calibri"/>
            </a:endParaRPr>
          </a:p>
        </p:txBody>
      </p:sp>
      <p:sp>
        <p:nvSpPr>
          <p:cNvPr id="14" name="object 14"/>
          <p:cNvSpPr txBox="1"/>
          <p:nvPr/>
        </p:nvSpPr>
        <p:spPr>
          <a:xfrm>
            <a:off x="61976" y="4520641"/>
            <a:ext cx="1578610" cy="2221230"/>
          </a:xfrm>
          <a:prstGeom prst="rect">
            <a:avLst/>
          </a:prstGeom>
        </p:spPr>
        <p:txBody>
          <a:bodyPr vert="horz" wrap="square" lIns="0" tIns="13335" rIns="0" bIns="0" rtlCol="0">
            <a:spAutoFit/>
          </a:bodyPr>
          <a:lstStyle/>
          <a:p>
            <a:pPr marL="15240" marR="8255" indent="-1905" algn="ctr">
              <a:lnSpc>
                <a:spcPct val="100000"/>
              </a:lnSpc>
              <a:spcBef>
                <a:spcPts val="105"/>
              </a:spcBef>
            </a:pPr>
            <a:r>
              <a:rPr sz="800" dirty="0">
                <a:latin typeface="Calibri"/>
                <a:cs typeface="Calibri"/>
              </a:rPr>
              <a:t>Divide</a:t>
            </a:r>
            <a:r>
              <a:rPr sz="800" spc="-15" dirty="0">
                <a:latin typeface="Calibri"/>
                <a:cs typeface="Calibri"/>
              </a:rPr>
              <a:t> </a:t>
            </a:r>
            <a:r>
              <a:rPr sz="800" dirty="0">
                <a:latin typeface="Calibri"/>
                <a:cs typeface="Calibri"/>
              </a:rPr>
              <a:t>numbers</a:t>
            </a:r>
            <a:r>
              <a:rPr sz="800" spc="-15" dirty="0">
                <a:latin typeface="Calibri"/>
                <a:cs typeface="Calibri"/>
              </a:rPr>
              <a:t> </a:t>
            </a:r>
            <a:r>
              <a:rPr sz="800" dirty="0">
                <a:latin typeface="Calibri"/>
                <a:cs typeface="Calibri"/>
              </a:rPr>
              <a:t>up</a:t>
            </a:r>
            <a:r>
              <a:rPr sz="800" spc="-25" dirty="0">
                <a:latin typeface="Calibri"/>
                <a:cs typeface="Calibri"/>
              </a:rPr>
              <a:t> </a:t>
            </a:r>
            <a:r>
              <a:rPr sz="800" dirty="0">
                <a:latin typeface="Calibri"/>
                <a:cs typeface="Calibri"/>
              </a:rPr>
              <a:t>to</a:t>
            </a:r>
            <a:r>
              <a:rPr sz="800" spc="-25" dirty="0">
                <a:latin typeface="Calibri"/>
                <a:cs typeface="Calibri"/>
              </a:rPr>
              <a:t> </a:t>
            </a:r>
            <a:r>
              <a:rPr sz="800" dirty="0">
                <a:latin typeface="Calibri"/>
                <a:cs typeface="Calibri"/>
              </a:rPr>
              <a:t>4-digits</a:t>
            </a:r>
            <a:r>
              <a:rPr sz="800" spc="-20" dirty="0">
                <a:latin typeface="Calibri"/>
                <a:cs typeface="Calibri"/>
              </a:rPr>
              <a:t> </a:t>
            </a:r>
            <a:r>
              <a:rPr sz="800" dirty="0">
                <a:latin typeface="Calibri"/>
                <a:cs typeface="Calibri"/>
              </a:rPr>
              <a:t>by</a:t>
            </a:r>
            <a:r>
              <a:rPr sz="800" spc="-25" dirty="0">
                <a:latin typeface="Calibri"/>
                <a:cs typeface="Calibri"/>
              </a:rPr>
              <a:t> </a:t>
            </a:r>
            <a:r>
              <a:rPr sz="800" dirty="0">
                <a:latin typeface="Calibri"/>
                <a:cs typeface="Calibri"/>
              </a:rPr>
              <a:t>a</a:t>
            </a:r>
            <a:r>
              <a:rPr sz="800" spc="-20" dirty="0">
                <a:latin typeface="Calibri"/>
                <a:cs typeface="Calibri"/>
              </a:rPr>
              <a:t> </a:t>
            </a:r>
            <a:r>
              <a:rPr sz="800" spc="-25" dirty="0">
                <a:latin typeface="Calibri"/>
                <a:cs typeface="Calibri"/>
              </a:rPr>
              <a:t>2-</a:t>
            </a:r>
            <a:r>
              <a:rPr sz="800" spc="500" dirty="0">
                <a:latin typeface="Calibri"/>
                <a:cs typeface="Calibri"/>
              </a:rPr>
              <a:t> </a:t>
            </a:r>
            <a:r>
              <a:rPr sz="800" dirty="0">
                <a:latin typeface="Calibri"/>
                <a:cs typeface="Calibri"/>
              </a:rPr>
              <a:t>digit</a:t>
            </a:r>
            <a:r>
              <a:rPr sz="800" spc="-20" dirty="0">
                <a:latin typeface="Calibri"/>
                <a:cs typeface="Calibri"/>
              </a:rPr>
              <a:t> </a:t>
            </a:r>
            <a:r>
              <a:rPr sz="800" dirty="0">
                <a:latin typeface="Calibri"/>
                <a:cs typeface="Calibri"/>
              </a:rPr>
              <a:t>whole</a:t>
            </a:r>
            <a:r>
              <a:rPr sz="800" spc="-5" dirty="0">
                <a:latin typeface="Calibri"/>
                <a:cs typeface="Calibri"/>
              </a:rPr>
              <a:t> </a:t>
            </a:r>
            <a:r>
              <a:rPr sz="800" dirty="0">
                <a:latin typeface="Calibri"/>
                <a:cs typeface="Calibri"/>
              </a:rPr>
              <a:t>number</a:t>
            </a:r>
            <a:r>
              <a:rPr sz="800" spc="-20" dirty="0">
                <a:latin typeface="Calibri"/>
                <a:cs typeface="Calibri"/>
              </a:rPr>
              <a:t> </a:t>
            </a:r>
            <a:r>
              <a:rPr sz="800" dirty="0">
                <a:latin typeface="Calibri"/>
                <a:cs typeface="Calibri"/>
              </a:rPr>
              <a:t>using</a:t>
            </a:r>
            <a:r>
              <a:rPr sz="800" spc="155" dirty="0">
                <a:latin typeface="Calibri"/>
                <a:cs typeface="Calibri"/>
              </a:rPr>
              <a:t> </a:t>
            </a:r>
            <a:r>
              <a:rPr sz="800" spc="-10" dirty="0">
                <a:latin typeface="Calibri"/>
                <a:cs typeface="Calibri"/>
              </a:rPr>
              <a:t>formal</a:t>
            </a:r>
            <a:r>
              <a:rPr sz="800" spc="500" dirty="0">
                <a:latin typeface="Calibri"/>
                <a:cs typeface="Calibri"/>
              </a:rPr>
              <a:t> </a:t>
            </a:r>
            <a:r>
              <a:rPr sz="800" dirty="0">
                <a:latin typeface="Calibri"/>
                <a:cs typeface="Calibri"/>
              </a:rPr>
              <a:t>written</a:t>
            </a:r>
            <a:r>
              <a:rPr sz="800" spc="-20" dirty="0">
                <a:latin typeface="Calibri"/>
                <a:cs typeface="Calibri"/>
              </a:rPr>
              <a:t> </a:t>
            </a:r>
            <a:r>
              <a:rPr sz="800" dirty="0">
                <a:latin typeface="Calibri"/>
                <a:cs typeface="Calibri"/>
              </a:rPr>
              <a:t>methods</a:t>
            </a:r>
            <a:r>
              <a:rPr sz="800" spc="-25" dirty="0">
                <a:latin typeface="Calibri"/>
                <a:cs typeface="Calibri"/>
              </a:rPr>
              <a:t> </a:t>
            </a:r>
            <a:r>
              <a:rPr sz="800" dirty="0">
                <a:latin typeface="Calibri"/>
                <a:cs typeface="Calibri"/>
              </a:rPr>
              <a:t>of</a:t>
            </a:r>
            <a:r>
              <a:rPr sz="800" spc="-20" dirty="0">
                <a:latin typeface="Calibri"/>
                <a:cs typeface="Calibri"/>
              </a:rPr>
              <a:t> </a:t>
            </a:r>
            <a:r>
              <a:rPr sz="800" dirty="0">
                <a:latin typeface="Calibri"/>
                <a:cs typeface="Calibri"/>
              </a:rPr>
              <a:t>long</a:t>
            </a:r>
            <a:r>
              <a:rPr sz="800" spc="-20" dirty="0">
                <a:latin typeface="Calibri"/>
                <a:cs typeface="Calibri"/>
              </a:rPr>
              <a:t> </a:t>
            </a:r>
            <a:r>
              <a:rPr sz="800" spc="-10" dirty="0">
                <a:latin typeface="Calibri"/>
                <a:cs typeface="Calibri"/>
              </a:rPr>
              <a:t>division,</a:t>
            </a:r>
            <a:r>
              <a:rPr sz="800" spc="500" dirty="0">
                <a:latin typeface="Calibri"/>
                <a:cs typeface="Calibri"/>
              </a:rPr>
              <a:t> </a:t>
            </a:r>
            <a:r>
              <a:rPr sz="800" spc="-10" dirty="0">
                <a:latin typeface="Calibri"/>
                <a:cs typeface="Calibri"/>
              </a:rPr>
              <a:t>interpret</a:t>
            </a:r>
            <a:r>
              <a:rPr sz="800" dirty="0">
                <a:latin typeface="Calibri"/>
                <a:cs typeface="Calibri"/>
              </a:rPr>
              <a:t> remainders</a:t>
            </a:r>
            <a:r>
              <a:rPr sz="800" spc="5" dirty="0">
                <a:latin typeface="Calibri"/>
                <a:cs typeface="Calibri"/>
              </a:rPr>
              <a:t> </a:t>
            </a:r>
            <a:r>
              <a:rPr sz="800" dirty="0">
                <a:latin typeface="Calibri"/>
                <a:cs typeface="Calibri"/>
              </a:rPr>
              <a:t>as </a:t>
            </a:r>
            <a:r>
              <a:rPr sz="800" spc="-20" dirty="0">
                <a:latin typeface="Calibri"/>
                <a:cs typeface="Calibri"/>
              </a:rPr>
              <a:t>whole</a:t>
            </a:r>
            <a:r>
              <a:rPr sz="800" spc="500"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fractions</a:t>
            </a:r>
            <a:r>
              <a:rPr sz="800" spc="-10" dirty="0">
                <a:latin typeface="Calibri"/>
                <a:cs typeface="Calibri"/>
              </a:rPr>
              <a:t> </a:t>
            </a:r>
            <a:r>
              <a:rPr sz="800" dirty="0">
                <a:latin typeface="Calibri"/>
                <a:cs typeface="Calibri"/>
              </a:rPr>
              <a:t>or</a:t>
            </a:r>
            <a:r>
              <a:rPr sz="800" spc="-30" dirty="0">
                <a:latin typeface="Calibri"/>
                <a:cs typeface="Calibri"/>
              </a:rPr>
              <a:t> </a:t>
            </a:r>
            <a:r>
              <a:rPr sz="800" dirty="0">
                <a:latin typeface="Calibri"/>
                <a:cs typeface="Calibri"/>
              </a:rPr>
              <a:t>by</a:t>
            </a:r>
            <a:r>
              <a:rPr sz="800" spc="-30" dirty="0">
                <a:latin typeface="Calibri"/>
                <a:cs typeface="Calibri"/>
              </a:rPr>
              <a:t> </a:t>
            </a:r>
            <a:r>
              <a:rPr sz="800" dirty="0">
                <a:latin typeface="Calibri"/>
                <a:cs typeface="Calibri"/>
              </a:rPr>
              <a:t>rounding,</a:t>
            </a:r>
            <a:r>
              <a:rPr sz="800" spc="-15" dirty="0">
                <a:latin typeface="Calibri"/>
                <a:cs typeface="Calibri"/>
              </a:rPr>
              <a:t> </a:t>
            </a:r>
            <a:r>
              <a:rPr sz="800" spc="-25" dirty="0">
                <a:latin typeface="Calibri"/>
                <a:cs typeface="Calibri"/>
              </a:rPr>
              <a:t>as</a:t>
            </a:r>
            <a:r>
              <a:rPr sz="800" spc="500" dirty="0">
                <a:latin typeface="Calibri"/>
                <a:cs typeface="Calibri"/>
              </a:rPr>
              <a:t> </a:t>
            </a:r>
            <a:r>
              <a:rPr sz="800" dirty="0">
                <a:latin typeface="Calibri"/>
                <a:cs typeface="Calibri"/>
              </a:rPr>
              <a:t>appropriate</a:t>
            </a:r>
            <a:r>
              <a:rPr sz="800" spc="-25" dirty="0">
                <a:latin typeface="Calibri"/>
                <a:cs typeface="Calibri"/>
              </a:rPr>
              <a:t> </a:t>
            </a:r>
            <a:r>
              <a:rPr sz="800" dirty="0">
                <a:latin typeface="Calibri"/>
                <a:cs typeface="Calibri"/>
              </a:rPr>
              <a:t>for</a:t>
            </a:r>
            <a:r>
              <a:rPr sz="800" spc="-25" dirty="0">
                <a:latin typeface="Calibri"/>
                <a:cs typeface="Calibri"/>
              </a:rPr>
              <a:t> </a:t>
            </a:r>
            <a:r>
              <a:rPr sz="800" dirty="0">
                <a:latin typeface="Calibri"/>
                <a:cs typeface="Calibri"/>
              </a:rPr>
              <a:t>the</a:t>
            </a:r>
            <a:r>
              <a:rPr sz="800" spc="-30" dirty="0">
                <a:latin typeface="Calibri"/>
                <a:cs typeface="Calibri"/>
              </a:rPr>
              <a:t> </a:t>
            </a:r>
            <a:r>
              <a:rPr sz="800" spc="-10" dirty="0">
                <a:latin typeface="Calibri"/>
                <a:cs typeface="Calibri"/>
              </a:rPr>
              <a:t>context</a:t>
            </a:r>
            <a:endParaRPr sz="800">
              <a:latin typeface="Calibri"/>
              <a:cs typeface="Calibri"/>
            </a:endParaRPr>
          </a:p>
          <a:p>
            <a:pPr marL="30480" marR="24130" algn="ctr">
              <a:lnSpc>
                <a:spcPct val="100000"/>
              </a:lnSpc>
              <a:spcBef>
                <a:spcPts val="480"/>
              </a:spcBef>
            </a:pPr>
            <a:r>
              <a:rPr sz="800" dirty="0">
                <a:latin typeface="Calibri"/>
                <a:cs typeface="Calibri"/>
              </a:rPr>
              <a:t>Divide</a:t>
            </a:r>
            <a:r>
              <a:rPr sz="800" spc="-15" dirty="0">
                <a:latin typeface="Calibri"/>
                <a:cs typeface="Calibri"/>
              </a:rPr>
              <a:t> </a:t>
            </a:r>
            <a:r>
              <a:rPr sz="800" dirty="0">
                <a:latin typeface="Calibri"/>
                <a:cs typeface="Calibri"/>
              </a:rPr>
              <a:t>numbers</a:t>
            </a:r>
            <a:r>
              <a:rPr sz="800" spc="-10" dirty="0">
                <a:latin typeface="Calibri"/>
                <a:cs typeface="Calibri"/>
              </a:rPr>
              <a:t> </a:t>
            </a:r>
            <a:r>
              <a:rPr sz="800" dirty="0">
                <a:latin typeface="Calibri"/>
                <a:cs typeface="Calibri"/>
              </a:rPr>
              <a:t>with</a:t>
            </a:r>
            <a:r>
              <a:rPr sz="800" spc="-20" dirty="0">
                <a:latin typeface="Calibri"/>
                <a:cs typeface="Calibri"/>
              </a:rPr>
              <a:t> </a:t>
            </a:r>
            <a:r>
              <a:rPr sz="800" dirty="0">
                <a:latin typeface="Calibri"/>
                <a:cs typeface="Calibri"/>
              </a:rPr>
              <a:t>up</a:t>
            </a:r>
            <a:r>
              <a:rPr sz="800" spc="-15" dirty="0">
                <a:latin typeface="Calibri"/>
                <a:cs typeface="Calibri"/>
              </a:rPr>
              <a:t> </a:t>
            </a:r>
            <a:r>
              <a:rPr sz="800" dirty="0">
                <a:latin typeface="Calibri"/>
                <a:cs typeface="Calibri"/>
              </a:rPr>
              <a:t>to</a:t>
            </a:r>
            <a:r>
              <a:rPr sz="800" spc="-20" dirty="0">
                <a:latin typeface="Calibri"/>
                <a:cs typeface="Calibri"/>
              </a:rPr>
              <a:t> </a:t>
            </a:r>
            <a:r>
              <a:rPr sz="800" dirty="0">
                <a:latin typeface="Calibri"/>
                <a:cs typeface="Calibri"/>
              </a:rPr>
              <a:t>2</a:t>
            </a:r>
            <a:r>
              <a:rPr sz="800" spc="-25" dirty="0">
                <a:latin typeface="Calibri"/>
                <a:cs typeface="Calibri"/>
              </a:rPr>
              <a:t> </a:t>
            </a:r>
            <a:r>
              <a:rPr sz="800" spc="-10" dirty="0">
                <a:latin typeface="Calibri"/>
                <a:cs typeface="Calibri"/>
              </a:rPr>
              <a:t>decimal</a:t>
            </a:r>
            <a:r>
              <a:rPr sz="800" spc="500" dirty="0">
                <a:latin typeface="Calibri"/>
                <a:cs typeface="Calibri"/>
              </a:rPr>
              <a:t> </a:t>
            </a:r>
            <a:r>
              <a:rPr sz="800" dirty="0">
                <a:latin typeface="Calibri"/>
                <a:cs typeface="Calibri"/>
              </a:rPr>
              <a:t>places</a:t>
            </a:r>
            <a:r>
              <a:rPr sz="800" spc="-10" dirty="0">
                <a:latin typeface="Calibri"/>
                <a:cs typeface="Calibri"/>
              </a:rPr>
              <a:t> </a:t>
            </a:r>
            <a:r>
              <a:rPr sz="800" dirty="0">
                <a:latin typeface="Calibri"/>
                <a:cs typeface="Calibri"/>
              </a:rPr>
              <a:t>by</a:t>
            </a:r>
            <a:r>
              <a:rPr sz="800" spc="-10" dirty="0">
                <a:latin typeface="Calibri"/>
                <a:cs typeface="Calibri"/>
              </a:rPr>
              <a:t> </a:t>
            </a:r>
            <a:r>
              <a:rPr sz="800" dirty="0">
                <a:latin typeface="Calibri"/>
                <a:cs typeface="Calibri"/>
              </a:rPr>
              <a:t>1-digit</a:t>
            </a:r>
            <a:r>
              <a:rPr sz="800" spc="-30" dirty="0">
                <a:latin typeface="Calibri"/>
                <a:cs typeface="Calibri"/>
              </a:rPr>
              <a:t> </a:t>
            </a:r>
            <a:r>
              <a:rPr sz="800" dirty="0">
                <a:latin typeface="Calibri"/>
                <a:cs typeface="Calibri"/>
              </a:rPr>
              <a:t>and</a:t>
            </a:r>
            <a:r>
              <a:rPr sz="800" spc="-5" dirty="0">
                <a:latin typeface="Calibri"/>
                <a:cs typeface="Calibri"/>
              </a:rPr>
              <a:t> </a:t>
            </a:r>
            <a:r>
              <a:rPr sz="800" dirty="0">
                <a:latin typeface="Calibri"/>
                <a:cs typeface="Calibri"/>
              </a:rPr>
              <a:t>2-digit</a:t>
            </a:r>
            <a:r>
              <a:rPr sz="800" spc="-30" dirty="0">
                <a:latin typeface="Calibri"/>
                <a:cs typeface="Calibri"/>
              </a:rPr>
              <a:t> </a:t>
            </a:r>
            <a:r>
              <a:rPr sz="800" spc="-10" dirty="0">
                <a:latin typeface="Calibri"/>
                <a:cs typeface="Calibri"/>
              </a:rPr>
              <a:t>whole</a:t>
            </a:r>
            <a:r>
              <a:rPr sz="800" spc="500" dirty="0">
                <a:latin typeface="Calibri"/>
                <a:cs typeface="Calibri"/>
              </a:rPr>
              <a:t> </a:t>
            </a:r>
            <a:r>
              <a:rPr sz="800" dirty="0">
                <a:latin typeface="Calibri"/>
                <a:cs typeface="Calibri"/>
              </a:rPr>
              <a:t>numbers,</a:t>
            </a:r>
            <a:r>
              <a:rPr sz="800" spc="-30" dirty="0">
                <a:latin typeface="Calibri"/>
                <a:cs typeface="Calibri"/>
              </a:rPr>
              <a:t> </a:t>
            </a:r>
            <a:r>
              <a:rPr sz="800" dirty="0">
                <a:latin typeface="Calibri"/>
                <a:cs typeface="Calibri"/>
              </a:rPr>
              <a:t>initially</a:t>
            </a:r>
            <a:r>
              <a:rPr sz="800" spc="-5" dirty="0">
                <a:latin typeface="Calibri"/>
                <a:cs typeface="Calibri"/>
              </a:rPr>
              <a:t> </a:t>
            </a:r>
            <a:r>
              <a:rPr sz="800" dirty="0">
                <a:latin typeface="Calibri"/>
                <a:cs typeface="Calibri"/>
              </a:rPr>
              <a:t>in</a:t>
            </a:r>
            <a:r>
              <a:rPr sz="800" spc="-20" dirty="0">
                <a:latin typeface="Calibri"/>
                <a:cs typeface="Calibri"/>
              </a:rPr>
              <a:t> </a:t>
            </a:r>
            <a:r>
              <a:rPr sz="800" spc="-10" dirty="0">
                <a:latin typeface="Calibri"/>
                <a:cs typeface="Calibri"/>
              </a:rPr>
              <a:t>practical</a:t>
            </a:r>
            <a:r>
              <a:rPr sz="800" spc="500" dirty="0">
                <a:latin typeface="Calibri"/>
                <a:cs typeface="Calibri"/>
              </a:rPr>
              <a:t> </a:t>
            </a:r>
            <a:r>
              <a:rPr sz="800" dirty="0">
                <a:latin typeface="Calibri"/>
                <a:cs typeface="Calibri"/>
              </a:rPr>
              <a:t>contexts</a:t>
            </a:r>
            <a:r>
              <a:rPr sz="800" spc="-30" dirty="0">
                <a:latin typeface="Calibri"/>
                <a:cs typeface="Calibri"/>
              </a:rPr>
              <a:t> </a:t>
            </a:r>
            <a:r>
              <a:rPr sz="800" dirty="0">
                <a:latin typeface="Calibri"/>
                <a:cs typeface="Calibri"/>
              </a:rPr>
              <a:t>involving</a:t>
            </a:r>
            <a:r>
              <a:rPr sz="800" spc="-20" dirty="0">
                <a:latin typeface="Calibri"/>
                <a:cs typeface="Calibri"/>
              </a:rPr>
              <a:t> </a:t>
            </a:r>
            <a:r>
              <a:rPr sz="800" dirty="0">
                <a:latin typeface="Calibri"/>
                <a:cs typeface="Calibri"/>
              </a:rPr>
              <a:t>money</a:t>
            </a:r>
            <a:r>
              <a:rPr sz="800" spc="-35" dirty="0">
                <a:latin typeface="Calibri"/>
                <a:cs typeface="Calibri"/>
              </a:rPr>
              <a:t> </a:t>
            </a:r>
            <a:r>
              <a:rPr sz="800" spc="-25" dirty="0">
                <a:latin typeface="Calibri"/>
                <a:cs typeface="Calibri"/>
              </a:rPr>
              <a:t>and</a:t>
            </a:r>
            <a:r>
              <a:rPr sz="800" spc="500" dirty="0">
                <a:latin typeface="Calibri"/>
                <a:cs typeface="Calibri"/>
              </a:rPr>
              <a:t> </a:t>
            </a:r>
            <a:r>
              <a:rPr sz="800" spc="-10" dirty="0">
                <a:latin typeface="Calibri"/>
                <a:cs typeface="Calibri"/>
              </a:rPr>
              <a:t>measures</a:t>
            </a:r>
            <a:endParaRPr sz="800">
              <a:latin typeface="Calibri"/>
              <a:cs typeface="Calibri"/>
            </a:endParaRPr>
          </a:p>
          <a:p>
            <a:pPr marL="12065" marR="5080" algn="ctr">
              <a:lnSpc>
                <a:spcPct val="100000"/>
              </a:lnSpc>
              <a:spcBef>
                <a:spcPts val="480"/>
              </a:spcBef>
            </a:pPr>
            <a:r>
              <a:rPr sz="800" dirty="0">
                <a:latin typeface="Calibri"/>
                <a:cs typeface="Calibri"/>
              </a:rPr>
              <a:t>Understand</a:t>
            </a:r>
            <a:r>
              <a:rPr sz="800" spc="-35" dirty="0">
                <a:latin typeface="Calibri"/>
                <a:cs typeface="Calibri"/>
              </a:rPr>
              <a:t> </a:t>
            </a:r>
            <a:r>
              <a:rPr sz="800" dirty="0">
                <a:latin typeface="Calibri"/>
                <a:cs typeface="Calibri"/>
              </a:rPr>
              <a:t>the</a:t>
            </a:r>
            <a:r>
              <a:rPr sz="800" spc="-35" dirty="0">
                <a:latin typeface="Calibri"/>
                <a:cs typeface="Calibri"/>
              </a:rPr>
              <a:t> </a:t>
            </a:r>
            <a:r>
              <a:rPr sz="800" dirty="0">
                <a:latin typeface="Calibri"/>
                <a:cs typeface="Calibri"/>
              </a:rPr>
              <a:t>relationship</a:t>
            </a:r>
            <a:r>
              <a:rPr sz="800" spc="-10" dirty="0">
                <a:latin typeface="Calibri"/>
                <a:cs typeface="Calibri"/>
              </a:rPr>
              <a:t> between</a:t>
            </a:r>
            <a:r>
              <a:rPr sz="800" spc="500" dirty="0">
                <a:latin typeface="Calibri"/>
                <a:cs typeface="Calibri"/>
              </a:rPr>
              <a:t> </a:t>
            </a:r>
            <a:r>
              <a:rPr sz="800" dirty="0">
                <a:latin typeface="Calibri"/>
                <a:cs typeface="Calibri"/>
              </a:rPr>
              <a:t>unit</a:t>
            </a:r>
            <a:r>
              <a:rPr sz="800" spc="-20" dirty="0">
                <a:latin typeface="Calibri"/>
                <a:cs typeface="Calibri"/>
              </a:rPr>
              <a:t> </a:t>
            </a:r>
            <a:r>
              <a:rPr sz="800" dirty="0">
                <a:latin typeface="Calibri"/>
                <a:cs typeface="Calibri"/>
              </a:rPr>
              <a:t>fractions</a:t>
            </a:r>
            <a:r>
              <a:rPr sz="800" spc="-10" dirty="0">
                <a:latin typeface="Calibri"/>
                <a:cs typeface="Calibri"/>
              </a:rPr>
              <a:t> </a:t>
            </a:r>
            <a:r>
              <a:rPr sz="800" dirty="0">
                <a:latin typeface="Calibri"/>
                <a:cs typeface="Calibri"/>
              </a:rPr>
              <a:t>and</a:t>
            </a:r>
            <a:r>
              <a:rPr sz="800" spc="-10" dirty="0">
                <a:latin typeface="Calibri"/>
                <a:cs typeface="Calibri"/>
              </a:rPr>
              <a:t> division</a:t>
            </a:r>
            <a:endParaRPr sz="800">
              <a:latin typeface="Calibri"/>
              <a:cs typeface="Calibri"/>
            </a:endParaRPr>
          </a:p>
          <a:p>
            <a:pPr marL="17145" marR="9525" algn="ctr">
              <a:lnSpc>
                <a:spcPct val="100000"/>
              </a:lnSpc>
              <a:spcBef>
                <a:spcPts val="480"/>
              </a:spcBef>
            </a:pPr>
            <a:r>
              <a:rPr sz="800" dirty="0">
                <a:latin typeface="Calibri"/>
                <a:cs typeface="Calibri"/>
              </a:rPr>
              <a:t>Recognise</a:t>
            </a:r>
            <a:r>
              <a:rPr sz="800" spc="-20" dirty="0">
                <a:latin typeface="Calibri"/>
                <a:cs typeface="Calibri"/>
              </a:rPr>
              <a:t> </a:t>
            </a:r>
            <a:r>
              <a:rPr sz="800" dirty="0">
                <a:latin typeface="Calibri"/>
                <a:cs typeface="Calibri"/>
              </a:rPr>
              <a:t>division</a:t>
            </a:r>
            <a:r>
              <a:rPr sz="800" spc="-10" dirty="0">
                <a:latin typeface="Calibri"/>
                <a:cs typeface="Calibri"/>
              </a:rPr>
              <a:t> </a:t>
            </a:r>
            <a:r>
              <a:rPr sz="800" dirty="0">
                <a:latin typeface="Calibri"/>
                <a:cs typeface="Calibri"/>
              </a:rPr>
              <a:t>calculations</a:t>
            </a:r>
            <a:r>
              <a:rPr sz="800" spc="-10" dirty="0">
                <a:latin typeface="Calibri"/>
                <a:cs typeface="Calibri"/>
              </a:rPr>
              <a:t> </a:t>
            </a:r>
            <a:r>
              <a:rPr sz="800" dirty="0">
                <a:latin typeface="Calibri"/>
                <a:cs typeface="Calibri"/>
              </a:rPr>
              <a:t>as</a:t>
            </a:r>
            <a:r>
              <a:rPr sz="800" spc="-35" dirty="0">
                <a:latin typeface="Calibri"/>
                <a:cs typeface="Calibri"/>
              </a:rPr>
              <a:t> </a:t>
            </a:r>
            <a:r>
              <a:rPr sz="800" spc="-25" dirty="0">
                <a:latin typeface="Calibri"/>
                <a:cs typeface="Calibri"/>
              </a:rPr>
              <a:t>the</a:t>
            </a:r>
            <a:r>
              <a:rPr sz="800" spc="500" dirty="0">
                <a:latin typeface="Calibri"/>
                <a:cs typeface="Calibri"/>
              </a:rPr>
              <a:t> </a:t>
            </a:r>
            <a:r>
              <a:rPr sz="800" dirty="0">
                <a:latin typeface="Calibri"/>
                <a:cs typeface="Calibri"/>
              </a:rPr>
              <a:t>inverse</a:t>
            </a:r>
            <a:r>
              <a:rPr sz="800" spc="-20" dirty="0">
                <a:latin typeface="Calibri"/>
                <a:cs typeface="Calibri"/>
              </a:rPr>
              <a:t> </a:t>
            </a:r>
            <a:r>
              <a:rPr sz="800" dirty="0">
                <a:latin typeface="Calibri"/>
                <a:cs typeface="Calibri"/>
              </a:rPr>
              <a:t>of</a:t>
            </a:r>
            <a:r>
              <a:rPr sz="800" spc="-15" dirty="0">
                <a:latin typeface="Calibri"/>
                <a:cs typeface="Calibri"/>
              </a:rPr>
              <a:t> </a:t>
            </a:r>
            <a:r>
              <a:rPr sz="800" spc="-10" dirty="0">
                <a:latin typeface="Calibri"/>
                <a:cs typeface="Calibri"/>
              </a:rPr>
              <a:t>multiplication</a:t>
            </a:r>
            <a:endParaRPr sz="800">
              <a:latin typeface="Calibri"/>
              <a:cs typeface="Calibri"/>
            </a:endParaRPr>
          </a:p>
          <a:p>
            <a:pPr algn="ctr">
              <a:lnSpc>
                <a:spcPct val="100000"/>
              </a:lnSpc>
              <a:spcBef>
                <a:spcPts val="480"/>
              </a:spcBef>
            </a:pPr>
            <a:r>
              <a:rPr sz="800" dirty="0">
                <a:latin typeface="Calibri"/>
                <a:cs typeface="Calibri"/>
              </a:rPr>
              <a:t>Solve</a:t>
            </a:r>
            <a:r>
              <a:rPr sz="800" spc="-35" dirty="0">
                <a:latin typeface="Calibri"/>
                <a:cs typeface="Calibri"/>
              </a:rPr>
              <a:t> </a:t>
            </a:r>
            <a:r>
              <a:rPr sz="800" dirty="0">
                <a:latin typeface="Calibri"/>
                <a:cs typeface="Calibri"/>
              </a:rPr>
              <a:t>problems</a:t>
            </a:r>
            <a:r>
              <a:rPr sz="800" spc="-25" dirty="0">
                <a:latin typeface="Calibri"/>
                <a:cs typeface="Calibri"/>
              </a:rPr>
              <a:t> </a:t>
            </a:r>
            <a:r>
              <a:rPr sz="800" dirty="0">
                <a:latin typeface="Calibri"/>
                <a:cs typeface="Calibri"/>
              </a:rPr>
              <a:t>involving</a:t>
            </a:r>
            <a:r>
              <a:rPr sz="800" spc="5" dirty="0">
                <a:latin typeface="Calibri"/>
                <a:cs typeface="Calibri"/>
              </a:rPr>
              <a:t> </a:t>
            </a:r>
            <a:r>
              <a:rPr sz="800" spc="-10" dirty="0">
                <a:latin typeface="Calibri"/>
                <a:cs typeface="Calibri"/>
              </a:rPr>
              <a:t>division</a:t>
            </a:r>
            <a:endParaRPr sz="800">
              <a:latin typeface="Calibri"/>
              <a:cs typeface="Calibri"/>
            </a:endParaRPr>
          </a:p>
        </p:txBody>
      </p:sp>
      <p:sp>
        <p:nvSpPr>
          <p:cNvPr id="15" name="object 15"/>
          <p:cNvSpPr txBox="1"/>
          <p:nvPr/>
        </p:nvSpPr>
        <p:spPr>
          <a:xfrm>
            <a:off x="5396610" y="932179"/>
            <a:ext cx="8851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short </a:t>
            </a:r>
            <a:r>
              <a:rPr sz="1200" b="1" spc="-10" dirty="0">
                <a:latin typeface="Calibri"/>
                <a:cs typeface="Calibri"/>
              </a:rPr>
              <a:t>division</a:t>
            </a:r>
            <a:endParaRPr sz="1200" dirty="0">
              <a:latin typeface="Calibri"/>
              <a:cs typeface="Calibri"/>
            </a:endParaRPr>
          </a:p>
        </p:txBody>
      </p:sp>
      <p:sp>
        <p:nvSpPr>
          <p:cNvPr id="37" name="object 37"/>
          <p:cNvSpPr txBox="1"/>
          <p:nvPr/>
        </p:nvSpPr>
        <p:spPr>
          <a:xfrm>
            <a:off x="4545838" y="1800605"/>
            <a:ext cx="615315" cy="208279"/>
          </a:xfrm>
          <a:prstGeom prst="rect">
            <a:avLst/>
          </a:prstGeom>
        </p:spPr>
        <p:txBody>
          <a:bodyPr vert="horz" wrap="square" lIns="0" tIns="12700" rIns="0" bIns="0" rtlCol="0">
            <a:spAutoFit/>
          </a:bodyPr>
          <a:lstStyle/>
          <a:p>
            <a:pPr marL="12700">
              <a:lnSpc>
                <a:spcPct val="100000"/>
              </a:lnSpc>
              <a:spcBef>
                <a:spcPts val="100"/>
              </a:spcBef>
              <a:tabLst>
                <a:tab pos="229870" algn="l"/>
              </a:tabLst>
            </a:pPr>
            <a:r>
              <a:rPr sz="1200" b="1" spc="-50" dirty="0">
                <a:latin typeface="Calibri"/>
                <a:cs typeface="Calibri"/>
              </a:rPr>
              <a:t>4</a:t>
            </a:r>
            <a:r>
              <a:rPr sz="1200" b="1" dirty="0">
                <a:latin typeface="Calibri"/>
                <a:cs typeface="Calibri"/>
              </a:rPr>
              <a:t>	5</a:t>
            </a:r>
            <a:r>
              <a:rPr sz="1200" b="1" spc="280" dirty="0">
                <a:latin typeface="Calibri"/>
                <a:cs typeface="Calibri"/>
              </a:rPr>
              <a:t> </a:t>
            </a:r>
            <a:r>
              <a:rPr sz="1200" b="1" dirty="0">
                <a:latin typeface="Calibri"/>
                <a:cs typeface="Calibri"/>
              </a:rPr>
              <a:t>6</a:t>
            </a:r>
            <a:r>
              <a:rPr sz="1200" b="1" spc="280" dirty="0">
                <a:latin typeface="Calibri"/>
                <a:cs typeface="Calibri"/>
              </a:rPr>
              <a:t> </a:t>
            </a:r>
            <a:r>
              <a:rPr sz="1200" b="1" spc="-50" dirty="0">
                <a:latin typeface="Calibri"/>
                <a:cs typeface="Calibri"/>
              </a:rPr>
              <a:t>0</a:t>
            </a:r>
            <a:endParaRPr sz="1200">
              <a:latin typeface="Calibri"/>
              <a:cs typeface="Calibri"/>
            </a:endParaRPr>
          </a:p>
        </p:txBody>
      </p:sp>
      <p:grpSp>
        <p:nvGrpSpPr>
          <p:cNvPr id="38" name="object 38"/>
          <p:cNvGrpSpPr/>
          <p:nvPr/>
        </p:nvGrpSpPr>
        <p:grpSpPr>
          <a:xfrm>
            <a:off x="4684712" y="1722437"/>
            <a:ext cx="4459605" cy="2302510"/>
            <a:chOff x="4684712" y="1722437"/>
            <a:chExt cx="4459605" cy="2302510"/>
          </a:xfrm>
        </p:grpSpPr>
        <p:sp>
          <p:nvSpPr>
            <p:cNvPr id="39" name="object 39"/>
            <p:cNvSpPr/>
            <p:nvPr/>
          </p:nvSpPr>
          <p:spPr>
            <a:xfrm>
              <a:off x="4702175" y="1739900"/>
              <a:ext cx="0" cy="358775"/>
            </a:xfrm>
            <a:custGeom>
              <a:avLst/>
              <a:gdLst/>
              <a:ahLst/>
              <a:cxnLst/>
              <a:rect l="l" t="t" r="r" b="b"/>
              <a:pathLst>
                <a:path h="358775">
                  <a:moveTo>
                    <a:pt x="0" y="0"/>
                  </a:moveTo>
                  <a:lnTo>
                    <a:pt x="0" y="358775"/>
                  </a:lnTo>
                </a:path>
              </a:pathLst>
            </a:custGeom>
            <a:ln w="34925">
              <a:solidFill>
                <a:srgbClr val="000000"/>
              </a:solidFill>
            </a:ln>
          </p:spPr>
          <p:txBody>
            <a:bodyPr wrap="square" lIns="0" tIns="0" rIns="0" bIns="0" rtlCol="0"/>
            <a:lstStyle/>
            <a:p>
              <a:endParaRPr/>
            </a:p>
          </p:txBody>
        </p:sp>
        <p:sp>
          <p:nvSpPr>
            <p:cNvPr id="40" name="object 40"/>
            <p:cNvSpPr/>
            <p:nvPr/>
          </p:nvSpPr>
          <p:spPr>
            <a:xfrm>
              <a:off x="7740650" y="3986148"/>
              <a:ext cx="1403350" cy="38735"/>
            </a:xfrm>
            <a:custGeom>
              <a:avLst/>
              <a:gdLst/>
              <a:ahLst/>
              <a:cxnLst/>
              <a:rect l="l" t="t" r="r" b="b"/>
              <a:pathLst>
                <a:path w="1403350" h="38735">
                  <a:moveTo>
                    <a:pt x="0" y="38226"/>
                  </a:moveTo>
                  <a:lnTo>
                    <a:pt x="1403349" y="38226"/>
                  </a:lnTo>
                  <a:lnTo>
                    <a:pt x="1403349" y="0"/>
                  </a:lnTo>
                  <a:lnTo>
                    <a:pt x="0" y="0"/>
                  </a:lnTo>
                  <a:lnTo>
                    <a:pt x="0" y="38226"/>
                  </a:lnTo>
                  <a:close/>
                </a:path>
              </a:pathLst>
            </a:custGeom>
            <a:solidFill>
              <a:srgbClr val="000000"/>
            </a:solidFill>
          </p:spPr>
          <p:txBody>
            <a:bodyPr wrap="square" lIns="0" tIns="0" rIns="0" bIns="0" rtlCol="0"/>
            <a:lstStyle/>
            <a:p>
              <a:endParaRPr/>
            </a:p>
          </p:txBody>
        </p:sp>
      </p:grpSp>
      <p:sp>
        <p:nvSpPr>
          <p:cNvPr id="41" name="object 41"/>
          <p:cNvSpPr txBox="1"/>
          <p:nvPr/>
        </p:nvSpPr>
        <p:spPr>
          <a:xfrm>
            <a:off x="5670550" y="2319654"/>
            <a:ext cx="651510" cy="208279"/>
          </a:xfrm>
          <a:prstGeom prst="rect">
            <a:avLst/>
          </a:prstGeom>
        </p:spPr>
        <p:txBody>
          <a:bodyPr vert="horz" wrap="square" lIns="0" tIns="12700" rIns="0" bIns="0" rtlCol="0">
            <a:spAutoFit/>
          </a:bodyPr>
          <a:lstStyle/>
          <a:p>
            <a:pPr marL="12700">
              <a:lnSpc>
                <a:spcPct val="100000"/>
              </a:lnSpc>
              <a:spcBef>
                <a:spcPts val="100"/>
              </a:spcBef>
              <a:tabLst>
                <a:tab pos="229870" algn="l"/>
              </a:tabLst>
            </a:pPr>
            <a:r>
              <a:rPr sz="1200" b="1" spc="-50" dirty="0">
                <a:latin typeface="Calibri"/>
                <a:cs typeface="Calibri"/>
              </a:rPr>
              <a:t>5</a:t>
            </a:r>
            <a:r>
              <a:rPr sz="1200" b="1" dirty="0">
                <a:latin typeface="Calibri"/>
                <a:cs typeface="Calibri"/>
              </a:rPr>
              <a:t>	5</a:t>
            </a:r>
            <a:r>
              <a:rPr sz="1200" b="1" spc="280" dirty="0">
                <a:latin typeface="Calibri"/>
                <a:cs typeface="Calibri"/>
              </a:rPr>
              <a:t> </a:t>
            </a:r>
            <a:r>
              <a:rPr sz="1200" b="1" dirty="0">
                <a:latin typeface="Calibri"/>
                <a:cs typeface="Calibri"/>
              </a:rPr>
              <a:t>6</a:t>
            </a:r>
            <a:r>
              <a:rPr sz="1200" b="1" spc="140" dirty="0">
                <a:latin typeface="Calibri"/>
                <a:cs typeface="Calibri"/>
              </a:rPr>
              <a:t>  </a:t>
            </a:r>
            <a:r>
              <a:rPr sz="1200" b="1" spc="-50" dirty="0">
                <a:latin typeface="Calibri"/>
                <a:cs typeface="Calibri"/>
              </a:rPr>
              <a:t>4</a:t>
            </a:r>
            <a:endParaRPr sz="1200">
              <a:latin typeface="Calibri"/>
              <a:cs typeface="Calibri"/>
            </a:endParaRPr>
          </a:p>
        </p:txBody>
      </p:sp>
      <p:sp>
        <p:nvSpPr>
          <p:cNvPr id="42" name="object 42"/>
          <p:cNvSpPr/>
          <p:nvPr/>
        </p:nvSpPr>
        <p:spPr>
          <a:xfrm>
            <a:off x="5792851" y="2236723"/>
            <a:ext cx="863600" cy="397510"/>
          </a:xfrm>
          <a:custGeom>
            <a:avLst/>
            <a:gdLst/>
            <a:ahLst/>
            <a:cxnLst/>
            <a:rect l="l" t="t" r="r" b="b"/>
            <a:pathLst>
              <a:path w="863600" h="397510">
                <a:moveTo>
                  <a:pt x="3683" y="39497"/>
                </a:moveTo>
                <a:lnTo>
                  <a:pt x="3683" y="397001"/>
                </a:lnTo>
              </a:path>
              <a:path w="863600" h="397510">
                <a:moveTo>
                  <a:pt x="0" y="0"/>
                </a:moveTo>
                <a:lnTo>
                  <a:pt x="863600" y="126"/>
                </a:lnTo>
              </a:path>
            </a:pathLst>
          </a:custGeom>
          <a:ln w="34925">
            <a:solidFill>
              <a:srgbClr val="000000"/>
            </a:solidFill>
          </a:ln>
        </p:spPr>
        <p:txBody>
          <a:bodyPr wrap="square" lIns="0" tIns="0" rIns="0" bIns="0" rtlCol="0"/>
          <a:lstStyle/>
          <a:p>
            <a:endParaRPr/>
          </a:p>
        </p:txBody>
      </p:sp>
      <p:sp>
        <p:nvSpPr>
          <p:cNvPr id="43" name="object 43"/>
          <p:cNvSpPr txBox="1"/>
          <p:nvPr/>
        </p:nvSpPr>
        <p:spPr>
          <a:xfrm>
            <a:off x="6159753" y="2278761"/>
            <a:ext cx="77470"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Calibri"/>
                <a:cs typeface="Calibri"/>
              </a:rPr>
              <a:t>1</a:t>
            </a:r>
            <a:endParaRPr sz="800">
              <a:latin typeface="Calibri"/>
              <a:cs typeface="Calibri"/>
            </a:endParaRPr>
          </a:p>
        </p:txBody>
      </p:sp>
      <p:sp>
        <p:nvSpPr>
          <p:cNvPr id="44" name="object 44"/>
          <p:cNvSpPr txBox="1"/>
          <p:nvPr/>
        </p:nvSpPr>
        <p:spPr>
          <a:xfrm>
            <a:off x="6426834" y="2021839"/>
            <a:ext cx="208279" cy="177800"/>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Calibri"/>
                <a:cs typeface="Calibri"/>
              </a:rPr>
              <a:t>2/5</a:t>
            </a:r>
            <a:endParaRPr sz="1000">
              <a:latin typeface="Calibri"/>
              <a:cs typeface="Calibri"/>
            </a:endParaRPr>
          </a:p>
        </p:txBody>
      </p:sp>
      <p:sp>
        <p:nvSpPr>
          <p:cNvPr id="45" name="object 45"/>
          <p:cNvSpPr txBox="1"/>
          <p:nvPr/>
        </p:nvSpPr>
        <p:spPr>
          <a:xfrm>
            <a:off x="5640704" y="1359154"/>
            <a:ext cx="703580" cy="330200"/>
          </a:xfrm>
          <a:prstGeom prst="rect">
            <a:avLst/>
          </a:prstGeom>
        </p:spPr>
        <p:txBody>
          <a:bodyPr vert="horz" wrap="square" lIns="0" tIns="12065" rIns="0" bIns="0" rtlCol="0">
            <a:spAutoFit/>
          </a:bodyPr>
          <a:lstStyle/>
          <a:p>
            <a:pPr marL="105410" marR="5080" indent="-93345">
              <a:lnSpc>
                <a:spcPct val="100000"/>
              </a:lnSpc>
              <a:spcBef>
                <a:spcPts val="95"/>
              </a:spcBef>
            </a:pPr>
            <a:r>
              <a:rPr sz="1000" dirty="0">
                <a:latin typeface="Calibri"/>
                <a:cs typeface="Calibri"/>
              </a:rPr>
              <a:t>remainder</a:t>
            </a:r>
            <a:r>
              <a:rPr sz="1000" spc="-45" dirty="0">
                <a:latin typeface="Calibri"/>
                <a:cs typeface="Calibri"/>
              </a:rPr>
              <a:t> </a:t>
            </a:r>
            <a:r>
              <a:rPr sz="1000" spc="-25" dirty="0">
                <a:latin typeface="Calibri"/>
                <a:cs typeface="Calibri"/>
              </a:rPr>
              <a:t>as </a:t>
            </a:r>
            <a:r>
              <a:rPr sz="1000" dirty="0">
                <a:latin typeface="Calibri"/>
                <a:cs typeface="Calibri"/>
              </a:rPr>
              <a:t>a</a:t>
            </a:r>
            <a:r>
              <a:rPr sz="1000" spc="-15" dirty="0">
                <a:latin typeface="Calibri"/>
                <a:cs typeface="Calibri"/>
              </a:rPr>
              <a:t> </a:t>
            </a:r>
            <a:r>
              <a:rPr sz="1000" spc="-10" dirty="0">
                <a:latin typeface="Calibri"/>
                <a:cs typeface="Calibri"/>
              </a:rPr>
              <a:t>decimal</a:t>
            </a:r>
            <a:endParaRPr sz="1000">
              <a:latin typeface="Calibri"/>
              <a:cs typeface="Calibri"/>
            </a:endParaRPr>
          </a:p>
        </p:txBody>
      </p:sp>
      <p:sp>
        <p:nvSpPr>
          <p:cNvPr id="46" name="object 46"/>
          <p:cNvSpPr txBox="1"/>
          <p:nvPr/>
        </p:nvSpPr>
        <p:spPr>
          <a:xfrm>
            <a:off x="4586985" y="2335783"/>
            <a:ext cx="793115" cy="330200"/>
          </a:xfrm>
          <a:prstGeom prst="rect">
            <a:avLst/>
          </a:prstGeom>
        </p:spPr>
        <p:txBody>
          <a:bodyPr vert="horz" wrap="square" lIns="0" tIns="12065" rIns="0" bIns="0" rtlCol="0">
            <a:spAutoFit/>
          </a:bodyPr>
          <a:lstStyle/>
          <a:p>
            <a:pPr marL="194945" marR="5080" indent="-182880">
              <a:lnSpc>
                <a:spcPct val="100000"/>
              </a:lnSpc>
              <a:spcBef>
                <a:spcPts val="95"/>
              </a:spcBef>
            </a:pPr>
            <a:r>
              <a:rPr sz="1000" dirty="0">
                <a:latin typeface="Calibri"/>
                <a:cs typeface="Calibri"/>
              </a:rPr>
              <a:t>remainder</a:t>
            </a:r>
            <a:r>
              <a:rPr sz="1000" spc="-25" dirty="0">
                <a:latin typeface="Calibri"/>
                <a:cs typeface="Calibri"/>
              </a:rPr>
              <a:t> </a:t>
            </a:r>
            <a:r>
              <a:rPr sz="1000" dirty="0">
                <a:latin typeface="Calibri"/>
                <a:cs typeface="Calibri"/>
              </a:rPr>
              <a:t>as</a:t>
            </a:r>
            <a:r>
              <a:rPr sz="1000" spc="-35" dirty="0">
                <a:latin typeface="Calibri"/>
                <a:cs typeface="Calibri"/>
              </a:rPr>
              <a:t> </a:t>
            </a:r>
            <a:r>
              <a:rPr sz="1000" spc="-50" dirty="0">
                <a:latin typeface="Calibri"/>
                <a:cs typeface="Calibri"/>
              </a:rPr>
              <a:t>a</a:t>
            </a:r>
            <a:r>
              <a:rPr sz="1000" spc="-10" dirty="0">
                <a:latin typeface="Calibri"/>
                <a:cs typeface="Calibri"/>
              </a:rPr>
              <a:t> fraction</a:t>
            </a:r>
            <a:endParaRPr sz="1000">
              <a:latin typeface="Calibri"/>
              <a:cs typeface="Calibri"/>
            </a:endParaRPr>
          </a:p>
        </p:txBody>
      </p:sp>
      <p:sp>
        <p:nvSpPr>
          <p:cNvPr id="47" name="object 47"/>
          <p:cNvSpPr txBox="1"/>
          <p:nvPr/>
        </p:nvSpPr>
        <p:spPr>
          <a:xfrm>
            <a:off x="4381246" y="946530"/>
            <a:ext cx="1024255" cy="788035"/>
          </a:xfrm>
          <a:prstGeom prst="rect">
            <a:avLst/>
          </a:prstGeom>
        </p:spPr>
        <p:txBody>
          <a:bodyPr vert="horz" wrap="square" lIns="0" tIns="12065" rIns="0" bIns="0" rtlCol="0">
            <a:spAutoFit/>
          </a:bodyPr>
          <a:lstStyle/>
          <a:p>
            <a:pPr marL="12700" marR="466090" indent="66675">
              <a:lnSpc>
                <a:spcPct val="100000"/>
              </a:lnSpc>
              <a:spcBef>
                <a:spcPts val="95"/>
              </a:spcBef>
            </a:pPr>
            <a:r>
              <a:rPr sz="1000" spc="-10" dirty="0">
                <a:latin typeface="Calibri"/>
                <a:cs typeface="Calibri"/>
              </a:rPr>
              <a:t>without remainder</a:t>
            </a:r>
            <a:endParaRPr sz="1000">
              <a:latin typeface="Calibri"/>
              <a:cs typeface="Calibri"/>
            </a:endParaRPr>
          </a:p>
          <a:p>
            <a:pPr marL="282575">
              <a:lnSpc>
                <a:spcPct val="100000"/>
              </a:lnSpc>
              <a:spcBef>
                <a:spcPts val="5"/>
              </a:spcBef>
            </a:pPr>
            <a:r>
              <a:rPr sz="1200" b="1" dirty="0">
                <a:latin typeface="Calibri"/>
                <a:cs typeface="Calibri"/>
              </a:rPr>
              <a:t>560</a:t>
            </a:r>
            <a:r>
              <a:rPr sz="1200" b="1" spc="-5" dirty="0">
                <a:latin typeface="Calibri"/>
                <a:cs typeface="Calibri"/>
              </a:rPr>
              <a:t> </a:t>
            </a:r>
            <a:r>
              <a:rPr sz="1200" b="1" dirty="0">
                <a:latin typeface="Arial"/>
                <a:cs typeface="Arial"/>
              </a:rPr>
              <a:t>÷</a:t>
            </a:r>
            <a:r>
              <a:rPr sz="1200" b="1" spc="-60" dirty="0">
                <a:latin typeface="Arial"/>
                <a:cs typeface="Arial"/>
              </a:rPr>
              <a:t> </a:t>
            </a:r>
            <a:r>
              <a:rPr sz="1200" b="1" spc="-50" dirty="0">
                <a:latin typeface="Calibri"/>
                <a:cs typeface="Calibri"/>
              </a:rPr>
              <a:t>4</a:t>
            </a:r>
            <a:endParaRPr sz="1200">
              <a:latin typeface="Calibri"/>
              <a:cs typeface="Calibri"/>
            </a:endParaRPr>
          </a:p>
          <a:p>
            <a:pPr marL="302895">
              <a:lnSpc>
                <a:spcPct val="100000"/>
              </a:lnSpc>
              <a:spcBef>
                <a:spcPts val="720"/>
              </a:spcBef>
              <a:tabLst>
                <a:tab pos="1010919" algn="l"/>
              </a:tabLst>
            </a:pPr>
            <a:r>
              <a:rPr sz="1200" b="1" u="heavy" spc="400" dirty="0">
                <a:uFill>
                  <a:solidFill>
                    <a:srgbClr val="000000"/>
                  </a:solidFill>
                </a:uFill>
                <a:latin typeface="Calibri"/>
                <a:cs typeface="Calibri"/>
              </a:rPr>
              <a:t> </a:t>
            </a:r>
            <a:r>
              <a:rPr sz="1200" b="1" u="heavy" dirty="0">
                <a:uFill>
                  <a:solidFill>
                    <a:srgbClr val="000000"/>
                  </a:solidFill>
                </a:uFill>
                <a:latin typeface="Calibri"/>
                <a:cs typeface="Calibri"/>
              </a:rPr>
              <a:t>1</a:t>
            </a:r>
            <a:r>
              <a:rPr sz="1200" b="1" u="heavy" spc="280" dirty="0">
                <a:uFill>
                  <a:solidFill>
                    <a:srgbClr val="000000"/>
                  </a:solidFill>
                </a:uFill>
                <a:latin typeface="Calibri"/>
                <a:cs typeface="Calibri"/>
              </a:rPr>
              <a:t> </a:t>
            </a:r>
            <a:r>
              <a:rPr sz="1200" b="1" u="heavy" dirty="0">
                <a:uFill>
                  <a:solidFill>
                    <a:srgbClr val="000000"/>
                  </a:solidFill>
                </a:uFill>
                <a:latin typeface="Calibri"/>
                <a:cs typeface="Calibri"/>
              </a:rPr>
              <a:t>4</a:t>
            </a:r>
            <a:r>
              <a:rPr sz="1200" b="1" u="heavy" spc="280" dirty="0">
                <a:uFill>
                  <a:solidFill>
                    <a:srgbClr val="000000"/>
                  </a:solidFill>
                </a:uFill>
                <a:latin typeface="Calibri"/>
                <a:cs typeface="Calibri"/>
              </a:rPr>
              <a:t> </a:t>
            </a:r>
            <a:r>
              <a:rPr sz="1200" b="1" u="heavy" spc="-50" dirty="0">
                <a:uFill>
                  <a:solidFill>
                    <a:srgbClr val="000000"/>
                  </a:solidFill>
                </a:uFill>
                <a:latin typeface="Calibri"/>
                <a:cs typeface="Calibri"/>
              </a:rPr>
              <a:t>0</a:t>
            </a:r>
            <a:r>
              <a:rPr sz="1200" b="1" u="heavy" dirty="0">
                <a:uFill>
                  <a:solidFill>
                    <a:srgbClr val="000000"/>
                  </a:solidFill>
                </a:uFill>
                <a:latin typeface="Calibri"/>
                <a:cs typeface="Calibri"/>
              </a:rPr>
              <a:t>	</a:t>
            </a:r>
            <a:endParaRPr sz="1200">
              <a:latin typeface="Calibri"/>
              <a:cs typeface="Calibri"/>
            </a:endParaRPr>
          </a:p>
        </p:txBody>
      </p:sp>
      <p:sp>
        <p:nvSpPr>
          <p:cNvPr id="48" name="object 48"/>
          <p:cNvSpPr txBox="1"/>
          <p:nvPr/>
        </p:nvSpPr>
        <p:spPr>
          <a:xfrm>
            <a:off x="4494403" y="717626"/>
            <a:ext cx="2919730" cy="177800"/>
          </a:xfrm>
          <a:prstGeom prst="rect">
            <a:avLst/>
          </a:prstGeom>
        </p:spPr>
        <p:txBody>
          <a:bodyPr vert="horz" wrap="square" lIns="0" tIns="12065" rIns="0" bIns="0" rtlCol="0">
            <a:spAutoFit/>
          </a:bodyPr>
          <a:lstStyle/>
          <a:p>
            <a:pPr marL="12700">
              <a:lnSpc>
                <a:spcPct val="100000"/>
              </a:lnSpc>
              <a:spcBef>
                <a:spcPts val="95"/>
              </a:spcBef>
            </a:pPr>
            <a:r>
              <a:rPr sz="1000" b="1" i="1" dirty="0">
                <a:latin typeface="Calibri"/>
                <a:cs typeface="Calibri"/>
              </a:rPr>
              <a:t>Children</a:t>
            </a:r>
            <a:r>
              <a:rPr sz="1000" b="1" i="1" spc="-5" dirty="0">
                <a:latin typeface="Calibri"/>
                <a:cs typeface="Calibri"/>
              </a:rPr>
              <a:t> </a:t>
            </a:r>
            <a:r>
              <a:rPr sz="1000" b="1" i="1" dirty="0">
                <a:latin typeface="Calibri"/>
                <a:cs typeface="Calibri"/>
              </a:rPr>
              <a:t>might</a:t>
            </a:r>
            <a:r>
              <a:rPr sz="1000" b="1" i="1" spc="-5" dirty="0">
                <a:latin typeface="Calibri"/>
                <a:cs typeface="Calibri"/>
              </a:rPr>
              <a:t> </a:t>
            </a:r>
            <a:r>
              <a:rPr sz="1000" b="1" i="1" dirty="0">
                <a:latin typeface="Calibri"/>
                <a:cs typeface="Calibri"/>
              </a:rPr>
              <a:t>use</a:t>
            </a:r>
            <a:r>
              <a:rPr sz="1000" b="1" i="1" spc="-5" dirty="0">
                <a:latin typeface="Calibri"/>
                <a:cs typeface="Calibri"/>
              </a:rPr>
              <a:t> </a:t>
            </a:r>
            <a:r>
              <a:rPr sz="1000" b="1" i="1" spc="-10" dirty="0">
                <a:latin typeface="Calibri"/>
                <a:cs typeface="Calibri"/>
              </a:rPr>
              <a:t>manipulatives</a:t>
            </a:r>
            <a:r>
              <a:rPr sz="1000" b="1" i="1" spc="10" dirty="0">
                <a:latin typeface="Calibri"/>
                <a:cs typeface="Calibri"/>
              </a:rPr>
              <a:t> </a:t>
            </a:r>
            <a:r>
              <a:rPr sz="1000" b="1" i="1" spc="-10" dirty="0">
                <a:latin typeface="Calibri"/>
                <a:cs typeface="Calibri"/>
              </a:rPr>
              <a:t>alongside</a:t>
            </a:r>
            <a:r>
              <a:rPr sz="1000" b="1" i="1" spc="-5" dirty="0">
                <a:latin typeface="Calibri"/>
                <a:cs typeface="Calibri"/>
              </a:rPr>
              <a:t> </a:t>
            </a:r>
            <a:r>
              <a:rPr sz="1000" b="1" i="1" spc="-10" dirty="0">
                <a:latin typeface="Calibri"/>
                <a:cs typeface="Calibri"/>
              </a:rPr>
              <a:t>algorithms</a:t>
            </a:r>
            <a:endParaRPr sz="1000">
              <a:latin typeface="Calibri"/>
              <a:cs typeface="Calibri"/>
            </a:endParaRPr>
          </a:p>
        </p:txBody>
      </p:sp>
      <p:sp>
        <p:nvSpPr>
          <p:cNvPr id="50" name="object 50"/>
          <p:cNvSpPr txBox="1"/>
          <p:nvPr/>
        </p:nvSpPr>
        <p:spPr>
          <a:xfrm>
            <a:off x="6599935" y="1039062"/>
            <a:ext cx="587375" cy="416559"/>
          </a:xfrm>
          <a:prstGeom prst="rect">
            <a:avLst/>
          </a:prstGeom>
        </p:spPr>
        <p:txBody>
          <a:bodyPr vert="horz" wrap="square" lIns="0" tIns="24765" rIns="0" bIns="0" rtlCol="0">
            <a:spAutoFit/>
          </a:bodyPr>
          <a:lstStyle/>
          <a:p>
            <a:pPr marL="80645">
              <a:lnSpc>
                <a:spcPct val="100000"/>
              </a:lnSpc>
              <a:spcBef>
                <a:spcPts val="195"/>
              </a:spcBef>
            </a:pPr>
            <a:r>
              <a:rPr sz="1200" b="1" dirty="0">
                <a:latin typeface="Calibri"/>
                <a:cs typeface="Calibri"/>
              </a:rPr>
              <a:t>564</a:t>
            </a:r>
            <a:r>
              <a:rPr sz="1200" b="1" spc="-5" dirty="0">
                <a:latin typeface="Calibri"/>
                <a:cs typeface="Calibri"/>
              </a:rPr>
              <a:t> </a:t>
            </a:r>
            <a:r>
              <a:rPr sz="1200" b="1" dirty="0">
                <a:latin typeface="Arial"/>
                <a:cs typeface="Arial"/>
              </a:rPr>
              <a:t>÷</a:t>
            </a:r>
            <a:r>
              <a:rPr sz="1200" b="1" spc="-60" dirty="0">
                <a:latin typeface="Arial"/>
                <a:cs typeface="Arial"/>
              </a:rPr>
              <a:t> </a:t>
            </a:r>
            <a:r>
              <a:rPr sz="1200" b="1" spc="-50" dirty="0">
                <a:latin typeface="Calibri"/>
                <a:cs typeface="Calibri"/>
              </a:rPr>
              <a:t>5</a:t>
            </a:r>
            <a:endParaRPr sz="1200">
              <a:latin typeface="Calibri"/>
              <a:cs typeface="Calibri"/>
            </a:endParaRPr>
          </a:p>
          <a:p>
            <a:pPr marL="12700">
              <a:lnSpc>
                <a:spcPct val="100000"/>
              </a:lnSpc>
              <a:spcBef>
                <a:spcPts val="100"/>
              </a:spcBef>
            </a:pPr>
            <a:r>
              <a:rPr sz="1200" b="1" dirty="0">
                <a:latin typeface="Calibri"/>
                <a:cs typeface="Calibri"/>
              </a:rPr>
              <a:t>1</a:t>
            </a:r>
            <a:r>
              <a:rPr sz="1200" b="1" spc="280" dirty="0">
                <a:latin typeface="Calibri"/>
                <a:cs typeface="Calibri"/>
              </a:rPr>
              <a:t> </a:t>
            </a:r>
            <a:r>
              <a:rPr sz="1200" b="1" dirty="0">
                <a:latin typeface="Calibri"/>
                <a:cs typeface="Calibri"/>
              </a:rPr>
              <a:t>1</a:t>
            </a:r>
            <a:r>
              <a:rPr sz="1200" b="1" spc="280" dirty="0">
                <a:latin typeface="Calibri"/>
                <a:cs typeface="Calibri"/>
              </a:rPr>
              <a:t> </a:t>
            </a:r>
            <a:r>
              <a:rPr sz="1200" b="1" dirty="0">
                <a:latin typeface="Calibri"/>
                <a:cs typeface="Calibri"/>
              </a:rPr>
              <a:t>2</a:t>
            </a:r>
            <a:r>
              <a:rPr sz="1200" b="1" spc="5" dirty="0">
                <a:latin typeface="Calibri"/>
                <a:cs typeface="Calibri"/>
              </a:rPr>
              <a:t> </a:t>
            </a:r>
            <a:r>
              <a:rPr sz="1200" b="1" dirty="0">
                <a:latin typeface="Calibri"/>
                <a:cs typeface="Calibri"/>
              </a:rPr>
              <a:t>.</a:t>
            </a:r>
            <a:r>
              <a:rPr sz="1200" b="1" spc="5" dirty="0">
                <a:latin typeface="Calibri"/>
                <a:cs typeface="Calibri"/>
              </a:rPr>
              <a:t> </a:t>
            </a:r>
            <a:r>
              <a:rPr sz="1200" b="1" spc="-50" dirty="0">
                <a:latin typeface="Calibri"/>
                <a:cs typeface="Calibri"/>
              </a:rPr>
              <a:t>8</a:t>
            </a:r>
            <a:endParaRPr sz="1200">
              <a:latin typeface="Calibri"/>
              <a:cs typeface="Calibri"/>
            </a:endParaRPr>
          </a:p>
        </p:txBody>
      </p:sp>
      <p:sp>
        <p:nvSpPr>
          <p:cNvPr id="51" name="object 51"/>
          <p:cNvSpPr/>
          <p:nvPr/>
        </p:nvSpPr>
        <p:spPr>
          <a:xfrm>
            <a:off x="6546342" y="1488439"/>
            <a:ext cx="1008380" cy="264160"/>
          </a:xfrm>
          <a:custGeom>
            <a:avLst/>
            <a:gdLst/>
            <a:ahLst/>
            <a:cxnLst/>
            <a:rect l="l" t="t" r="r" b="b"/>
            <a:pathLst>
              <a:path w="1008379" h="264160">
                <a:moveTo>
                  <a:pt x="13334" y="10540"/>
                </a:moveTo>
                <a:lnTo>
                  <a:pt x="11175" y="264033"/>
                </a:lnTo>
              </a:path>
              <a:path w="1008379" h="264160">
                <a:moveTo>
                  <a:pt x="0" y="0"/>
                </a:moveTo>
                <a:lnTo>
                  <a:pt x="1008126" y="0"/>
                </a:lnTo>
              </a:path>
            </a:pathLst>
          </a:custGeom>
          <a:ln w="34925">
            <a:solidFill>
              <a:srgbClr val="000000"/>
            </a:solidFill>
          </a:ln>
        </p:spPr>
        <p:txBody>
          <a:bodyPr wrap="square" lIns="0" tIns="0" rIns="0" bIns="0" rtlCol="0"/>
          <a:lstStyle/>
          <a:p>
            <a:endParaRPr/>
          </a:p>
        </p:txBody>
      </p:sp>
      <p:sp>
        <p:nvSpPr>
          <p:cNvPr id="52" name="object 52"/>
          <p:cNvSpPr txBox="1"/>
          <p:nvPr/>
        </p:nvSpPr>
        <p:spPr>
          <a:xfrm>
            <a:off x="4853178" y="1772234"/>
            <a:ext cx="77470" cy="148590"/>
          </a:xfrm>
          <a:prstGeom prst="rect">
            <a:avLst/>
          </a:prstGeom>
        </p:spPr>
        <p:txBody>
          <a:bodyPr vert="horz" wrap="square" lIns="0" tIns="13335" rIns="0" bIns="0" rtlCol="0">
            <a:spAutoFit/>
          </a:bodyPr>
          <a:lstStyle/>
          <a:p>
            <a:pPr marL="12700">
              <a:lnSpc>
                <a:spcPct val="100000"/>
              </a:lnSpc>
              <a:spcBef>
                <a:spcPts val="105"/>
              </a:spcBef>
            </a:pPr>
            <a:r>
              <a:rPr sz="800" b="1" dirty="0">
                <a:latin typeface="Calibri"/>
                <a:cs typeface="Calibri"/>
              </a:rPr>
              <a:t>1</a:t>
            </a:r>
            <a:endParaRPr sz="800">
              <a:latin typeface="Calibri"/>
              <a:cs typeface="Calibri"/>
            </a:endParaRPr>
          </a:p>
        </p:txBody>
      </p:sp>
      <p:sp>
        <p:nvSpPr>
          <p:cNvPr id="53" name="object 53"/>
          <p:cNvSpPr txBox="1"/>
          <p:nvPr/>
        </p:nvSpPr>
        <p:spPr>
          <a:xfrm>
            <a:off x="6405371" y="1521078"/>
            <a:ext cx="867410" cy="208279"/>
          </a:xfrm>
          <a:prstGeom prst="rect">
            <a:avLst/>
          </a:prstGeom>
        </p:spPr>
        <p:txBody>
          <a:bodyPr vert="horz" wrap="square" lIns="0" tIns="12700" rIns="0" bIns="0" rtlCol="0">
            <a:spAutoFit/>
          </a:bodyPr>
          <a:lstStyle/>
          <a:p>
            <a:pPr marL="38100">
              <a:lnSpc>
                <a:spcPct val="100000"/>
              </a:lnSpc>
              <a:spcBef>
                <a:spcPts val="100"/>
              </a:spcBef>
              <a:tabLst>
                <a:tab pos="255270" algn="l"/>
              </a:tabLst>
            </a:pPr>
            <a:r>
              <a:rPr sz="1200" b="1" spc="-50" dirty="0">
                <a:latin typeface="Calibri"/>
                <a:cs typeface="Calibri"/>
              </a:rPr>
              <a:t>5</a:t>
            </a:r>
            <a:r>
              <a:rPr sz="1200" b="1" dirty="0">
                <a:latin typeface="Calibri"/>
                <a:cs typeface="Calibri"/>
              </a:rPr>
              <a:t>	5</a:t>
            </a:r>
            <a:r>
              <a:rPr sz="1200" b="1" spc="285" dirty="0">
                <a:latin typeface="Calibri"/>
                <a:cs typeface="Calibri"/>
              </a:rPr>
              <a:t> </a:t>
            </a:r>
            <a:r>
              <a:rPr sz="1200" b="1" dirty="0">
                <a:latin typeface="Calibri"/>
                <a:cs typeface="Calibri"/>
              </a:rPr>
              <a:t>6</a:t>
            </a:r>
            <a:r>
              <a:rPr sz="1200" b="1" spc="-145" dirty="0">
                <a:latin typeface="Calibri"/>
                <a:cs typeface="Calibri"/>
              </a:rPr>
              <a:t> </a:t>
            </a:r>
            <a:r>
              <a:rPr sz="1200" baseline="41666" dirty="0">
                <a:latin typeface="Calibri"/>
                <a:cs typeface="Calibri"/>
              </a:rPr>
              <a:t>1</a:t>
            </a:r>
            <a:r>
              <a:rPr sz="1200" b="1" dirty="0">
                <a:latin typeface="Calibri"/>
                <a:cs typeface="Calibri"/>
              </a:rPr>
              <a:t>4</a:t>
            </a:r>
            <a:r>
              <a:rPr sz="1200" b="1" spc="-10" dirty="0">
                <a:latin typeface="Calibri"/>
                <a:cs typeface="Calibri"/>
              </a:rPr>
              <a:t> </a:t>
            </a:r>
            <a:r>
              <a:rPr sz="1200" b="1" spc="-292" baseline="45138" dirty="0">
                <a:latin typeface="Calibri"/>
                <a:cs typeface="Calibri"/>
              </a:rPr>
              <a:t>4</a:t>
            </a:r>
            <a:r>
              <a:rPr sz="1200" b="1" spc="-195" dirty="0">
                <a:latin typeface="Calibri"/>
                <a:cs typeface="Calibri"/>
              </a:rPr>
              <a:t>.</a:t>
            </a:r>
            <a:r>
              <a:rPr sz="1200" b="1" spc="10" dirty="0">
                <a:latin typeface="Calibri"/>
                <a:cs typeface="Calibri"/>
              </a:rPr>
              <a:t> </a:t>
            </a:r>
            <a:r>
              <a:rPr sz="1200" b="1" spc="-50" dirty="0">
                <a:latin typeface="Calibri"/>
                <a:cs typeface="Calibri"/>
              </a:rPr>
              <a:t>0</a:t>
            </a:r>
            <a:endParaRPr sz="1200">
              <a:latin typeface="Calibri"/>
              <a:cs typeface="Calibri"/>
            </a:endParaRPr>
          </a:p>
        </p:txBody>
      </p:sp>
      <p:sp>
        <p:nvSpPr>
          <p:cNvPr id="54" name="object 54"/>
          <p:cNvSpPr txBox="1"/>
          <p:nvPr/>
        </p:nvSpPr>
        <p:spPr>
          <a:xfrm>
            <a:off x="1067816" y="-5968"/>
            <a:ext cx="6938009" cy="228268"/>
          </a:xfrm>
          <a:prstGeom prst="rect">
            <a:avLst/>
          </a:prstGeom>
        </p:spPr>
        <p:txBody>
          <a:bodyPr vert="horz" wrap="square" lIns="0" tIns="12700" rIns="0" bIns="0" rtlCol="0">
            <a:spAutoFit/>
          </a:bodyPr>
          <a:lstStyle/>
          <a:p>
            <a:pPr marL="12700" algn="ctr">
              <a:lnSpc>
                <a:spcPct val="100000"/>
              </a:lnSpc>
              <a:spcBef>
                <a:spcPts val="100"/>
              </a:spcBef>
            </a:pPr>
            <a:r>
              <a:rPr sz="1400" b="1" dirty="0">
                <a:latin typeface="Calibri"/>
                <a:cs typeface="Calibri"/>
              </a:rPr>
              <a:t>Division</a:t>
            </a:r>
            <a:r>
              <a:rPr sz="1400" b="1" spc="-10" dirty="0">
                <a:latin typeface="Calibri"/>
                <a:cs typeface="Calibri"/>
              </a:rPr>
              <a:t> </a:t>
            </a:r>
            <a:r>
              <a:rPr sz="1400" b="1" dirty="0">
                <a:latin typeface="Calibri"/>
                <a:cs typeface="Calibri"/>
              </a:rPr>
              <a:t>-</a:t>
            </a:r>
            <a:r>
              <a:rPr sz="1400" b="1" spc="-30" dirty="0">
                <a:latin typeface="Calibri"/>
                <a:cs typeface="Calibri"/>
              </a:rPr>
              <a:t> </a:t>
            </a:r>
            <a:r>
              <a:rPr sz="1400" b="1" dirty="0">
                <a:latin typeface="Calibri"/>
                <a:cs typeface="Calibri"/>
              </a:rPr>
              <a:t>multiplication</a:t>
            </a:r>
            <a:r>
              <a:rPr sz="1400" b="1" spc="-50" dirty="0">
                <a:latin typeface="Calibri"/>
                <a:cs typeface="Calibri"/>
              </a:rPr>
              <a:t> </a:t>
            </a:r>
            <a:r>
              <a:rPr sz="1400" b="1" dirty="0">
                <a:latin typeface="Calibri"/>
                <a:cs typeface="Calibri"/>
              </a:rPr>
              <a:t>and</a:t>
            </a:r>
            <a:r>
              <a:rPr sz="1400" b="1" spc="-25" dirty="0">
                <a:latin typeface="Calibri"/>
                <a:cs typeface="Calibri"/>
              </a:rPr>
              <a:t> </a:t>
            </a:r>
            <a:r>
              <a:rPr sz="1400" b="1" dirty="0">
                <a:latin typeface="Calibri"/>
                <a:cs typeface="Calibri"/>
              </a:rPr>
              <a:t>division</a:t>
            </a:r>
            <a:r>
              <a:rPr sz="1400" b="1" spc="-30" dirty="0">
                <a:latin typeface="Calibri"/>
                <a:cs typeface="Calibri"/>
              </a:rPr>
              <a:t> </a:t>
            </a:r>
            <a:r>
              <a:rPr sz="1400" b="1" dirty="0">
                <a:latin typeface="Calibri"/>
                <a:cs typeface="Calibri"/>
              </a:rPr>
              <a:t>should</a:t>
            </a:r>
            <a:r>
              <a:rPr sz="1400" b="1" spc="-35" dirty="0">
                <a:latin typeface="Calibri"/>
                <a:cs typeface="Calibri"/>
              </a:rPr>
              <a:t> </a:t>
            </a:r>
            <a:r>
              <a:rPr sz="1400" b="1" dirty="0">
                <a:latin typeface="Calibri"/>
                <a:cs typeface="Calibri"/>
              </a:rPr>
              <a:t>be</a:t>
            </a:r>
            <a:r>
              <a:rPr sz="1400" b="1" spc="-30" dirty="0">
                <a:latin typeface="Calibri"/>
                <a:cs typeface="Calibri"/>
              </a:rPr>
              <a:t> </a:t>
            </a:r>
            <a:r>
              <a:rPr sz="1400" b="1" dirty="0">
                <a:latin typeface="Calibri"/>
                <a:cs typeface="Calibri"/>
              </a:rPr>
              <a:t>taught</a:t>
            </a:r>
            <a:r>
              <a:rPr sz="1400" b="1" spc="-50" dirty="0">
                <a:latin typeface="Calibri"/>
                <a:cs typeface="Calibri"/>
              </a:rPr>
              <a:t> </a:t>
            </a:r>
            <a:r>
              <a:rPr sz="1400" b="1" dirty="0">
                <a:latin typeface="Calibri"/>
                <a:cs typeface="Calibri"/>
              </a:rPr>
              <a:t>together</a:t>
            </a:r>
            <a:endParaRPr sz="1400" dirty="0">
              <a:latin typeface="Calibri"/>
              <a:cs typeface="Calibri"/>
            </a:endParaRPr>
          </a:p>
        </p:txBody>
      </p:sp>
      <p:sp>
        <p:nvSpPr>
          <p:cNvPr id="55" name="object 55"/>
          <p:cNvSpPr/>
          <p:nvPr/>
        </p:nvSpPr>
        <p:spPr>
          <a:xfrm>
            <a:off x="1763776" y="260350"/>
            <a:ext cx="0" cy="6597650"/>
          </a:xfrm>
          <a:custGeom>
            <a:avLst/>
            <a:gdLst/>
            <a:ahLst/>
            <a:cxnLst/>
            <a:rect l="l" t="t" r="r" b="b"/>
            <a:pathLst>
              <a:path h="6597650">
                <a:moveTo>
                  <a:pt x="0" y="0"/>
                </a:moveTo>
                <a:lnTo>
                  <a:pt x="0" y="6597649"/>
                </a:lnTo>
              </a:path>
            </a:pathLst>
          </a:custGeom>
          <a:ln w="38100">
            <a:solidFill>
              <a:srgbClr val="000000"/>
            </a:solidFill>
          </a:ln>
        </p:spPr>
        <p:txBody>
          <a:bodyPr wrap="square" lIns="0" tIns="0" rIns="0" bIns="0" rtlCol="0"/>
          <a:lstStyle/>
          <a:p>
            <a:endParaRPr/>
          </a:p>
        </p:txBody>
      </p:sp>
      <p:sp>
        <p:nvSpPr>
          <p:cNvPr id="56" name="object 56"/>
          <p:cNvSpPr txBox="1"/>
          <p:nvPr/>
        </p:nvSpPr>
        <p:spPr>
          <a:xfrm>
            <a:off x="96723" y="355853"/>
            <a:ext cx="15805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End</a:t>
            </a:r>
            <a:r>
              <a:rPr sz="1200" b="1" spc="-5" dirty="0">
                <a:latin typeface="Calibri"/>
                <a:cs typeface="Calibri"/>
              </a:rPr>
              <a:t> </a:t>
            </a:r>
            <a:r>
              <a:rPr sz="1200" b="1" dirty="0">
                <a:latin typeface="Calibri"/>
                <a:cs typeface="Calibri"/>
              </a:rPr>
              <a:t>of </a:t>
            </a:r>
            <a:r>
              <a:rPr sz="1200" b="1" spc="-20" dirty="0">
                <a:latin typeface="Calibri"/>
                <a:cs typeface="Calibri"/>
              </a:rPr>
              <a:t>Year</a:t>
            </a:r>
            <a:r>
              <a:rPr sz="1200" b="1" spc="-10" dirty="0">
                <a:latin typeface="Calibri"/>
                <a:cs typeface="Calibri"/>
              </a:rPr>
              <a:t> Expectations</a:t>
            </a:r>
            <a:endParaRPr sz="1200">
              <a:latin typeface="Calibri"/>
              <a:cs typeface="Calibri"/>
            </a:endParaRPr>
          </a:p>
        </p:txBody>
      </p:sp>
      <p:sp>
        <p:nvSpPr>
          <p:cNvPr id="57" name="object 57"/>
          <p:cNvSpPr txBox="1"/>
          <p:nvPr/>
        </p:nvSpPr>
        <p:spPr>
          <a:xfrm>
            <a:off x="2002917" y="258826"/>
            <a:ext cx="1795145" cy="391160"/>
          </a:xfrm>
          <a:prstGeom prst="rect">
            <a:avLst/>
          </a:prstGeom>
        </p:spPr>
        <p:txBody>
          <a:bodyPr vert="horz" wrap="square" lIns="0" tIns="12700" rIns="0" bIns="0" rtlCol="0">
            <a:spAutoFit/>
          </a:bodyPr>
          <a:lstStyle/>
          <a:p>
            <a:pPr marL="428625" marR="5080" indent="-416559">
              <a:lnSpc>
                <a:spcPct val="100000"/>
              </a:lnSpc>
              <a:spcBef>
                <a:spcPts val="100"/>
              </a:spcBef>
            </a:pPr>
            <a:r>
              <a:rPr sz="1200" b="1" dirty="0">
                <a:latin typeface="Calibri"/>
                <a:cs typeface="Calibri"/>
              </a:rPr>
              <a:t>Possible</a:t>
            </a:r>
            <a:r>
              <a:rPr sz="1200" b="1" spc="-5" dirty="0">
                <a:latin typeface="Calibri"/>
                <a:cs typeface="Calibri"/>
              </a:rPr>
              <a:t> </a:t>
            </a:r>
            <a:r>
              <a:rPr sz="1200" b="1" spc="-10" dirty="0">
                <a:latin typeface="Calibri"/>
                <a:cs typeface="Calibri"/>
              </a:rPr>
              <a:t>concrete</a:t>
            </a:r>
            <a:r>
              <a:rPr sz="1200" b="1" spc="-25" dirty="0">
                <a:latin typeface="Calibri"/>
                <a:cs typeface="Calibri"/>
              </a:rPr>
              <a:t> </a:t>
            </a:r>
            <a:r>
              <a:rPr sz="1200" b="1" dirty="0">
                <a:latin typeface="Calibri"/>
                <a:cs typeface="Calibri"/>
              </a:rPr>
              <a:t>and</a:t>
            </a:r>
            <a:r>
              <a:rPr sz="1200" b="1" spc="5" dirty="0">
                <a:latin typeface="Calibri"/>
                <a:cs typeface="Calibri"/>
              </a:rPr>
              <a:t> </a:t>
            </a:r>
            <a:r>
              <a:rPr sz="1200" b="1" spc="-10" dirty="0">
                <a:latin typeface="Calibri"/>
                <a:cs typeface="Calibri"/>
              </a:rPr>
              <a:t>visual representation</a:t>
            </a:r>
            <a:endParaRPr sz="1200">
              <a:latin typeface="Calibri"/>
              <a:cs typeface="Calibri"/>
            </a:endParaRPr>
          </a:p>
        </p:txBody>
      </p:sp>
      <p:graphicFrame>
        <p:nvGraphicFramePr>
          <p:cNvPr id="58" name="object 58"/>
          <p:cNvGraphicFramePr>
            <a:graphicFrameLocks noGrp="1"/>
          </p:cNvGraphicFramePr>
          <p:nvPr/>
        </p:nvGraphicFramePr>
        <p:xfrm>
          <a:off x="1920938" y="2539961"/>
          <a:ext cx="1055367" cy="636269"/>
        </p:xfrm>
        <a:graphic>
          <a:graphicData uri="http://schemas.openxmlformats.org/drawingml/2006/table">
            <a:tbl>
              <a:tblPr firstRow="1" bandRow="1">
                <a:tableStyleId>{2D5ABB26-0587-4C30-8999-92F81FD0307C}</a:tableStyleId>
              </a:tblPr>
              <a:tblGrid>
                <a:gridCol w="210820">
                  <a:extLst>
                    <a:ext uri="{9D8B030D-6E8A-4147-A177-3AD203B41FA5}">
                      <a16:colId xmlns:a16="http://schemas.microsoft.com/office/drawing/2014/main" val="20000"/>
                    </a:ext>
                  </a:extLst>
                </a:gridCol>
                <a:gridCol w="210820">
                  <a:extLst>
                    <a:ext uri="{9D8B030D-6E8A-4147-A177-3AD203B41FA5}">
                      <a16:colId xmlns:a16="http://schemas.microsoft.com/office/drawing/2014/main" val="20001"/>
                    </a:ext>
                  </a:extLst>
                </a:gridCol>
                <a:gridCol w="211454">
                  <a:extLst>
                    <a:ext uri="{9D8B030D-6E8A-4147-A177-3AD203B41FA5}">
                      <a16:colId xmlns:a16="http://schemas.microsoft.com/office/drawing/2014/main" val="20002"/>
                    </a:ext>
                  </a:extLst>
                </a:gridCol>
                <a:gridCol w="211454">
                  <a:extLst>
                    <a:ext uri="{9D8B030D-6E8A-4147-A177-3AD203B41FA5}">
                      <a16:colId xmlns:a16="http://schemas.microsoft.com/office/drawing/2014/main" val="20003"/>
                    </a:ext>
                  </a:extLst>
                </a:gridCol>
                <a:gridCol w="210819">
                  <a:extLst>
                    <a:ext uri="{9D8B030D-6E8A-4147-A177-3AD203B41FA5}">
                      <a16:colId xmlns:a16="http://schemas.microsoft.com/office/drawing/2014/main" val="20004"/>
                    </a:ext>
                  </a:extLst>
                </a:gridCol>
              </a:tblGrid>
              <a:tr h="219075">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571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57150">
                      <a:solidFill>
                        <a:srgbClr val="000000"/>
                      </a:solidFill>
                      <a:prstDash val="solid"/>
                    </a:lnB>
                  </a:tcPr>
                </a:tc>
                <a:extLst>
                  <a:ext uri="{0D108BD9-81ED-4DB2-BD59-A6C34878D82A}">
                    <a16:rowId xmlns:a16="http://schemas.microsoft.com/office/drawing/2014/main" val="10000"/>
                  </a:ext>
                </a:extLst>
              </a:tr>
              <a:tr h="205104">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5715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28575">
                      <a:solidFill>
                        <a:srgbClr val="000000"/>
                      </a:solidFill>
                      <a:prstDash val="solid"/>
                    </a:lnR>
                    <a:lnT w="5715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12090">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59" name="object 59"/>
          <p:cNvGrpSpPr/>
          <p:nvPr/>
        </p:nvGrpSpPr>
        <p:grpSpPr>
          <a:xfrm>
            <a:off x="1930463" y="2549588"/>
            <a:ext cx="1066800" cy="646430"/>
            <a:chOff x="1930463" y="2549588"/>
            <a:chExt cx="1066800" cy="646430"/>
          </a:xfrm>
        </p:grpSpPr>
        <p:sp>
          <p:nvSpPr>
            <p:cNvPr id="60" name="object 60"/>
            <p:cNvSpPr/>
            <p:nvPr/>
          </p:nvSpPr>
          <p:spPr>
            <a:xfrm>
              <a:off x="1935226" y="2554351"/>
              <a:ext cx="211454" cy="212090"/>
            </a:xfrm>
            <a:custGeom>
              <a:avLst/>
              <a:gdLst/>
              <a:ahLst/>
              <a:cxnLst/>
              <a:rect l="l" t="t" r="r" b="b"/>
              <a:pathLst>
                <a:path w="211455" h="212089">
                  <a:moveTo>
                    <a:pt x="105537" y="0"/>
                  </a:moveTo>
                  <a:lnTo>
                    <a:pt x="80644" y="81025"/>
                  </a:lnTo>
                  <a:lnTo>
                    <a:pt x="0" y="81025"/>
                  </a:lnTo>
                  <a:lnTo>
                    <a:pt x="65150" y="131063"/>
                  </a:lnTo>
                  <a:lnTo>
                    <a:pt x="40259" y="212089"/>
                  </a:lnTo>
                  <a:lnTo>
                    <a:pt x="105537" y="162051"/>
                  </a:lnTo>
                  <a:lnTo>
                    <a:pt x="170815" y="212089"/>
                  </a:lnTo>
                  <a:lnTo>
                    <a:pt x="145796" y="131063"/>
                  </a:lnTo>
                  <a:lnTo>
                    <a:pt x="211074" y="81025"/>
                  </a:lnTo>
                  <a:lnTo>
                    <a:pt x="130429" y="81025"/>
                  </a:lnTo>
                  <a:lnTo>
                    <a:pt x="105537" y="0"/>
                  </a:lnTo>
                  <a:close/>
                </a:path>
              </a:pathLst>
            </a:custGeom>
            <a:solidFill>
              <a:srgbClr val="FFCC00"/>
            </a:solidFill>
          </p:spPr>
          <p:txBody>
            <a:bodyPr wrap="square" lIns="0" tIns="0" rIns="0" bIns="0" rtlCol="0"/>
            <a:lstStyle/>
            <a:p>
              <a:endParaRPr/>
            </a:p>
          </p:txBody>
        </p:sp>
        <p:sp>
          <p:nvSpPr>
            <p:cNvPr id="61" name="object 61"/>
            <p:cNvSpPr/>
            <p:nvPr/>
          </p:nvSpPr>
          <p:spPr>
            <a:xfrm>
              <a:off x="1935226" y="2554351"/>
              <a:ext cx="211454" cy="212090"/>
            </a:xfrm>
            <a:custGeom>
              <a:avLst/>
              <a:gdLst/>
              <a:ahLst/>
              <a:cxnLst/>
              <a:rect l="l" t="t" r="r" b="b"/>
              <a:pathLst>
                <a:path w="211455" h="212089">
                  <a:moveTo>
                    <a:pt x="0" y="81025"/>
                  </a:moveTo>
                  <a:lnTo>
                    <a:pt x="80644" y="81025"/>
                  </a:lnTo>
                  <a:lnTo>
                    <a:pt x="105537" y="0"/>
                  </a:lnTo>
                  <a:lnTo>
                    <a:pt x="130429" y="81025"/>
                  </a:lnTo>
                  <a:lnTo>
                    <a:pt x="211074" y="81025"/>
                  </a:lnTo>
                  <a:lnTo>
                    <a:pt x="145796" y="131063"/>
                  </a:lnTo>
                  <a:lnTo>
                    <a:pt x="170815" y="212089"/>
                  </a:lnTo>
                  <a:lnTo>
                    <a:pt x="105537" y="162051"/>
                  </a:lnTo>
                  <a:lnTo>
                    <a:pt x="40259" y="212089"/>
                  </a:lnTo>
                  <a:lnTo>
                    <a:pt x="65150" y="131063"/>
                  </a:lnTo>
                  <a:lnTo>
                    <a:pt x="0" y="81025"/>
                  </a:lnTo>
                  <a:close/>
                </a:path>
              </a:pathLst>
            </a:custGeom>
            <a:ln w="9525">
              <a:solidFill>
                <a:srgbClr val="000000"/>
              </a:solidFill>
            </a:ln>
          </p:spPr>
          <p:txBody>
            <a:bodyPr wrap="square" lIns="0" tIns="0" rIns="0" bIns="0" rtlCol="0"/>
            <a:lstStyle/>
            <a:p>
              <a:endParaRPr/>
            </a:p>
          </p:txBody>
        </p:sp>
        <p:sp>
          <p:nvSpPr>
            <p:cNvPr id="62" name="object 62"/>
            <p:cNvSpPr/>
            <p:nvPr/>
          </p:nvSpPr>
          <p:spPr>
            <a:xfrm>
              <a:off x="2146300" y="2554249"/>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63" name="object 63"/>
            <p:cNvSpPr/>
            <p:nvPr/>
          </p:nvSpPr>
          <p:spPr>
            <a:xfrm>
              <a:off x="2146300" y="2554351"/>
              <a:ext cx="212725" cy="212090"/>
            </a:xfrm>
            <a:custGeom>
              <a:avLst/>
              <a:gdLst/>
              <a:ahLst/>
              <a:cxnLst/>
              <a:rect l="l" t="t" r="r" b="b"/>
              <a:pathLst>
                <a:path w="212725" h="212089">
                  <a:moveTo>
                    <a:pt x="106299" y="0"/>
                  </a:moveTo>
                  <a:lnTo>
                    <a:pt x="81280" y="81025"/>
                  </a:lnTo>
                  <a:lnTo>
                    <a:pt x="0" y="81025"/>
                  </a:lnTo>
                  <a:lnTo>
                    <a:pt x="65786" y="131063"/>
                  </a:lnTo>
                  <a:lnTo>
                    <a:pt x="40639" y="212089"/>
                  </a:lnTo>
                  <a:lnTo>
                    <a:pt x="106299" y="162051"/>
                  </a:lnTo>
                  <a:lnTo>
                    <a:pt x="172085" y="212089"/>
                  </a:lnTo>
                  <a:lnTo>
                    <a:pt x="146938" y="131063"/>
                  </a:lnTo>
                  <a:lnTo>
                    <a:pt x="212725" y="81025"/>
                  </a:lnTo>
                  <a:lnTo>
                    <a:pt x="131444" y="81025"/>
                  </a:lnTo>
                  <a:lnTo>
                    <a:pt x="106299" y="0"/>
                  </a:lnTo>
                  <a:close/>
                </a:path>
              </a:pathLst>
            </a:custGeom>
            <a:solidFill>
              <a:srgbClr val="FFCC00"/>
            </a:solidFill>
          </p:spPr>
          <p:txBody>
            <a:bodyPr wrap="square" lIns="0" tIns="0" rIns="0" bIns="0" rtlCol="0"/>
            <a:lstStyle/>
            <a:p>
              <a:endParaRPr/>
            </a:p>
          </p:txBody>
        </p:sp>
        <p:sp>
          <p:nvSpPr>
            <p:cNvPr id="64" name="object 64"/>
            <p:cNvSpPr/>
            <p:nvPr/>
          </p:nvSpPr>
          <p:spPr>
            <a:xfrm>
              <a:off x="2146300" y="2554351"/>
              <a:ext cx="212725" cy="212090"/>
            </a:xfrm>
            <a:custGeom>
              <a:avLst/>
              <a:gdLst/>
              <a:ahLst/>
              <a:cxnLst/>
              <a:rect l="l" t="t" r="r" b="b"/>
              <a:pathLst>
                <a:path w="212725" h="212089">
                  <a:moveTo>
                    <a:pt x="0" y="81025"/>
                  </a:moveTo>
                  <a:lnTo>
                    <a:pt x="81280" y="81025"/>
                  </a:lnTo>
                  <a:lnTo>
                    <a:pt x="106299" y="0"/>
                  </a:lnTo>
                  <a:lnTo>
                    <a:pt x="131444" y="81025"/>
                  </a:lnTo>
                  <a:lnTo>
                    <a:pt x="212725" y="81025"/>
                  </a:lnTo>
                  <a:lnTo>
                    <a:pt x="146938" y="131063"/>
                  </a:lnTo>
                  <a:lnTo>
                    <a:pt x="172085" y="212089"/>
                  </a:lnTo>
                  <a:lnTo>
                    <a:pt x="106299" y="162051"/>
                  </a:lnTo>
                  <a:lnTo>
                    <a:pt x="40639" y="212089"/>
                  </a:lnTo>
                  <a:lnTo>
                    <a:pt x="65786" y="131063"/>
                  </a:lnTo>
                  <a:lnTo>
                    <a:pt x="0" y="81025"/>
                  </a:lnTo>
                  <a:close/>
                </a:path>
              </a:pathLst>
            </a:custGeom>
            <a:ln w="9525">
              <a:solidFill>
                <a:srgbClr val="000000"/>
              </a:solidFill>
            </a:ln>
          </p:spPr>
          <p:txBody>
            <a:bodyPr wrap="square" lIns="0" tIns="0" rIns="0" bIns="0" rtlCol="0"/>
            <a:lstStyle/>
            <a:p>
              <a:endParaRPr/>
            </a:p>
          </p:txBody>
        </p:sp>
        <p:sp>
          <p:nvSpPr>
            <p:cNvPr id="65" name="object 65"/>
            <p:cNvSpPr/>
            <p:nvPr/>
          </p:nvSpPr>
          <p:spPr>
            <a:xfrm>
              <a:off x="2357501" y="2554249"/>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66" name="object 66"/>
            <p:cNvSpPr/>
            <p:nvPr/>
          </p:nvSpPr>
          <p:spPr>
            <a:xfrm>
              <a:off x="2357501" y="2554351"/>
              <a:ext cx="214629" cy="212090"/>
            </a:xfrm>
            <a:custGeom>
              <a:avLst/>
              <a:gdLst/>
              <a:ahLst/>
              <a:cxnLst/>
              <a:rect l="l" t="t" r="r" b="b"/>
              <a:pathLst>
                <a:path w="214630" h="212089">
                  <a:moveTo>
                    <a:pt x="107061" y="0"/>
                  </a:moveTo>
                  <a:lnTo>
                    <a:pt x="81787" y="81025"/>
                  </a:lnTo>
                  <a:lnTo>
                    <a:pt x="0" y="81025"/>
                  </a:lnTo>
                  <a:lnTo>
                    <a:pt x="66167" y="131063"/>
                  </a:lnTo>
                  <a:lnTo>
                    <a:pt x="40893" y="212089"/>
                  </a:lnTo>
                  <a:lnTo>
                    <a:pt x="107061" y="162051"/>
                  </a:lnTo>
                  <a:lnTo>
                    <a:pt x="173228" y="212089"/>
                  </a:lnTo>
                  <a:lnTo>
                    <a:pt x="147955" y="131063"/>
                  </a:lnTo>
                  <a:lnTo>
                    <a:pt x="214249" y="81025"/>
                  </a:lnTo>
                  <a:lnTo>
                    <a:pt x="132334" y="81025"/>
                  </a:lnTo>
                  <a:lnTo>
                    <a:pt x="107061" y="0"/>
                  </a:lnTo>
                  <a:close/>
                </a:path>
              </a:pathLst>
            </a:custGeom>
            <a:solidFill>
              <a:srgbClr val="FFCC00"/>
            </a:solidFill>
          </p:spPr>
          <p:txBody>
            <a:bodyPr wrap="square" lIns="0" tIns="0" rIns="0" bIns="0" rtlCol="0"/>
            <a:lstStyle/>
            <a:p>
              <a:endParaRPr/>
            </a:p>
          </p:txBody>
        </p:sp>
        <p:sp>
          <p:nvSpPr>
            <p:cNvPr id="67" name="object 67"/>
            <p:cNvSpPr/>
            <p:nvPr/>
          </p:nvSpPr>
          <p:spPr>
            <a:xfrm>
              <a:off x="2357501" y="2554351"/>
              <a:ext cx="214629" cy="212090"/>
            </a:xfrm>
            <a:custGeom>
              <a:avLst/>
              <a:gdLst/>
              <a:ahLst/>
              <a:cxnLst/>
              <a:rect l="l" t="t" r="r" b="b"/>
              <a:pathLst>
                <a:path w="214630" h="212089">
                  <a:moveTo>
                    <a:pt x="0" y="81025"/>
                  </a:moveTo>
                  <a:lnTo>
                    <a:pt x="81787" y="81025"/>
                  </a:lnTo>
                  <a:lnTo>
                    <a:pt x="107061" y="0"/>
                  </a:lnTo>
                  <a:lnTo>
                    <a:pt x="132334" y="81025"/>
                  </a:lnTo>
                  <a:lnTo>
                    <a:pt x="214249" y="81025"/>
                  </a:lnTo>
                  <a:lnTo>
                    <a:pt x="147955" y="131063"/>
                  </a:lnTo>
                  <a:lnTo>
                    <a:pt x="173228" y="212089"/>
                  </a:lnTo>
                  <a:lnTo>
                    <a:pt x="107061" y="162051"/>
                  </a:lnTo>
                  <a:lnTo>
                    <a:pt x="40893" y="212089"/>
                  </a:lnTo>
                  <a:lnTo>
                    <a:pt x="66167" y="131063"/>
                  </a:lnTo>
                  <a:lnTo>
                    <a:pt x="0" y="81025"/>
                  </a:lnTo>
                  <a:close/>
                </a:path>
              </a:pathLst>
            </a:custGeom>
            <a:ln w="9524">
              <a:solidFill>
                <a:srgbClr val="000000"/>
              </a:solidFill>
            </a:ln>
          </p:spPr>
          <p:txBody>
            <a:bodyPr wrap="square" lIns="0" tIns="0" rIns="0" bIns="0" rtlCol="0"/>
            <a:lstStyle/>
            <a:p>
              <a:endParaRPr/>
            </a:p>
          </p:txBody>
        </p:sp>
        <p:sp>
          <p:nvSpPr>
            <p:cNvPr id="68" name="object 68"/>
            <p:cNvSpPr/>
            <p:nvPr/>
          </p:nvSpPr>
          <p:spPr>
            <a:xfrm>
              <a:off x="2570099" y="2554249"/>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69" name="object 69"/>
            <p:cNvSpPr/>
            <p:nvPr/>
          </p:nvSpPr>
          <p:spPr>
            <a:xfrm>
              <a:off x="2570099" y="2554351"/>
              <a:ext cx="212725" cy="212090"/>
            </a:xfrm>
            <a:custGeom>
              <a:avLst/>
              <a:gdLst/>
              <a:ahLst/>
              <a:cxnLst/>
              <a:rect l="l" t="t" r="r" b="b"/>
              <a:pathLst>
                <a:path w="212725" h="212089">
                  <a:moveTo>
                    <a:pt x="106425" y="0"/>
                  </a:moveTo>
                  <a:lnTo>
                    <a:pt x="81280" y="81025"/>
                  </a:lnTo>
                  <a:lnTo>
                    <a:pt x="0" y="81025"/>
                  </a:lnTo>
                  <a:lnTo>
                    <a:pt x="65786" y="131063"/>
                  </a:lnTo>
                  <a:lnTo>
                    <a:pt x="40639" y="212089"/>
                  </a:lnTo>
                  <a:lnTo>
                    <a:pt x="106425" y="162051"/>
                  </a:lnTo>
                  <a:lnTo>
                    <a:pt x="172084" y="212089"/>
                  </a:lnTo>
                  <a:lnTo>
                    <a:pt x="147065" y="131063"/>
                  </a:lnTo>
                  <a:lnTo>
                    <a:pt x="212725" y="81025"/>
                  </a:lnTo>
                  <a:lnTo>
                    <a:pt x="131444" y="81025"/>
                  </a:lnTo>
                  <a:lnTo>
                    <a:pt x="106425" y="0"/>
                  </a:lnTo>
                  <a:close/>
                </a:path>
              </a:pathLst>
            </a:custGeom>
            <a:solidFill>
              <a:srgbClr val="FFCC00"/>
            </a:solidFill>
          </p:spPr>
          <p:txBody>
            <a:bodyPr wrap="square" lIns="0" tIns="0" rIns="0" bIns="0" rtlCol="0"/>
            <a:lstStyle/>
            <a:p>
              <a:endParaRPr/>
            </a:p>
          </p:txBody>
        </p:sp>
        <p:sp>
          <p:nvSpPr>
            <p:cNvPr id="70" name="object 70"/>
            <p:cNvSpPr/>
            <p:nvPr/>
          </p:nvSpPr>
          <p:spPr>
            <a:xfrm>
              <a:off x="2570099" y="2554351"/>
              <a:ext cx="212725" cy="212090"/>
            </a:xfrm>
            <a:custGeom>
              <a:avLst/>
              <a:gdLst/>
              <a:ahLst/>
              <a:cxnLst/>
              <a:rect l="l" t="t" r="r" b="b"/>
              <a:pathLst>
                <a:path w="212725" h="212089">
                  <a:moveTo>
                    <a:pt x="0" y="81025"/>
                  </a:moveTo>
                  <a:lnTo>
                    <a:pt x="81280" y="81025"/>
                  </a:lnTo>
                  <a:lnTo>
                    <a:pt x="106425" y="0"/>
                  </a:lnTo>
                  <a:lnTo>
                    <a:pt x="131444" y="81025"/>
                  </a:lnTo>
                  <a:lnTo>
                    <a:pt x="212725" y="81025"/>
                  </a:lnTo>
                  <a:lnTo>
                    <a:pt x="147065" y="131063"/>
                  </a:lnTo>
                  <a:lnTo>
                    <a:pt x="172084" y="212089"/>
                  </a:lnTo>
                  <a:lnTo>
                    <a:pt x="106425" y="162051"/>
                  </a:lnTo>
                  <a:lnTo>
                    <a:pt x="40639" y="212089"/>
                  </a:lnTo>
                  <a:lnTo>
                    <a:pt x="65786" y="131063"/>
                  </a:lnTo>
                  <a:lnTo>
                    <a:pt x="0" y="81025"/>
                  </a:lnTo>
                  <a:close/>
                </a:path>
              </a:pathLst>
            </a:custGeom>
            <a:ln w="9525">
              <a:solidFill>
                <a:srgbClr val="000000"/>
              </a:solidFill>
            </a:ln>
          </p:spPr>
          <p:txBody>
            <a:bodyPr wrap="square" lIns="0" tIns="0" rIns="0" bIns="0" rtlCol="0"/>
            <a:lstStyle/>
            <a:p>
              <a:endParaRPr/>
            </a:p>
          </p:txBody>
        </p:sp>
        <p:sp>
          <p:nvSpPr>
            <p:cNvPr id="71" name="object 71"/>
            <p:cNvSpPr/>
            <p:nvPr/>
          </p:nvSpPr>
          <p:spPr>
            <a:xfrm>
              <a:off x="2781300" y="2554249"/>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72" name="object 72"/>
            <p:cNvSpPr/>
            <p:nvPr/>
          </p:nvSpPr>
          <p:spPr>
            <a:xfrm>
              <a:off x="2781300" y="2554351"/>
              <a:ext cx="211454" cy="212090"/>
            </a:xfrm>
            <a:custGeom>
              <a:avLst/>
              <a:gdLst/>
              <a:ahLst/>
              <a:cxnLst/>
              <a:rect l="l" t="t" r="r" b="b"/>
              <a:pathLst>
                <a:path w="211455" h="212089">
                  <a:moveTo>
                    <a:pt x="105537" y="0"/>
                  </a:moveTo>
                  <a:lnTo>
                    <a:pt x="80644" y="81025"/>
                  </a:lnTo>
                  <a:lnTo>
                    <a:pt x="0" y="81025"/>
                  </a:lnTo>
                  <a:lnTo>
                    <a:pt x="65277" y="131063"/>
                  </a:lnTo>
                  <a:lnTo>
                    <a:pt x="40258" y="212089"/>
                  </a:lnTo>
                  <a:lnTo>
                    <a:pt x="105537" y="162051"/>
                  </a:lnTo>
                  <a:lnTo>
                    <a:pt x="170814" y="212089"/>
                  </a:lnTo>
                  <a:lnTo>
                    <a:pt x="145923" y="131063"/>
                  </a:lnTo>
                  <a:lnTo>
                    <a:pt x="211200" y="81025"/>
                  </a:lnTo>
                  <a:lnTo>
                    <a:pt x="130429" y="81025"/>
                  </a:lnTo>
                  <a:lnTo>
                    <a:pt x="105537" y="0"/>
                  </a:lnTo>
                  <a:close/>
                </a:path>
              </a:pathLst>
            </a:custGeom>
            <a:solidFill>
              <a:srgbClr val="FFCC00"/>
            </a:solidFill>
          </p:spPr>
          <p:txBody>
            <a:bodyPr wrap="square" lIns="0" tIns="0" rIns="0" bIns="0" rtlCol="0"/>
            <a:lstStyle/>
            <a:p>
              <a:endParaRPr/>
            </a:p>
          </p:txBody>
        </p:sp>
        <p:sp>
          <p:nvSpPr>
            <p:cNvPr id="73" name="object 73"/>
            <p:cNvSpPr/>
            <p:nvPr/>
          </p:nvSpPr>
          <p:spPr>
            <a:xfrm>
              <a:off x="2781300" y="2554351"/>
              <a:ext cx="211454" cy="212090"/>
            </a:xfrm>
            <a:custGeom>
              <a:avLst/>
              <a:gdLst/>
              <a:ahLst/>
              <a:cxnLst/>
              <a:rect l="l" t="t" r="r" b="b"/>
              <a:pathLst>
                <a:path w="211455" h="212089">
                  <a:moveTo>
                    <a:pt x="0" y="81025"/>
                  </a:moveTo>
                  <a:lnTo>
                    <a:pt x="80644" y="81025"/>
                  </a:lnTo>
                  <a:lnTo>
                    <a:pt x="105537" y="0"/>
                  </a:lnTo>
                  <a:lnTo>
                    <a:pt x="130429" y="81025"/>
                  </a:lnTo>
                  <a:lnTo>
                    <a:pt x="211200" y="81025"/>
                  </a:lnTo>
                  <a:lnTo>
                    <a:pt x="145923" y="131063"/>
                  </a:lnTo>
                  <a:lnTo>
                    <a:pt x="170814" y="212089"/>
                  </a:lnTo>
                  <a:lnTo>
                    <a:pt x="105537" y="162051"/>
                  </a:lnTo>
                  <a:lnTo>
                    <a:pt x="40258" y="212089"/>
                  </a:lnTo>
                  <a:lnTo>
                    <a:pt x="65277" y="131063"/>
                  </a:lnTo>
                  <a:lnTo>
                    <a:pt x="0" y="81025"/>
                  </a:lnTo>
                  <a:close/>
                </a:path>
              </a:pathLst>
            </a:custGeom>
            <a:ln w="9525">
              <a:solidFill>
                <a:srgbClr val="000000"/>
              </a:solidFill>
            </a:ln>
          </p:spPr>
          <p:txBody>
            <a:bodyPr wrap="square" lIns="0" tIns="0" rIns="0" bIns="0" rtlCol="0"/>
            <a:lstStyle/>
            <a:p>
              <a:endParaRPr/>
            </a:p>
          </p:txBody>
        </p:sp>
        <p:sp>
          <p:nvSpPr>
            <p:cNvPr id="74" name="object 74"/>
            <p:cNvSpPr/>
            <p:nvPr/>
          </p:nvSpPr>
          <p:spPr>
            <a:xfrm>
              <a:off x="1935226" y="2780538"/>
              <a:ext cx="211454" cy="195580"/>
            </a:xfrm>
            <a:custGeom>
              <a:avLst/>
              <a:gdLst/>
              <a:ahLst/>
              <a:cxnLst/>
              <a:rect l="l" t="t" r="r" b="b"/>
              <a:pathLst>
                <a:path w="211455" h="195580">
                  <a:moveTo>
                    <a:pt x="105537" y="0"/>
                  </a:moveTo>
                  <a:lnTo>
                    <a:pt x="80644" y="74422"/>
                  </a:lnTo>
                  <a:lnTo>
                    <a:pt x="0" y="74422"/>
                  </a:lnTo>
                  <a:lnTo>
                    <a:pt x="65150" y="120523"/>
                  </a:lnTo>
                  <a:lnTo>
                    <a:pt x="40259" y="195072"/>
                  </a:lnTo>
                  <a:lnTo>
                    <a:pt x="105537" y="148971"/>
                  </a:lnTo>
                  <a:lnTo>
                    <a:pt x="170815" y="195072"/>
                  </a:lnTo>
                  <a:lnTo>
                    <a:pt x="145796" y="120523"/>
                  </a:lnTo>
                  <a:lnTo>
                    <a:pt x="211074" y="74422"/>
                  </a:lnTo>
                  <a:lnTo>
                    <a:pt x="130429" y="74422"/>
                  </a:lnTo>
                  <a:lnTo>
                    <a:pt x="105537" y="0"/>
                  </a:lnTo>
                  <a:close/>
                </a:path>
              </a:pathLst>
            </a:custGeom>
            <a:solidFill>
              <a:srgbClr val="FFCC00"/>
            </a:solidFill>
          </p:spPr>
          <p:txBody>
            <a:bodyPr wrap="square" lIns="0" tIns="0" rIns="0" bIns="0" rtlCol="0"/>
            <a:lstStyle/>
            <a:p>
              <a:endParaRPr/>
            </a:p>
          </p:txBody>
        </p:sp>
        <p:sp>
          <p:nvSpPr>
            <p:cNvPr id="75" name="object 75"/>
            <p:cNvSpPr/>
            <p:nvPr/>
          </p:nvSpPr>
          <p:spPr>
            <a:xfrm>
              <a:off x="1935226" y="2780538"/>
              <a:ext cx="211454" cy="195580"/>
            </a:xfrm>
            <a:custGeom>
              <a:avLst/>
              <a:gdLst/>
              <a:ahLst/>
              <a:cxnLst/>
              <a:rect l="l" t="t" r="r" b="b"/>
              <a:pathLst>
                <a:path w="211455" h="195580">
                  <a:moveTo>
                    <a:pt x="0" y="74422"/>
                  </a:moveTo>
                  <a:lnTo>
                    <a:pt x="80644" y="74422"/>
                  </a:lnTo>
                  <a:lnTo>
                    <a:pt x="105537" y="0"/>
                  </a:lnTo>
                  <a:lnTo>
                    <a:pt x="130429" y="74422"/>
                  </a:lnTo>
                  <a:lnTo>
                    <a:pt x="211074" y="74422"/>
                  </a:lnTo>
                  <a:lnTo>
                    <a:pt x="145796" y="120523"/>
                  </a:lnTo>
                  <a:lnTo>
                    <a:pt x="170815" y="195072"/>
                  </a:lnTo>
                  <a:lnTo>
                    <a:pt x="105537" y="148971"/>
                  </a:lnTo>
                  <a:lnTo>
                    <a:pt x="40259" y="195072"/>
                  </a:lnTo>
                  <a:lnTo>
                    <a:pt x="65150" y="120523"/>
                  </a:lnTo>
                  <a:lnTo>
                    <a:pt x="0" y="74422"/>
                  </a:lnTo>
                  <a:close/>
                </a:path>
              </a:pathLst>
            </a:custGeom>
            <a:ln w="9525">
              <a:solidFill>
                <a:srgbClr val="000000"/>
              </a:solidFill>
            </a:ln>
          </p:spPr>
          <p:txBody>
            <a:bodyPr wrap="square" lIns="0" tIns="0" rIns="0" bIns="0" rtlCol="0"/>
            <a:lstStyle/>
            <a:p>
              <a:endParaRPr/>
            </a:p>
          </p:txBody>
        </p:sp>
        <p:sp>
          <p:nvSpPr>
            <p:cNvPr id="76" name="object 76"/>
            <p:cNvSpPr/>
            <p:nvPr/>
          </p:nvSpPr>
          <p:spPr>
            <a:xfrm>
              <a:off x="2146300" y="278056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77" name="object 77"/>
            <p:cNvSpPr/>
            <p:nvPr/>
          </p:nvSpPr>
          <p:spPr>
            <a:xfrm>
              <a:off x="2146300" y="2780538"/>
              <a:ext cx="212725" cy="195580"/>
            </a:xfrm>
            <a:custGeom>
              <a:avLst/>
              <a:gdLst/>
              <a:ahLst/>
              <a:cxnLst/>
              <a:rect l="l" t="t" r="r" b="b"/>
              <a:pathLst>
                <a:path w="212725" h="195580">
                  <a:moveTo>
                    <a:pt x="106299" y="0"/>
                  </a:moveTo>
                  <a:lnTo>
                    <a:pt x="81280" y="74422"/>
                  </a:lnTo>
                  <a:lnTo>
                    <a:pt x="0" y="74422"/>
                  </a:lnTo>
                  <a:lnTo>
                    <a:pt x="65786" y="120523"/>
                  </a:lnTo>
                  <a:lnTo>
                    <a:pt x="40639" y="195072"/>
                  </a:lnTo>
                  <a:lnTo>
                    <a:pt x="106299" y="148971"/>
                  </a:lnTo>
                  <a:lnTo>
                    <a:pt x="172085" y="195072"/>
                  </a:lnTo>
                  <a:lnTo>
                    <a:pt x="146938" y="120523"/>
                  </a:lnTo>
                  <a:lnTo>
                    <a:pt x="212725" y="74422"/>
                  </a:lnTo>
                  <a:lnTo>
                    <a:pt x="131444" y="74422"/>
                  </a:lnTo>
                  <a:lnTo>
                    <a:pt x="106299" y="0"/>
                  </a:lnTo>
                  <a:close/>
                </a:path>
              </a:pathLst>
            </a:custGeom>
            <a:solidFill>
              <a:srgbClr val="FFCC00"/>
            </a:solidFill>
          </p:spPr>
          <p:txBody>
            <a:bodyPr wrap="square" lIns="0" tIns="0" rIns="0" bIns="0" rtlCol="0"/>
            <a:lstStyle/>
            <a:p>
              <a:endParaRPr/>
            </a:p>
          </p:txBody>
        </p:sp>
        <p:sp>
          <p:nvSpPr>
            <p:cNvPr id="78" name="object 78"/>
            <p:cNvSpPr/>
            <p:nvPr/>
          </p:nvSpPr>
          <p:spPr>
            <a:xfrm>
              <a:off x="2146300" y="2780538"/>
              <a:ext cx="212725" cy="195580"/>
            </a:xfrm>
            <a:custGeom>
              <a:avLst/>
              <a:gdLst/>
              <a:ahLst/>
              <a:cxnLst/>
              <a:rect l="l" t="t" r="r" b="b"/>
              <a:pathLst>
                <a:path w="212725" h="195580">
                  <a:moveTo>
                    <a:pt x="0" y="74422"/>
                  </a:moveTo>
                  <a:lnTo>
                    <a:pt x="81280" y="74422"/>
                  </a:lnTo>
                  <a:lnTo>
                    <a:pt x="106299" y="0"/>
                  </a:lnTo>
                  <a:lnTo>
                    <a:pt x="131444" y="74422"/>
                  </a:lnTo>
                  <a:lnTo>
                    <a:pt x="212725" y="74422"/>
                  </a:lnTo>
                  <a:lnTo>
                    <a:pt x="146938" y="120523"/>
                  </a:lnTo>
                  <a:lnTo>
                    <a:pt x="172085" y="195072"/>
                  </a:lnTo>
                  <a:lnTo>
                    <a:pt x="106299" y="148971"/>
                  </a:lnTo>
                  <a:lnTo>
                    <a:pt x="40639" y="195072"/>
                  </a:lnTo>
                  <a:lnTo>
                    <a:pt x="65786" y="120523"/>
                  </a:lnTo>
                  <a:lnTo>
                    <a:pt x="0" y="74422"/>
                  </a:lnTo>
                  <a:close/>
                </a:path>
              </a:pathLst>
            </a:custGeom>
            <a:ln w="9525">
              <a:solidFill>
                <a:srgbClr val="000000"/>
              </a:solidFill>
            </a:ln>
          </p:spPr>
          <p:txBody>
            <a:bodyPr wrap="square" lIns="0" tIns="0" rIns="0" bIns="0" rtlCol="0"/>
            <a:lstStyle/>
            <a:p>
              <a:endParaRPr/>
            </a:p>
          </p:txBody>
        </p:sp>
        <p:sp>
          <p:nvSpPr>
            <p:cNvPr id="79" name="object 79"/>
            <p:cNvSpPr/>
            <p:nvPr/>
          </p:nvSpPr>
          <p:spPr>
            <a:xfrm>
              <a:off x="2357501" y="278056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80" name="object 80"/>
            <p:cNvSpPr/>
            <p:nvPr/>
          </p:nvSpPr>
          <p:spPr>
            <a:xfrm>
              <a:off x="2357501" y="2780538"/>
              <a:ext cx="214629" cy="195580"/>
            </a:xfrm>
            <a:custGeom>
              <a:avLst/>
              <a:gdLst/>
              <a:ahLst/>
              <a:cxnLst/>
              <a:rect l="l" t="t" r="r" b="b"/>
              <a:pathLst>
                <a:path w="214630" h="195580">
                  <a:moveTo>
                    <a:pt x="107061" y="0"/>
                  </a:moveTo>
                  <a:lnTo>
                    <a:pt x="81787" y="74422"/>
                  </a:lnTo>
                  <a:lnTo>
                    <a:pt x="0" y="74422"/>
                  </a:lnTo>
                  <a:lnTo>
                    <a:pt x="66167" y="120523"/>
                  </a:lnTo>
                  <a:lnTo>
                    <a:pt x="40893" y="195072"/>
                  </a:lnTo>
                  <a:lnTo>
                    <a:pt x="107061" y="148971"/>
                  </a:lnTo>
                  <a:lnTo>
                    <a:pt x="173228" y="195072"/>
                  </a:lnTo>
                  <a:lnTo>
                    <a:pt x="147955" y="120523"/>
                  </a:lnTo>
                  <a:lnTo>
                    <a:pt x="214249" y="74422"/>
                  </a:lnTo>
                  <a:lnTo>
                    <a:pt x="132334" y="74422"/>
                  </a:lnTo>
                  <a:lnTo>
                    <a:pt x="107061" y="0"/>
                  </a:lnTo>
                  <a:close/>
                </a:path>
              </a:pathLst>
            </a:custGeom>
            <a:solidFill>
              <a:srgbClr val="FFCC00"/>
            </a:solidFill>
          </p:spPr>
          <p:txBody>
            <a:bodyPr wrap="square" lIns="0" tIns="0" rIns="0" bIns="0" rtlCol="0"/>
            <a:lstStyle/>
            <a:p>
              <a:endParaRPr/>
            </a:p>
          </p:txBody>
        </p:sp>
        <p:sp>
          <p:nvSpPr>
            <p:cNvPr id="81" name="object 81"/>
            <p:cNvSpPr/>
            <p:nvPr/>
          </p:nvSpPr>
          <p:spPr>
            <a:xfrm>
              <a:off x="2357501" y="2780538"/>
              <a:ext cx="214629" cy="195580"/>
            </a:xfrm>
            <a:custGeom>
              <a:avLst/>
              <a:gdLst/>
              <a:ahLst/>
              <a:cxnLst/>
              <a:rect l="l" t="t" r="r" b="b"/>
              <a:pathLst>
                <a:path w="214630" h="195580">
                  <a:moveTo>
                    <a:pt x="0" y="74422"/>
                  </a:moveTo>
                  <a:lnTo>
                    <a:pt x="81787" y="74422"/>
                  </a:lnTo>
                  <a:lnTo>
                    <a:pt x="107061" y="0"/>
                  </a:lnTo>
                  <a:lnTo>
                    <a:pt x="132334" y="74422"/>
                  </a:lnTo>
                  <a:lnTo>
                    <a:pt x="214249" y="74422"/>
                  </a:lnTo>
                  <a:lnTo>
                    <a:pt x="147955" y="120523"/>
                  </a:lnTo>
                  <a:lnTo>
                    <a:pt x="173228" y="195072"/>
                  </a:lnTo>
                  <a:lnTo>
                    <a:pt x="107061" y="148971"/>
                  </a:lnTo>
                  <a:lnTo>
                    <a:pt x="40893" y="195072"/>
                  </a:lnTo>
                  <a:lnTo>
                    <a:pt x="66167" y="120523"/>
                  </a:lnTo>
                  <a:lnTo>
                    <a:pt x="0" y="74422"/>
                  </a:lnTo>
                  <a:close/>
                </a:path>
              </a:pathLst>
            </a:custGeom>
            <a:ln w="9525">
              <a:solidFill>
                <a:srgbClr val="000000"/>
              </a:solidFill>
            </a:ln>
          </p:spPr>
          <p:txBody>
            <a:bodyPr wrap="square" lIns="0" tIns="0" rIns="0" bIns="0" rtlCol="0"/>
            <a:lstStyle/>
            <a:p>
              <a:endParaRPr/>
            </a:p>
          </p:txBody>
        </p:sp>
        <p:sp>
          <p:nvSpPr>
            <p:cNvPr id="82" name="object 82"/>
            <p:cNvSpPr/>
            <p:nvPr/>
          </p:nvSpPr>
          <p:spPr>
            <a:xfrm>
              <a:off x="2570099" y="278056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83" name="object 83"/>
            <p:cNvSpPr/>
            <p:nvPr/>
          </p:nvSpPr>
          <p:spPr>
            <a:xfrm>
              <a:off x="2570099" y="2780538"/>
              <a:ext cx="212725" cy="195580"/>
            </a:xfrm>
            <a:custGeom>
              <a:avLst/>
              <a:gdLst/>
              <a:ahLst/>
              <a:cxnLst/>
              <a:rect l="l" t="t" r="r" b="b"/>
              <a:pathLst>
                <a:path w="212725" h="195580">
                  <a:moveTo>
                    <a:pt x="106425" y="0"/>
                  </a:moveTo>
                  <a:lnTo>
                    <a:pt x="81280" y="74422"/>
                  </a:lnTo>
                  <a:lnTo>
                    <a:pt x="0" y="74422"/>
                  </a:lnTo>
                  <a:lnTo>
                    <a:pt x="65786" y="120523"/>
                  </a:lnTo>
                  <a:lnTo>
                    <a:pt x="40639" y="195072"/>
                  </a:lnTo>
                  <a:lnTo>
                    <a:pt x="106425" y="148971"/>
                  </a:lnTo>
                  <a:lnTo>
                    <a:pt x="172084" y="195072"/>
                  </a:lnTo>
                  <a:lnTo>
                    <a:pt x="147065" y="120523"/>
                  </a:lnTo>
                  <a:lnTo>
                    <a:pt x="212725" y="74422"/>
                  </a:lnTo>
                  <a:lnTo>
                    <a:pt x="131444" y="74422"/>
                  </a:lnTo>
                  <a:lnTo>
                    <a:pt x="106425" y="0"/>
                  </a:lnTo>
                  <a:close/>
                </a:path>
              </a:pathLst>
            </a:custGeom>
            <a:solidFill>
              <a:srgbClr val="FFCC00"/>
            </a:solidFill>
          </p:spPr>
          <p:txBody>
            <a:bodyPr wrap="square" lIns="0" tIns="0" rIns="0" bIns="0" rtlCol="0"/>
            <a:lstStyle/>
            <a:p>
              <a:endParaRPr/>
            </a:p>
          </p:txBody>
        </p:sp>
        <p:sp>
          <p:nvSpPr>
            <p:cNvPr id="84" name="object 84"/>
            <p:cNvSpPr/>
            <p:nvPr/>
          </p:nvSpPr>
          <p:spPr>
            <a:xfrm>
              <a:off x="2570099" y="2780538"/>
              <a:ext cx="212725" cy="195580"/>
            </a:xfrm>
            <a:custGeom>
              <a:avLst/>
              <a:gdLst/>
              <a:ahLst/>
              <a:cxnLst/>
              <a:rect l="l" t="t" r="r" b="b"/>
              <a:pathLst>
                <a:path w="212725" h="195580">
                  <a:moveTo>
                    <a:pt x="0" y="74422"/>
                  </a:moveTo>
                  <a:lnTo>
                    <a:pt x="81280" y="74422"/>
                  </a:lnTo>
                  <a:lnTo>
                    <a:pt x="106425" y="0"/>
                  </a:lnTo>
                  <a:lnTo>
                    <a:pt x="131444" y="74422"/>
                  </a:lnTo>
                  <a:lnTo>
                    <a:pt x="212725" y="74422"/>
                  </a:lnTo>
                  <a:lnTo>
                    <a:pt x="147065" y="120523"/>
                  </a:lnTo>
                  <a:lnTo>
                    <a:pt x="172084" y="195072"/>
                  </a:lnTo>
                  <a:lnTo>
                    <a:pt x="106425" y="148971"/>
                  </a:lnTo>
                  <a:lnTo>
                    <a:pt x="40639" y="195072"/>
                  </a:lnTo>
                  <a:lnTo>
                    <a:pt x="65786" y="120523"/>
                  </a:lnTo>
                  <a:lnTo>
                    <a:pt x="0" y="74422"/>
                  </a:lnTo>
                  <a:close/>
                </a:path>
              </a:pathLst>
            </a:custGeom>
            <a:ln w="9525">
              <a:solidFill>
                <a:srgbClr val="000000"/>
              </a:solidFill>
            </a:ln>
          </p:spPr>
          <p:txBody>
            <a:bodyPr wrap="square" lIns="0" tIns="0" rIns="0" bIns="0" rtlCol="0"/>
            <a:lstStyle/>
            <a:p>
              <a:endParaRPr/>
            </a:p>
          </p:txBody>
        </p:sp>
        <p:sp>
          <p:nvSpPr>
            <p:cNvPr id="85" name="object 85"/>
            <p:cNvSpPr/>
            <p:nvPr/>
          </p:nvSpPr>
          <p:spPr>
            <a:xfrm>
              <a:off x="2781300" y="278056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86" name="object 86"/>
            <p:cNvSpPr/>
            <p:nvPr/>
          </p:nvSpPr>
          <p:spPr>
            <a:xfrm>
              <a:off x="2781300" y="2780538"/>
              <a:ext cx="211454" cy="195580"/>
            </a:xfrm>
            <a:custGeom>
              <a:avLst/>
              <a:gdLst/>
              <a:ahLst/>
              <a:cxnLst/>
              <a:rect l="l" t="t" r="r" b="b"/>
              <a:pathLst>
                <a:path w="211455" h="195580">
                  <a:moveTo>
                    <a:pt x="105537" y="0"/>
                  </a:moveTo>
                  <a:lnTo>
                    <a:pt x="80644" y="74422"/>
                  </a:lnTo>
                  <a:lnTo>
                    <a:pt x="0" y="74422"/>
                  </a:lnTo>
                  <a:lnTo>
                    <a:pt x="65277" y="120523"/>
                  </a:lnTo>
                  <a:lnTo>
                    <a:pt x="40258" y="195072"/>
                  </a:lnTo>
                  <a:lnTo>
                    <a:pt x="105537" y="148971"/>
                  </a:lnTo>
                  <a:lnTo>
                    <a:pt x="170814" y="195072"/>
                  </a:lnTo>
                  <a:lnTo>
                    <a:pt x="145923" y="120523"/>
                  </a:lnTo>
                  <a:lnTo>
                    <a:pt x="211200" y="74422"/>
                  </a:lnTo>
                  <a:lnTo>
                    <a:pt x="130429" y="74422"/>
                  </a:lnTo>
                  <a:lnTo>
                    <a:pt x="105537" y="0"/>
                  </a:lnTo>
                  <a:close/>
                </a:path>
              </a:pathLst>
            </a:custGeom>
            <a:solidFill>
              <a:srgbClr val="FFCC00"/>
            </a:solidFill>
          </p:spPr>
          <p:txBody>
            <a:bodyPr wrap="square" lIns="0" tIns="0" rIns="0" bIns="0" rtlCol="0"/>
            <a:lstStyle/>
            <a:p>
              <a:endParaRPr/>
            </a:p>
          </p:txBody>
        </p:sp>
        <p:sp>
          <p:nvSpPr>
            <p:cNvPr id="87" name="object 87"/>
            <p:cNvSpPr/>
            <p:nvPr/>
          </p:nvSpPr>
          <p:spPr>
            <a:xfrm>
              <a:off x="2781300" y="2780538"/>
              <a:ext cx="211454" cy="195580"/>
            </a:xfrm>
            <a:custGeom>
              <a:avLst/>
              <a:gdLst/>
              <a:ahLst/>
              <a:cxnLst/>
              <a:rect l="l" t="t" r="r" b="b"/>
              <a:pathLst>
                <a:path w="211455" h="195580">
                  <a:moveTo>
                    <a:pt x="0" y="74422"/>
                  </a:moveTo>
                  <a:lnTo>
                    <a:pt x="80644" y="74422"/>
                  </a:lnTo>
                  <a:lnTo>
                    <a:pt x="105537" y="0"/>
                  </a:lnTo>
                  <a:lnTo>
                    <a:pt x="130429" y="74422"/>
                  </a:lnTo>
                  <a:lnTo>
                    <a:pt x="211200" y="74422"/>
                  </a:lnTo>
                  <a:lnTo>
                    <a:pt x="145923" y="120523"/>
                  </a:lnTo>
                  <a:lnTo>
                    <a:pt x="170814" y="195072"/>
                  </a:lnTo>
                  <a:lnTo>
                    <a:pt x="105537" y="148971"/>
                  </a:lnTo>
                  <a:lnTo>
                    <a:pt x="40258" y="195072"/>
                  </a:lnTo>
                  <a:lnTo>
                    <a:pt x="65277" y="120523"/>
                  </a:lnTo>
                  <a:lnTo>
                    <a:pt x="0" y="74422"/>
                  </a:lnTo>
                  <a:close/>
                </a:path>
              </a:pathLst>
            </a:custGeom>
            <a:ln w="9525">
              <a:solidFill>
                <a:srgbClr val="000000"/>
              </a:solidFill>
            </a:ln>
          </p:spPr>
          <p:txBody>
            <a:bodyPr wrap="square" lIns="0" tIns="0" rIns="0" bIns="0" rtlCol="0"/>
            <a:lstStyle/>
            <a:p>
              <a:endParaRPr/>
            </a:p>
          </p:txBody>
        </p:sp>
        <p:sp>
          <p:nvSpPr>
            <p:cNvPr id="88" name="object 88"/>
            <p:cNvSpPr/>
            <p:nvPr/>
          </p:nvSpPr>
          <p:spPr>
            <a:xfrm>
              <a:off x="1935226" y="297868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89" name="object 89"/>
            <p:cNvSpPr/>
            <p:nvPr/>
          </p:nvSpPr>
          <p:spPr>
            <a:xfrm>
              <a:off x="1935226" y="2978658"/>
              <a:ext cx="211454" cy="212725"/>
            </a:xfrm>
            <a:custGeom>
              <a:avLst/>
              <a:gdLst/>
              <a:ahLst/>
              <a:cxnLst/>
              <a:rect l="l" t="t" r="r" b="b"/>
              <a:pathLst>
                <a:path w="211455" h="212725">
                  <a:moveTo>
                    <a:pt x="105537" y="0"/>
                  </a:moveTo>
                  <a:lnTo>
                    <a:pt x="80644" y="81025"/>
                  </a:lnTo>
                  <a:lnTo>
                    <a:pt x="0" y="81025"/>
                  </a:lnTo>
                  <a:lnTo>
                    <a:pt x="65150" y="131190"/>
                  </a:lnTo>
                  <a:lnTo>
                    <a:pt x="40259" y="212216"/>
                  </a:lnTo>
                  <a:lnTo>
                    <a:pt x="105537" y="162178"/>
                  </a:lnTo>
                  <a:lnTo>
                    <a:pt x="170815" y="212216"/>
                  </a:lnTo>
                  <a:lnTo>
                    <a:pt x="145796" y="131190"/>
                  </a:lnTo>
                  <a:lnTo>
                    <a:pt x="211074" y="81025"/>
                  </a:lnTo>
                  <a:lnTo>
                    <a:pt x="130429" y="81025"/>
                  </a:lnTo>
                  <a:lnTo>
                    <a:pt x="105537" y="0"/>
                  </a:lnTo>
                  <a:close/>
                </a:path>
              </a:pathLst>
            </a:custGeom>
            <a:solidFill>
              <a:srgbClr val="FFCC00"/>
            </a:solidFill>
          </p:spPr>
          <p:txBody>
            <a:bodyPr wrap="square" lIns="0" tIns="0" rIns="0" bIns="0" rtlCol="0"/>
            <a:lstStyle/>
            <a:p>
              <a:endParaRPr/>
            </a:p>
          </p:txBody>
        </p:sp>
        <p:sp>
          <p:nvSpPr>
            <p:cNvPr id="90" name="object 90"/>
            <p:cNvSpPr/>
            <p:nvPr/>
          </p:nvSpPr>
          <p:spPr>
            <a:xfrm>
              <a:off x="1935226" y="2978658"/>
              <a:ext cx="211454" cy="212725"/>
            </a:xfrm>
            <a:custGeom>
              <a:avLst/>
              <a:gdLst/>
              <a:ahLst/>
              <a:cxnLst/>
              <a:rect l="l" t="t" r="r" b="b"/>
              <a:pathLst>
                <a:path w="211455" h="212725">
                  <a:moveTo>
                    <a:pt x="0" y="81025"/>
                  </a:moveTo>
                  <a:lnTo>
                    <a:pt x="80644" y="81025"/>
                  </a:lnTo>
                  <a:lnTo>
                    <a:pt x="105537" y="0"/>
                  </a:lnTo>
                  <a:lnTo>
                    <a:pt x="130429" y="81025"/>
                  </a:lnTo>
                  <a:lnTo>
                    <a:pt x="211074" y="81025"/>
                  </a:lnTo>
                  <a:lnTo>
                    <a:pt x="145796" y="131190"/>
                  </a:lnTo>
                  <a:lnTo>
                    <a:pt x="170815" y="212216"/>
                  </a:lnTo>
                  <a:lnTo>
                    <a:pt x="105537" y="162178"/>
                  </a:lnTo>
                  <a:lnTo>
                    <a:pt x="40259" y="212216"/>
                  </a:lnTo>
                  <a:lnTo>
                    <a:pt x="65150" y="131190"/>
                  </a:lnTo>
                  <a:lnTo>
                    <a:pt x="0" y="81025"/>
                  </a:lnTo>
                  <a:close/>
                </a:path>
              </a:pathLst>
            </a:custGeom>
            <a:ln w="9525">
              <a:solidFill>
                <a:srgbClr val="000000"/>
              </a:solidFill>
            </a:ln>
          </p:spPr>
          <p:txBody>
            <a:bodyPr wrap="square" lIns="0" tIns="0" rIns="0" bIns="0" rtlCol="0"/>
            <a:lstStyle/>
            <a:p>
              <a:endParaRPr/>
            </a:p>
          </p:txBody>
        </p:sp>
        <p:sp>
          <p:nvSpPr>
            <p:cNvPr id="91" name="object 91"/>
            <p:cNvSpPr/>
            <p:nvPr/>
          </p:nvSpPr>
          <p:spPr>
            <a:xfrm>
              <a:off x="2146300" y="297868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92" name="object 92"/>
            <p:cNvSpPr/>
            <p:nvPr/>
          </p:nvSpPr>
          <p:spPr>
            <a:xfrm>
              <a:off x="2146300" y="2978658"/>
              <a:ext cx="212725" cy="212725"/>
            </a:xfrm>
            <a:custGeom>
              <a:avLst/>
              <a:gdLst/>
              <a:ahLst/>
              <a:cxnLst/>
              <a:rect l="l" t="t" r="r" b="b"/>
              <a:pathLst>
                <a:path w="212725" h="212725">
                  <a:moveTo>
                    <a:pt x="106299" y="0"/>
                  </a:moveTo>
                  <a:lnTo>
                    <a:pt x="81280" y="81025"/>
                  </a:lnTo>
                  <a:lnTo>
                    <a:pt x="0" y="81025"/>
                  </a:lnTo>
                  <a:lnTo>
                    <a:pt x="65786" y="131190"/>
                  </a:lnTo>
                  <a:lnTo>
                    <a:pt x="40639" y="212216"/>
                  </a:lnTo>
                  <a:lnTo>
                    <a:pt x="106299" y="162178"/>
                  </a:lnTo>
                  <a:lnTo>
                    <a:pt x="172085" y="212216"/>
                  </a:lnTo>
                  <a:lnTo>
                    <a:pt x="146938" y="131190"/>
                  </a:lnTo>
                  <a:lnTo>
                    <a:pt x="212725" y="81025"/>
                  </a:lnTo>
                  <a:lnTo>
                    <a:pt x="131444" y="81025"/>
                  </a:lnTo>
                  <a:lnTo>
                    <a:pt x="106299" y="0"/>
                  </a:lnTo>
                  <a:close/>
                </a:path>
              </a:pathLst>
            </a:custGeom>
            <a:solidFill>
              <a:srgbClr val="FFCC00"/>
            </a:solidFill>
          </p:spPr>
          <p:txBody>
            <a:bodyPr wrap="square" lIns="0" tIns="0" rIns="0" bIns="0" rtlCol="0"/>
            <a:lstStyle/>
            <a:p>
              <a:endParaRPr/>
            </a:p>
          </p:txBody>
        </p:sp>
        <p:sp>
          <p:nvSpPr>
            <p:cNvPr id="93" name="object 93"/>
            <p:cNvSpPr/>
            <p:nvPr/>
          </p:nvSpPr>
          <p:spPr>
            <a:xfrm>
              <a:off x="2146300" y="2978658"/>
              <a:ext cx="212725" cy="212725"/>
            </a:xfrm>
            <a:custGeom>
              <a:avLst/>
              <a:gdLst/>
              <a:ahLst/>
              <a:cxnLst/>
              <a:rect l="l" t="t" r="r" b="b"/>
              <a:pathLst>
                <a:path w="212725" h="212725">
                  <a:moveTo>
                    <a:pt x="0" y="81025"/>
                  </a:moveTo>
                  <a:lnTo>
                    <a:pt x="81280" y="81025"/>
                  </a:lnTo>
                  <a:lnTo>
                    <a:pt x="106299" y="0"/>
                  </a:lnTo>
                  <a:lnTo>
                    <a:pt x="131444" y="81025"/>
                  </a:lnTo>
                  <a:lnTo>
                    <a:pt x="212725" y="81025"/>
                  </a:lnTo>
                  <a:lnTo>
                    <a:pt x="146938" y="131190"/>
                  </a:lnTo>
                  <a:lnTo>
                    <a:pt x="172085" y="212216"/>
                  </a:lnTo>
                  <a:lnTo>
                    <a:pt x="106299" y="162178"/>
                  </a:lnTo>
                  <a:lnTo>
                    <a:pt x="40639" y="212216"/>
                  </a:lnTo>
                  <a:lnTo>
                    <a:pt x="65786" y="131190"/>
                  </a:lnTo>
                  <a:lnTo>
                    <a:pt x="0" y="81025"/>
                  </a:lnTo>
                  <a:close/>
                </a:path>
              </a:pathLst>
            </a:custGeom>
            <a:ln w="9525">
              <a:solidFill>
                <a:srgbClr val="000000"/>
              </a:solidFill>
            </a:ln>
          </p:spPr>
          <p:txBody>
            <a:bodyPr wrap="square" lIns="0" tIns="0" rIns="0" bIns="0" rtlCol="0"/>
            <a:lstStyle/>
            <a:p>
              <a:endParaRPr/>
            </a:p>
          </p:txBody>
        </p:sp>
        <p:sp>
          <p:nvSpPr>
            <p:cNvPr id="94" name="object 94"/>
            <p:cNvSpPr/>
            <p:nvPr/>
          </p:nvSpPr>
          <p:spPr>
            <a:xfrm>
              <a:off x="2357501" y="297868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95" name="object 95"/>
            <p:cNvSpPr/>
            <p:nvPr/>
          </p:nvSpPr>
          <p:spPr>
            <a:xfrm>
              <a:off x="2357501" y="2978658"/>
              <a:ext cx="214629" cy="212725"/>
            </a:xfrm>
            <a:custGeom>
              <a:avLst/>
              <a:gdLst/>
              <a:ahLst/>
              <a:cxnLst/>
              <a:rect l="l" t="t" r="r" b="b"/>
              <a:pathLst>
                <a:path w="214630" h="212725">
                  <a:moveTo>
                    <a:pt x="107061" y="0"/>
                  </a:moveTo>
                  <a:lnTo>
                    <a:pt x="81787" y="81025"/>
                  </a:lnTo>
                  <a:lnTo>
                    <a:pt x="0" y="81025"/>
                  </a:lnTo>
                  <a:lnTo>
                    <a:pt x="66167" y="131190"/>
                  </a:lnTo>
                  <a:lnTo>
                    <a:pt x="40893" y="212216"/>
                  </a:lnTo>
                  <a:lnTo>
                    <a:pt x="107061" y="162178"/>
                  </a:lnTo>
                  <a:lnTo>
                    <a:pt x="173228" y="212216"/>
                  </a:lnTo>
                  <a:lnTo>
                    <a:pt x="147955" y="131190"/>
                  </a:lnTo>
                  <a:lnTo>
                    <a:pt x="214249" y="81025"/>
                  </a:lnTo>
                  <a:lnTo>
                    <a:pt x="132334" y="81025"/>
                  </a:lnTo>
                  <a:lnTo>
                    <a:pt x="107061" y="0"/>
                  </a:lnTo>
                  <a:close/>
                </a:path>
              </a:pathLst>
            </a:custGeom>
            <a:solidFill>
              <a:srgbClr val="FFCC00"/>
            </a:solidFill>
          </p:spPr>
          <p:txBody>
            <a:bodyPr wrap="square" lIns="0" tIns="0" rIns="0" bIns="0" rtlCol="0"/>
            <a:lstStyle/>
            <a:p>
              <a:endParaRPr/>
            </a:p>
          </p:txBody>
        </p:sp>
        <p:sp>
          <p:nvSpPr>
            <p:cNvPr id="96" name="object 96"/>
            <p:cNvSpPr/>
            <p:nvPr/>
          </p:nvSpPr>
          <p:spPr>
            <a:xfrm>
              <a:off x="2357501" y="2978658"/>
              <a:ext cx="214629" cy="212725"/>
            </a:xfrm>
            <a:custGeom>
              <a:avLst/>
              <a:gdLst/>
              <a:ahLst/>
              <a:cxnLst/>
              <a:rect l="l" t="t" r="r" b="b"/>
              <a:pathLst>
                <a:path w="214630" h="212725">
                  <a:moveTo>
                    <a:pt x="0" y="81025"/>
                  </a:moveTo>
                  <a:lnTo>
                    <a:pt x="81787" y="81025"/>
                  </a:lnTo>
                  <a:lnTo>
                    <a:pt x="107061" y="0"/>
                  </a:lnTo>
                  <a:lnTo>
                    <a:pt x="132334" y="81025"/>
                  </a:lnTo>
                  <a:lnTo>
                    <a:pt x="214249" y="81025"/>
                  </a:lnTo>
                  <a:lnTo>
                    <a:pt x="147955" y="131190"/>
                  </a:lnTo>
                  <a:lnTo>
                    <a:pt x="173228" y="212216"/>
                  </a:lnTo>
                  <a:lnTo>
                    <a:pt x="107061" y="162178"/>
                  </a:lnTo>
                  <a:lnTo>
                    <a:pt x="40893" y="212216"/>
                  </a:lnTo>
                  <a:lnTo>
                    <a:pt x="66167" y="131190"/>
                  </a:lnTo>
                  <a:lnTo>
                    <a:pt x="0" y="81025"/>
                  </a:lnTo>
                  <a:close/>
                </a:path>
              </a:pathLst>
            </a:custGeom>
            <a:ln w="9525">
              <a:solidFill>
                <a:srgbClr val="000000"/>
              </a:solidFill>
            </a:ln>
          </p:spPr>
          <p:txBody>
            <a:bodyPr wrap="square" lIns="0" tIns="0" rIns="0" bIns="0" rtlCol="0"/>
            <a:lstStyle/>
            <a:p>
              <a:endParaRPr/>
            </a:p>
          </p:txBody>
        </p:sp>
        <p:sp>
          <p:nvSpPr>
            <p:cNvPr id="97" name="object 97"/>
            <p:cNvSpPr/>
            <p:nvPr/>
          </p:nvSpPr>
          <p:spPr>
            <a:xfrm>
              <a:off x="2570099" y="297868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98" name="object 98"/>
            <p:cNvSpPr/>
            <p:nvPr/>
          </p:nvSpPr>
          <p:spPr>
            <a:xfrm>
              <a:off x="2570099" y="2978658"/>
              <a:ext cx="212725" cy="212725"/>
            </a:xfrm>
            <a:custGeom>
              <a:avLst/>
              <a:gdLst/>
              <a:ahLst/>
              <a:cxnLst/>
              <a:rect l="l" t="t" r="r" b="b"/>
              <a:pathLst>
                <a:path w="212725" h="212725">
                  <a:moveTo>
                    <a:pt x="106425" y="0"/>
                  </a:moveTo>
                  <a:lnTo>
                    <a:pt x="81280" y="81025"/>
                  </a:lnTo>
                  <a:lnTo>
                    <a:pt x="0" y="81025"/>
                  </a:lnTo>
                  <a:lnTo>
                    <a:pt x="65786" y="131190"/>
                  </a:lnTo>
                  <a:lnTo>
                    <a:pt x="40639" y="212216"/>
                  </a:lnTo>
                  <a:lnTo>
                    <a:pt x="106425" y="162178"/>
                  </a:lnTo>
                  <a:lnTo>
                    <a:pt x="172084" y="212216"/>
                  </a:lnTo>
                  <a:lnTo>
                    <a:pt x="147065" y="131190"/>
                  </a:lnTo>
                  <a:lnTo>
                    <a:pt x="212725" y="81025"/>
                  </a:lnTo>
                  <a:lnTo>
                    <a:pt x="131444" y="81025"/>
                  </a:lnTo>
                  <a:lnTo>
                    <a:pt x="106425" y="0"/>
                  </a:lnTo>
                  <a:close/>
                </a:path>
              </a:pathLst>
            </a:custGeom>
            <a:solidFill>
              <a:srgbClr val="FFCC00"/>
            </a:solidFill>
          </p:spPr>
          <p:txBody>
            <a:bodyPr wrap="square" lIns="0" tIns="0" rIns="0" bIns="0" rtlCol="0"/>
            <a:lstStyle/>
            <a:p>
              <a:endParaRPr/>
            </a:p>
          </p:txBody>
        </p:sp>
        <p:sp>
          <p:nvSpPr>
            <p:cNvPr id="99" name="object 99"/>
            <p:cNvSpPr/>
            <p:nvPr/>
          </p:nvSpPr>
          <p:spPr>
            <a:xfrm>
              <a:off x="2570099" y="2978658"/>
              <a:ext cx="212725" cy="212725"/>
            </a:xfrm>
            <a:custGeom>
              <a:avLst/>
              <a:gdLst/>
              <a:ahLst/>
              <a:cxnLst/>
              <a:rect l="l" t="t" r="r" b="b"/>
              <a:pathLst>
                <a:path w="212725" h="212725">
                  <a:moveTo>
                    <a:pt x="0" y="81025"/>
                  </a:moveTo>
                  <a:lnTo>
                    <a:pt x="81280" y="81025"/>
                  </a:lnTo>
                  <a:lnTo>
                    <a:pt x="106425" y="0"/>
                  </a:lnTo>
                  <a:lnTo>
                    <a:pt x="131444" y="81025"/>
                  </a:lnTo>
                  <a:lnTo>
                    <a:pt x="212725" y="81025"/>
                  </a:lnTo>
                  <a:lnTo>
                    <a:pt x="147065" y="131190"/>
                  </a:lnTo>
                  <a:lnTo>
                    <a:pt x="172084" y="212216"/>
                  </a:lnTo>
                  <a:lnTo>
                    <a:pt x="106425" y="162178"/>
                  </a:lnTo>
                  <a:lnTo>
                    <a:pt x="40639" y="212216"/>
                  </a:lnTo>
                  <a:lnTo>
                    <a:pt x="65786" y="131190"/>
                  </a:lnTo>
                  <a:lnTo>
                    <a:pt x="0" y="81025"/>
                  </a:lnTo>
                  <a:close/>
                </a:path>
              </a:pathLst>
            </a:custGeom>
            <a:ln w="9525">
              <a:solidFill>
                <a:srgbClr val="000000"/>
              </a:solidFill>
            </a:ln>
          </p:spPr>
          <p:txBody>
            <a:bodyPr wrap="square" lIns="0" tIns="0" rIns="0" bIns="0" rtlCol="0"/>
            <a:lstStyle/>
            <a:p>
              <a:endParaRPr/>
            </a:p>
          </p:txBody>
        </p:sp>
        <p:sp>
          <p:nvSpPr>
            <p:cNvPr id="100" name="object 100"/>
            <p:cNvSpPr/>
            <p:nvPr/>
          </p:nvSpPr>
          <p:spPr>
            <a:xfrm>
              <a:off x="2781300" y="2978683"/>
              <a:ext cx="211454" cy="212725"/>
            </a:xfrm>
            <a:custGeom>
              <a:avLst/>
              <a:gdLst/>
              <a:ahLst/>
              <a:cxnLst/>
              <a:rect l="l" t="t" r="r" b="b"/>
              <a:pathLst>
                <a:path w="211455" h="212725">
                  <a:moveTo>
                    <a:pt x="211150" y="0"/>
                  </a:moveTo>
                  <a:lnTo>
                    <a:pt x="0" y="0"/>
                  </a:lnTo>
                  <a:lnTo>
                    <a:pt x="0" y="212191"/>
                  </a:lnTo>
                  <a:lnTo>
                    <a:pt x="211150" y="212191"/>
                  </a:lnTo>
                  <a:lnTo>
                    <a:pt x="211150" y="0"/>
                  </a:lnTo>
                  <a:close/>
                </a:path>
              </a:pathLst>
            </a:custGeom>
            <a:solidFill>
              <a:srgbClr val="FFFFFF"/>
            </a:solidFill>
          </p:spPr>
          <p:txBody>
            <a:bodyPr wrap="square" lIns="0" tIns="0" rIns="0" bIns="0" rtlCol="0"/>
            <a:lstStyle/>
            <a:p>
              <a:endParaRPr/>
            </a:p>
          </p:txBody>
        </p:sp>
        <p:sp>
          <p:nvSpPr>
            <p:cNvPr id="101" name="object 101"/>
            <p:cNvSpPr/>
            <p:nvPr/>
          </p:nvSpPr>
          <p:spPr>
            <a:xfrm>
              <a:off x="2781300" y="2978658"/>
              <a:ext cx="211454" cy="212725"/>
            </a:xfrm>
            <a:custGeom>
              <a:avLst/>
              <a:gdLst/>
              <a:ahLst/>
              <a:cxnLst/>
              <a:rect l="l" t="t" r="r" b="b"/>
              <a:pathLst>
                <a:path w="211455" h="212725">
                  <a:moveTo>
                    <a:pt x="105537" y="0"/>
                  </a:moveTo>
                  <a:lnTo>
                    <a:pt x="80644" y="81025"/>
                  </a:lnTo>
                  <a:lnTo>
                    <a:pt x="0" y="81025"/>
                  </a:lnTo>
                  <a:lnTo>
                    <a:pt x="65277" y="131190"/>
                  </a:lnTo>
                  <a:lnTo>
                    <a:pt x="40258" y="212216"/>
                  </a:lnTo>
                  <a:lnTo>
                    <a:pt x="105537" y="162178"/>
                  </a:lnTo>
                  <a:lnTo>
                    <a:pt x="170814" y="212216"/>
                  </a:lnTo>
                  <a:lnTo>
                    <a:pt x="145923" y="131190"/>
                  </a:lnTo>
                  <a:lnTo>
                    <a:pt x="211200" y="81025"/>
                  </a:lnTo>
                  <a:lnTo>
                    <a:pt x="130429" y="81025"/>
                  </a:lnTo>
                  <a:lnTo>
                    <a:pt x="105537" y="0"/>
                  </a:lnTo>
                  <a:close/>
                </a:path>
              </a:pathLst>
            </a:custGeom>
            <a:solidFill>
              <a:srgbClr val="FFCC00"/>
            </a:solidFill>
          </p:spPr>
          <p:txBody>
            <a:bodyPr wrap="square" lIns="0" tIns="0" rIns="0" bIns="0" rtlCol="0"/>
            <a:lstStyle/>
            <a:p>
              <a:endParaRPr/>
            </a:p>
          </p:txBody>
        </p:sp>
        <p:sp>
          <p:nvSpPr>
            <p:cNvPr id="102" name="object 102"/>
            <p:cNvSpPr/>
            <p:nvPr/>
          </p:nvSpPr>
          <p:spPr>
            <a:xfrm>
              <a:off x="2781300" y="2978658"/>
              <a:ext cx="211454" cy="212725"/>
            </a:xfrm>
            <a:custGeom>
              <a:avLst/>
              <a:gdLst/>
              <a:ahLst/>
              <a:cxnLst/>
              <a:rect l="l" t="t" r="r" b="b"/>
              <a:pathLst>
                <a:path w="211455" h="212725">
                  <a:moveTo>
                    <a:pt x="0" y="81025"/>
                  </a:moveTo>
                  <a:lnTo>
                    <a:pt x="80644" y="81025"/>
                  </a:lnTo>
                  <a:lnTo>
                    <a:pt x="105537" y="0"/>
                  </a:lnTo>
                  <a:lnTo>
                    <a:pt x="130429" y="81025"/>
                  </a:lnTo>
                  <a:lnTo>
                    <a:pt x="211200" y="81025"/>
                  </a:lnTo>
                  <a:lnTo>
                    <a:pt x="145923" y="131190"/>
                  </a:lnTo>
                  <a:lnTo>
                    <a:pt x="170814" y="212216"/>
                  </a:lnTo>
                  <a:lnTo>
                    <a:pt x="105537" y="162178"/>
                  </a:lnTo>
                  <a:lnTo>
                    <a:pt x="40258" y="212216"/>
                  </a:lnTo>
                  <a:lnTo>
                    <a:pt x="65277" y="131190"/>
                  </a:lnTo>
                  <a:lnTo>
                    <a:pt x="0" y="81025"/>
                  </a:lnTo>
                  <a:close/>
                </a:path>
              </a:pathLst>
            </a:custGeom>
            <a:ln w="9524">
              <a:solidFill>
                <a:srgbClr val="000000"/>
              </a:solidFill>
            </a:ln>
          </p:spPr>
          <p:txBody>
            <a:bodyPr wrap="square" lIns="0" tIns="0" rIns="0" bIns="0" rtlCol="0"/>
            <a:lstStyle/>
            <a:p>
              <a:endParaRPr/>
            </a:p>
          </p:txBody>
        </p:sp>
      </p:grpSp>
      <p:sp>
        <p:nvSpPr>
          <p:cNvPr id="103" name="object 103"/>
          <p:cNvSpPr txBox="1"/>
          <p:nvPr/>
        </p:nvSpPr>
        <p:spPr>
          <a:xfrm>
            <a:off x="3145663" y="2834386"/>
            <a:ext cx="740410"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flexible</a:t>
            </a:r>
            <a:r>
              <a:rPr sz="1000" i="1" spc="-55" dirty="0">
                <a:latin typeface="Calibri"/>
                <a:cs typeface="Calibri"/>
              </a:rPr>
              <a:t> </a:t>
            </a:r>
            <a:r>
              <a:rPr sz="1000" i="1" spc="-10" dirty="0">
                <a:latin typeface="Calibri"/>
                <a:cs typeface="Calibri"/>
              </a:rPr>
              <a:t>arrays</a:t>
            </a:r>
            <a:endParaRPr sz="1000">
              <a:latin typeface="Calibri"/>
              <a:cs typeface="Calibri"/>
            </a:endParaRPr>
          </a:p>
        </p:txBody>
      </p:sp>
      <p:sp>
        <p:nvSpPr>
          <p:cNvPr id="104" name="object 104"/>
          <p:cNvSpPr txBox="1"/>
          <p:nvPr/>
        </p:nvSpPr>
        <p:spPr>
          <a:xfrm>
            <a:off x="2041398" y="3814317"/>
            <a:ext cx="10922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a:t>
            </a:r>
            <a:endParaRPr sz="1200">
              <a:latin typeface="Arial"/>
              <a:cs typeface="Arial"/>
            </a:endParaRPr>
          </a:p>
        </p:txBody>
      </p:sp>
      <p:sp>
        <p:nvSpPr>
          <p:cNvPr id="105" name="object 105"/>
          <p:cNvSpPr txBox="1"/>
          <p:nvPr/>
        </p:nvSpPr>
        <p:spPr>
          <a:xfrm>
            <a:off x="2700020" y="6656323"/>
            <a:ext cx="6007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bar</a:t>
            </a:r>
            <a:r>
              <a:rPr sz="1000" spc="-25" dirty="0">
                <a:latin typeface="Calibri"/>
                <a:cs typeface="Calibri"/>
              </a:rPr>
              <a:t> </a:t>
            </a:r>
            <a:r>
              <a:rPr sz="1000" spc="-10" dirty="0">
                <a:latin typeface="Calibri"/>
                <a:cs typeface="Calibri"/>
              </a:rPr>
              <a:t>models</a:t>
            </a:r>
            <a:endParaRPr sz="1000">
              <a:latin typeface="Calibri"/>
              <a:cs typeface="Calibri"/>
            </a:endParaRPr>
          </a:p>
        </p:txBody>
      </p:sp>
      <p:sp>
        <p:nvSpPr>
          <p:cNvPr id="106" name="object 106"/>
          <p:cNvSpPr/>
          <p:nvPr/>
        </p:nvSpPr>
        <p:spPr>
          <a:xfrm>
            <a:off x="2573401" y="5880100"/>
            <a:ext cx="1446530" cy="163830"/>
          </a:xfrm>
          <a:custGeom>
            <a:avLst/>
            <a:gdLst/>
            <a:ahLst/>
            <a:cxnLst/>
            <a:rect l="l" t="t" r="r" b="b"/>
            <a:pathLst>
              <a:path w="1446529" h="163829">
                <a:moveTo>
                  <a:pt x="1446212" y="0"/>
                </a:moveTo>
                <a:lnTo>
                  <a:pt x="1446212" y="0"/>
                </a:lnTo>
                <a:lnTo>
                  <a:pt x="0" y="0"/>
                </a:lnTo>
                <a:lnTo>
                  <a:pt x="0" y="163512"/>
                </a:lnTo>
                <a:lnTo>
                  <a:pt x="1446212" y="163512"/>
                </a:lnTo>
                <a:lnTo>
                  <a:pt x="1446212" y="0"/>
                </a:lnTo>
                <a:close/>
              </a:path>
            </a:pathLst>
          </a:custGeom>
          <a:solidFill>
            <a:srgbClr val="FFFFFF"/>
          </a:solidFill>
        </p:spPr>
        <p:txBody>
          <a:bodyPr wrap="square" lIns="0" tIns="0" rIns="0" bIns="0" rtlCol="0"/>
          <a:lstStyle/>
          <a:p>
            <a:endParaRPr/>
          </a:p>
        </p:txBody>
      </p:sp>
      <p:sp>
        <p:nvSpPr>
          <p:cNvPr id="107" name="object 107"/>
          <p:cNvSpPr/>
          <p:nvPr/>
        </p:nvSpPr>
        <p:spPr>
          <a:xfrm>
            <a:off x="2152650" y="6315075"/>
            <a:ext cx="1795780" cy="354330"/>
          </a:xfrm>
          <a:custGeom>
            <a:avLst/>
            <a:gdLst/>
            <a:ahLst/>
            <a:cxnLst/>
            <a:rect l="l" t="t" r="r" b="b"/>
            <a:pathLst>
              <a:path w="1795779" h="354329">
                <a:moveTo>
                  <a:pt x="1782826" y="166687"/>
                </a:moveTo>
                <a:lnTo>
                  <a:pt x="0" y="166687"/>
                </a:lnTo>
                <a:lnTo>
                  <a:pt x="0" y="354012"/>
                </a:lnTo>
                <a:lnTo>
                  <a:pt x="1782826" y="354012"/>
                </a:lnTo>
                <a:lnTo>
                  <a:pt x="1782826" y="166687"/>
                </a:lnTo>
                <a:close/>
              </a:path>
              <a:path w="1795779" h="354329">
                <a:moveTo>
                  <a:pt x="1795462" y="0"/>
                </a:moveTo>
                <a:lnTo>
                  <a:pt x="1795462" y="0"/>
                </a:lnTo>
                <a:lnTo>
                  <a:pt x="442976" y="0"/>
                </a:lnTo>
                <a:lnTo>
                  <a:pt x="442976" y="161925"/>
                </a:lnTo>
                <a:lnTo>
                  <a:pt x="1795462" y="161925"/>
                </a:lnTo>
                <a:lnTo>
                  <a:pt x="1795462" y="0"/>
                </a:lnTo>
                <a:close/>
              </a:path>
            </a:pathLst>
          </a:custGeom>
          <a:solidFill>
            <a:srgbClr val="FFFFFF"/>
          </a:solidFill>
        </p:spPr>
        <p:txBody>
          <a:bodyPr wrap="square" lIns="0" tIns="0" rIns="0" bIns="0" rtlCol="0"/>
          <a:lstStyle/>
          <a:p>
            <a:endParaRPr/>
          </a:p>
        </p:txBody>
      </p:sp>
      <p:graphicFrame>
        <p:nvGraphicFramePr>
          <p:cNvPr id="108" name="object 108"/>
          <p:cNvGraphicFramePr>
            <a:graphicFrameLocks noGrp="1"/>
          </p:cNvGraphicFramePr>
          <p:nvPr/>
        </p:nvGraphicFramePr>
        <p:xfrm>
          <a:off x="2135187" y="6302375"/>
          <a:ext cx="1793237" cy="353060"/>
        </p:xfrm>
        <a:graphic>
          <a:graphicData uri="http://schemas.openxmlformats.org/drawingml/2006/table">
            <a:tbl>
              <a:tblPr firstRow="1" bandRow="1">
                <a:tableStyleId>{2D5ABB26-0587-4C30-8999-92F81FD0307C}</a:tableStyleId>
              </a:tblPr>
              <a:tblGrid>
                <a:gridCol w="450850">
                  <a:extLst>
                    <a:ext uri="{9D8B030D-6E8A-4147-A177-3AD203B41FA5}">
                      <a16:colId xmlns:a16="http://schemas.microsoft.com/office/drawing/2014/main" val="20000"/>
                    </a:ext>
                  </a:extLst>
                </a:gridCol>
                <a:gridCol w="451484">
                  <a:extLst>
                    <a:ext uri="{9D8B030D-6E8A-4147-A177-3AD203B41FA5}">
                      <a16:colId xmlns:a16="http://schemas.microsoft.com/office/drawing/2014/main" val="20001"/>
                    </a:ext>
                  </a:extLst>
                </a:gridCol>
                <a:gridCol w="438784">
                  <a:extLst>
                    <a:ext uri="{9D8B030D-6E8A-4147-A177-3AD203B41FA5}">
                      <a16:colId xmlns:a16="http://schemas.microsoft.com/office/drawing/2014/main" val="20002"/>
                    </a:ext>
                  </a:extLst>
                </a:gridCol>
                <a:gridCol w="452119">
                  <a:extLst>
                    <a:ext uri="{9D8B030D-6E8A-4147-A177-3AD203B41FA5}">
                      <a16:colId xmlns:a16="http://schemas.microsoft.com/office/drawing/2014/main" val="20003"/>
                    </a:ext>
                  </a:extLst>
                </a:gridCol>
              </a:tblGrid>
              <a:tr h="163830">
                <a:tc>
                  <a:txBody>
                    <a:bodyPr/>
                    <a:lstStyle/>
                    <a:p>
                      <a:pPr algn="ctr">
                        <a:lnSpc>
                          <a:spcPts val="1195"/>
                        </a:lnSpc>
                      </a:pPr>
                      <a:r>
                        <a:rPr sz="1200" b="1" dirty="0">
                          <a:latin typeface="Comic Sans MS"/>
                          <a:cs typeface="Comic Sans MS"/>
                        </a:rPr>
                        <a:t>?</a:t>
                      </a:r>
                      <a:endParaRPr sz="1200">
                        <a:latin typeface="Comic Sans MS"/>
                        <a:cs typeface="Comic Sans MS"/>
                      </a:endParaRPr>
                    </a:p>
                  </a:txBody>
                  <a:tcPr marL="0" marR="0" marT="0" marB="0">
                    <a:lnL w="28575">
                      <a:solidFill>
                        <a:srgbClr val="88A3A7"/>
                      </a:solidFill>
                      <a:prstDash val="solid"/>
                    </a:lnL>
                    <a:lnR w="38100">
                      <a:solidFill>
                        <a:srgbClr val="88A3A7"/>
                      </a:solidFill>
                      <a:prstDash val="solid"/>
                    </a:lnR>
                    <a:lnT w="28575">
                      <a:solidFill>
                        <a:srgbClr val="88A3A7"/>
                      </a:solidFill>
                      <a:prstDash val="solid"/>
                    </a:lnT>
                    <a:lnB w="28575">
                      <a:solidFill>
                        <a:srgbClr val="88A3A7"/>
                      </a:solidFill>
                      <a:prstDash val="solid"/>
                    </a:lnB>
                  </a:tcPr>
                </a:tc>
                <a:tc>
                  <a:txBody>
                    <a:bodyPr/>
                    <a:lstStyle/>
                    <a:p>
                      <a:pPr algn="ctr">
                        <a:lnSpc>
                          <a:spcPts val="1195"/>
                        </a:lnSpc>
                      </a:pPr>
                      <a:r>
                        <a:rPr sz="1200" b="1" dirty="0">
                          <a:latin typeface="Comic Sans MS"/>
                          <a:cs typeface="Comic Sans MS"/>
                        </a:rPr>
                        <a:t>?</a:t>
                      </a:r>
                      <a:endParaRPr sz="1200">
                        <a:latin typeface="Comic Sans MS"/>
                        <a:cs typeface="Comic Sans MS"/>
                      </a:endParaRPr>
                    </a:p>
                  </a:txBody>
                  <a:tcPr marL="0" marR="0" marT="0" marB="0">
                    <a:lnL w="38100">
                      <a:solidFill>
                        <a:srgbClr val="88A3A7"/>
                      </a:solidFill>
                      <a:prstDash val="solid"/>
                    </a:lnL>
                    <a:lnR w="38100">
                      <a:solidFill>
                        <a:srgbClr val="88A3A7"/>
                      </a:solidFill>
                      <a:prstDash val="solid"/>
                    </a:lnR>
                    <a:lnT w="28575">
                      <a:solidFill>
                        <a:srgbClr val="88A3A7"/>
                      </a:solidFill>
                      <a:prstDash val="solid"/>
                    </a:lnT>
                    <a:lnB w="38100">
                      <a:solidFill>
                        <a:srgbClr val="88A3A7"/>
                      </a:solidFill>
                      <a:prstDash val="solid"/>
                    </a:lnB>
                  </a:tcPr>
                </a:tc>
                <a:tc>
                  <a:txBody>
                    <a:bodyPr/>
                    <a:lstStyle/>
                    <a:p>
                      <a:pPr marL="10160" algn="ctr">
                        <a:lnSpc>
                          <a:spcPts val="1195"/>
                        </a:lnSpc>
                      </a:pPr>
                      <a:r>
                        <a:rPr sz="1200" b="1" dirty="0">
                          <a:latin typeface="Comic Sans MS"/>
                          <a:cs typeface="Comic Sans MS"/>
                        </a:rPr>
                        <a:t>?</a:t>
                      </a:r>
                      <a:endParaRPr sz="1200">
                        <a:latin typeface="Comic Sans MS"/>
                        <a:cs typeface="Comic Sans MS"/>
                      </a:endParaRPr>
                    </a:p>
                  </a:txBody>
                  <a:tcPr marL="0" marR="0" marT="0" marB="0">
                    <a:lnL w="38100">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tc>
                  <a:txBody>
                    <a:bodyPr/>
                    <a:lstStyle/>
                    <a:p>
                      <a:pPr marL="4445" algn="ctr">
                        <a:lnSpc>
                          <a:spcPts val="1195"/>
                        </a:lnSpc>
                      </a:pPr>
                      <a:r>
                        <a:rPr sz="1200" b="1" dirty="0">
                          <a:latin typeface="Comic Sans MS"/>
                          <a:cs typeface="Comic Sans MS"/>
                        </a:rPr>
                        <a:t>?</a:t>
                      </a:r>
                      <a:endParaRPr sz="1200">
                        <a:latin typeface="Comic Sans MS"/>
                        <a:cs typeface="Comic Sans MS"/>
                      </a:endParaRPr>
                    </a:p>
                  </a:txBody>
                  <a:tcPr marL="0" marR="0" marT="0" marB="0">
                    <a:lnL w="28575">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extLst>
                  <a:ext uri="{0D108BD9-81ED-4DB2-BD59-A6C34878D82A}">
                    <a16:rowId xmlns:a16="http://schemas.microsoft.com/office/drawing/2014/main" val="10000"/>
                  </a:ext>
                </a:extLst>
              </a:tr>
              <a:tr h="189230">
                <a:tc gridSpan="4">
                  <a:txBody>
                    <a:bodyPr/>
                    <a:lstStyle/>
                    <a:p>
                      <a:pPr algn="ctr">
                        <a:lnSpc>
                          <a:spcPts val="1395"/>
                        </a:lnSpc>
                      </a:pPr>
                      <a:r>
                        <a:rPr sz="1200" b="1" spc="-25" dirty="0">
                          <a:latin typeface="Comic Sans MS"/>
                          <a:cs typeface="Comic Sans MS"/>
                        </a:rPr>
                        <a:t>0.8</a:t>
                      </a:r>
                      <a:endParaRPr sz="1200">
                        <a:latin typeface="Comic Sans MS"/>
                        <a:cs typeface="Comic Sans MS"/>
                      </a:endParaRPr>
                    </a:p>
                  </a:txBody>
                  <a:tcPr marL="0" marR="0" marT="0" marB="0">
                    <a:lnL w="28575">
                      <a:solidFill>
                        <a:srgbClr val="88A3A7"/>
                      </a:solidFill>
                      <a:prstDash val="solid"/>
                    </a:lnL>
                    <a:lnR w="28575">
                      <a:solidFill>
                        <a:srgbClr val="88A3A7"/>
                      </a:solidFill>
                      <a:prstDash val="solid"/>
                    </a:lnR>
                    <a:lnT w="28575" cap="flat" cmpd="sng" algn="ctr">
                      <a:solidFill>
                        <a:srgbClr val="88A3A7"/>
                      </a:solidFill>
                      <a:prstDash val="solid"/>
                      <a:round/>
                      <a:headEnd type="none" w="med" len="med"/>
                      <a:tailEnd type="none" w="med" len="med"/>
                    </a:lnT>
                    <a:lnB w="28575">
                      <a:solidFill>
                        <a:srgbClr val="88A3A7"/>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grpSp>
        <p:nvGrpSpPr>
          <p:cNvPr id="109" name="object 109"/>
          <p:cNvGrpSpPr/>
          <p:nvPr/>
        </p:nvGrpSpPr>
        <p:grpSpPr>
          <a:xfrm>
            <a:off x="1965960" y="2209863"/>
            <a:ext cx="2103120" cy="3217545"/>
            <a:chOff x="1965960" y="2209863"/>
            <a:chExt cx="2103120" cy="3217545"/>
          </a:xfrm>
        </p:grpSpPr>
        <p:sp>
          <p:nvSpPr>
            <p:cNvPr id="110" name="object 110"/>
            <p:cNvSpPr/>
            <p:nvPr/>
          </p:nvSpPr>
          <p:spPr>
            <a:xfrm>
              <a:off x="2019300" y="2282063"/>
              <a:ext cx="2040255" cy="0"/>
            </a:xfrm>
            <a:custGeom>
              <a:avLst/>
              <a:gdLst/>
              <a:ahLst/>
              <a:cxnLst/>
              <a:rect l="l" t="t" r="r" b="b"/>
              <a:pathLst>
                <a:path w="2040254">
                  <a:moveTo>
                    <a:pt x="0" y="0"/>
                  </a:moveTo>
                  <a:lnTo>
                    <a:pt x="2040001" y="0"/>
                  </a:lnTo>
                </a:path>
              </a:pathLst>
            </a:custGeom>
            <a:ln w="19050">
              <a:solidFill>
                <a:srgbClr val="000000"/>
              </a:solidFill>
            </a:ln>
          </p:spPr>
          <p:txBody>
            <a:bodyPr wrap="square" lIns="0" tIns="0" rIns="0" bIns="0" rtlCol="0"/>
            <a:lstStyle/>
            <a:p>
              <a:endParaRPr/>
            </a:p>
          </p:txBody>
        </p:sp>
        <p:sp>
          <p:nvSpPr>
            <p:cNvPr id="111" name="object 111"/>
            <p:cNvSpPr/>
            <p:nvPr/>
          </p:nvSpPr>
          <p:spPr>
            <a:xfrm>
              <a:off x="2109978" y="2214626"/>
              <a:ext cx="1813560" cy="135255"/>
            </a:xfrm>
            <a:custGeom>
              <a:avLst/>
              <a:gdLst/>
              <a:ahLst/>
              <a:cxnLst/>
              <a:rect l="l" t="t" r="r" b="b"/>
              <a:pathLst>
                <a:path w="1813560" h="135255">
                  <a:moveTo>
                    <a:pt x="0" y="0"/>
                  </a:moveTo>
                  <a:lnTo>
                    <a:pt x="0" y="134874"/>
                  </a:lnTo>
                </a:path>
                <a:path w="1813560" h="135255">
                  <a:moveTo>
                    <a:pt x="181356" y="0"/>
                  </a:moveTo>
                  <a:lnTo>
                    <a:pt x="181356" y="134874"/>
                  </a:lnTo>
                </a:path>
                <a:path w="1813560" h="135255">
                  <a:moveTo>
                    <a:pt x="362585" y="0"/>
                  </a:moveTo>
                  <a:lnTo>
                    <a:pt x="362585" y="134874"/>
                  </a:lnTo>
                </a:path>
                <a:path w="1813560" h="135255">
                  <a:moveTo>
                    <a:pt x="725297" y="0"/>
                  </a:moveTo>
                  <a:lnTo>
                    <a:pt x="725297" y="134874"/>
                  </a:lnTo>
                </a:path>
                <a:path w="1813560" h="135255">
                  <a:moveTo>
                    <a:pt x="543941" y="0"/>
                  </a:moveTo>
                  <a:lnTo>
                    <a:pt x="543941" y="134874"/>
                  </a:lnTo>
                </a:path>
                <a:path w="1813560" h="135255">
                  <a:moveTo>
                    <a:pt x="906653" y="0"/>
                  </a:moveTo>
                  <a:lnTo>
                    <a:pt x="906653" y="134874"/>
                  </a:lnTo>
                </a:path>
                <a:path w="1813560" h="135255">
                  <a:moveTo>
                    <a:pt x="1088009" y="0"/>
                  </a:moveTo>
                  <a:lnTo>
                    <a:pt x="1088009" y="134874"/>
                  </a:lnTo>
                </a:path>
                <a:path w="1813560" h="135255">
                  <a:moveTo>
                    <a:pt x="1269238" y="0"/>
                  </a:moveTo>
                  <a:lnTo>
                    <a:pt x="1269238" y="134874"/>
                  </a:lnTo>
                </a:path>
                <a:path w="1813560" h="135255">
                  <a:moveTo>
                    <a:pt x="1450594" y="0"/>
                  </a:moveTo>
                  <a:lnTo>
                    <a:pt x="1450594" y="134874"/>
                  </a:lnTo>
                </a:path>
                <a:path w="1813560" h="135255">
                  <a:moveTo>
                    <a:pt x="1631950" y="0"/>
                  </a:moveTo>
                  <a:lnTo>
                    <a:pt x="1631950" y="134874"/>
                  </a:lnTo>
                </a:path>
                <a:path w="1813560" h="135255">
                  <a:moveTo>
                    <a:pt x="1813306" y="0"/>
                  </a:moveTo>
                  <a:lnTo>
                    <a:pt x="1813306" y="134874"/>
                  </a:lnTo>
                </a:path>
              </a:pathLst>
            </a:custGeom>
            <a:ln w="9525">
              <a:solidFill>
                <a:srgbClr val="000000"/>
              </a:solidFill>
            </a:ln>
          </p:spPr>
          <p:txBody>
            <a:bodyPr wrap="square" lIns="0" tIns="0" rIns="0" bIns="0" rtlCol="0"/>
            <a:lstStyle/>
            <a:p>
              <a:endParaRPr/>
            </a:p>
          </p:txBody>
        </p:sp>
        <p:pic>
          <p:nvPicPr>
            <p:cNvPr id="112" name="object 112"/>
            <p:cNvPicPr/>
            <p:nvPr/>
          </p:nvPicPr>
          <p:blipFill>
            <a:blip r:embed="rId2" cstate="print"/>
            <a:stretch>
              <a:fillRect/>
            </a:stretch>
          </p:blipFill>
          <p:spPr>
            <a:xfrm>
              <a:off x="1965960" y="4038600"/>
              <a:ext cx="2097024" cy="123443"/>
            </a:xfrm>
            <a:prstGeom prst="rect">
              <a:avLst/>
            </a:prstGeom>
          </p:spPr>
        </p:pic>
        <p:sp>
          <p:nvSpPr>
            <p:cNvPr id="113" name="object 113"/>
            <p:cNvSpPr/>
            <p:nvPr/>
          </p:nvSpPr>
          <p:spPr>
            <a:xfrm>
              <a:off x="2008251" y="4076700"/>
              <a:ext cx="2011680" cy="0"/>
            </a:xfrm>
            <a:custGeom>
              <a:avLst/>
              <a:gdLst/>
              <a:ahLst/>
              <a:cxnLst/>
              <a:rect l="l" t="t" r="r" b="b"/>
              <a:pathLst>
                <a:path w="2011679">
                  <a:moveTo>
                    <a:pt x="0" y="0"/>
                  </a:moveTo>
                  <a:lnTo>
                    <a:pt x="2011299" y="0"/>
                  </a:lnTo>
                </a:path>
              </a:pathLst>
            </a:custGeom>
            <a:ln w="38100">
              <a:solidFill>
                <a:srgbClr val="000000"/>
              </a:solidFill>
            </a:ln>
          </p:spPr>
          <p:txBody>
            <a:bodyPr wrap="square" lIns="0" tIns="0" rIns="0" bIns="0" rtlCol="0"/>
            <a:lstStyle/>
            <a:p>
              <a:endParaRPr/>
            </a:p>
          </p:txBody>
        </p:sp>
        <p:pic>
          <p:nvPicPr>
            <p:cNvPr id="114" name="object 114"/>
            <p:cNvPicPr/>
            <p:nvPr/>
          </p:nvPicPr>
          <p:blipFill>
            <a:blip r:embed="rId3" cstate="print"/>
            <a:stretch>
              <a:fillRect/>
            </a:stretch>
          </p:blipFill>
          <p:spPr>
            <a:xfrm>
              <a:off x="2200656" y="3846576"/>
              <a:ext cx="123443" cy="1580388"/>
            </a:xfrm>
            <a:prstGeom prst="rect">
              <a:avLst/>
            </a:prstGeom>
          </p:spPr>
        </p:pic>
        <p:sp>
          <p:nvSpPr>
            <p:cNvPr id="115" name="object 115"/>
            <p:cNvSpPr/>
            <p:nvPr/>
          </p:nvSpPr>
          <p:spPr>
            <a:xfrm>
              <a:off x="2262251" y="3865626"/>
              <a:ext cx="0" cy="1495425"/>
            </a:xfrm>
            <a:custGeom>
              <a:avLst/>
              <a:gdLst/>
              <a:ahLst/>
              <a:cxnLst/>
              <a:rect l="l" t="t" r="r" b="b"/>
              <a:pathLst>
                <a:path h="1495425">
                  <a:moveTo>
                    <a:pt x="0" y="0"/>
                  </a:moveTo>
                  <a:lnTo>
                    <a:pt x="0" y="1495425"/>
                  </a:lnTo>
                </a:path>
              </a:pathLst>
            </a:custGeom>
            <a:ln w="38100">
              <a:solidFill>
                <a:srgbClr val="000000"/>
              </a:solidFill>
            </a:ln>
          </p:spPr>
          <p:txBody>
            <a:bodyPr wrap="square" lIns="0" tIns="0" rIns="0" bIns="0" rtlCol="0"/>
            <a:lstStyle/>
            <a:p>
              <a:endParaRPr/>
            </a:p>
          </p:txBody>
        </p:sp>
        <p:sp>
          <p:nvSpPr>
            <p:cNvPr id="116" name="object 116"/>
            <p:cNvSpPr/>
            <p:nvPr/>
          </p:nvSpPr>
          <p:spPr>
            <a:xfrm>
              <a:off x="2374900" y="4467225"/>
              <a:ext cx="254000" cy="257175"/>
            </a:xfrm>
            <a:custGeom>
              <a:avLst/>
              <a:gdLst/>
              <a:ahLst/>
              <a:cxnLst/>
              <a:rect l="l" t="t" r="r" b="b"/>
              <a:pathLst>
                <a:path w="254000" h="257175">
                  <a:moveTo>
                    <a:pt x="127000" y="0"/>
                  </a:moveTo>
                  <a:lnTo>
                    <a:pt x="77581" y="10098"/>
                  </a:lnTo>
                  <a:lnTo>
                    <a:pt x="37211" y="37639"/>
                  </a:lnTo>
                  <a:lnTo>
                    <a:pt x="9985" y="78491"/>
                  </a:lnTo>
                  <a:lnTo>
                    <a:pt x="0" y="128524"/>
                  </a:lnTo>
                  <a:lnTo>
                    <a:pt x="9985" y="178629"/>
                  </a:lnTo>
                  <a:lnTo>
                    <a:pt x="37210" y="219519"/>
                  </a:lnTo>
                  <a:lnTo>
                    <a:pt x="77581" y="247074"/>
                  </a:lnTo>
                  <a:lnTo>
                    <a:pt x="127000" y="257175"/>
                  </a:lnTo>
                  <a:lnTo>
                    <a:pt x="176418" y="247074"/>
                  </a:lnTo>
                  <a:lnTo>
                    <a:pt x="216788" y="219519"/>
                  </a:lnTo>
                  <a:lnTo>
                    <a:pt x="244014" y="178629"/>
                  </a:lnTo>
                  <a:lnTo>
                    <a:pt x="254000" y="128524"/>
                  </a:lnTo>
                  <a:lnTo>
                    <a:pt x="244014" y="78491"/>
                  </a:lnTo>
                  <a:lnTo>
                    <a:pt x="216789" y="37639"/>
                  </a:lnTo>
                  <a:lnTo>
                    <a:pt x="176418" y="10098"/>
                  </a:lnTo>
                  <a:lnTo>
                    <a:pt x="127000" y="0"/>
                  </a:lnTo>
                  <a:close/>
                </a:path>
              </a:pathLst>
            </a:custGeom>
            <a:solidFill>
              <a:srgbClr val="99FF33"/>
            </a:solidFill>
          </p:spPr>
          <p:txBody>
            <a:bodyPr wrap="square" lIns="0" tIns="0" rIns="0" bIns="0" rtlCol="0"/>
            <a:lstStyle/>
            <a:p>
              <a:endParaRPr/>
            </a:p>
          </p:txBody>
        </p:sp>
        <p:sp>
          <p:nvSpPr>
            <p:cNvPr id="117" name="object 117"/>
            <p:cNvSpPr/>
            <p:nvPr/>
          </p:nvSpPr>
          <p:spPr>
            <a:xfrm>
              <a:off x="2374900" y="4467225"/>
              <a:ext cx="254000" cy="257175"/>
            </a:xfrm>
            <a:custGeom>
              <a:avLst/>
              <a:gdLst/>
              <a:ahLst/>
              <a:cxnLst/>
              <a:rect l="l" t="t" r="r" b="b"/>
              <a:pathLst>
                <a:path w="254000" h="257175">
                  <a:moveTo>
                    <a:pt x="0" y="128524"/>
                  </a:moveTo>
                  <a:lnTo>
                    <a:pt x="9985" y="78491"/>
                  </a:lnTo>
                  <a:lnTo>
                    <a:pt x="37211" y="37639"/>
                  </a:lnTo>
                  <a:lnTo>
                    <a:pt x="77581" y="10098"/>
                  </a:lnTo>
                  <a:lnTo>
                    <a:pt x="127000" y="0"/>
                  </a:lnTo>
                  <a:lnTo>
                    <a:pt x="176418" y="10098"/>
                  </a:lnTo>
                  <a:lnTo>
                    <a:pt x="216789" y="37639"/>
                  </a:lnTo>
                  <a:lnTo>
                    <a:pt x="244014" y="78491"/>
                  </a:lnTo>
                  <a:lnTo>
                    <a:pt x="254000" y="128524"/>
                  </a:lnTo>
                  <a:lnTo>
                    <a:pt x="244014" y="178629"/>
                  </a:lnTo>
                  <a:lnTo>
                    <a:pt x="216788" y="219519"/>
                  </a:lnTo>
                  <a:lnTo>
                    <a:pt x="176418" y="247074"/>
                  </a:lnTo>
                  <a:lnTo>
                    <a:pt x="127000" y="257175"/>
                  </a:lnTo>
                  <a:lnTo>
                    <a:pt x="77581" y="247074"/>
                  </a:lnTo>
                  <a:lnTo>
                    <a:pt x="37210" y="219519"/>
                  </a:lnTo>
                  <a:lnTo>
                    <a:pt x="9985" y="178629"/>
                  </a:lnTo>
                  <a:lnTo>
                    <a:pt x="0" y="128524"/>
                  </a:lnTo>
                  <a:close/>
                </a:path>
              </a:pathLst>
            </a:custGeom>
            <a:ln w="25400">
              <a:solidFill>
                <a:srgbClr val="88A3A7"/>
              </a:solidFill>
            </a:ln>
          </p:spPr>
          <p:txBody>
            <a:bodyPr wrap="square" lIns="0" tIns="0" rIns="0" bIns="0" rtlCol="0"/>
            <a:lstStyle/>
            <a:p>
              <a:endParaRPr/>
            </a:p>
          </p:txBody>
        </p:sp>
      </p:grpSp>
      <p:sp>
        <p:nvSpPr>
          <p:cNvPr id="118" name="object 118"/>
          <p:cNvSpPr txBox="1"/>
          <p:nvPr/>
        </p:nvSpPr>
        <p:spPr>
          <a:xfrm>
            <a:off x="2738501" y="3398837"/>
            <a:ext cx="663575" cy="278130"/>
          </a:xfrm>
          <a:prstGeom prst="rect">
            <a:avLst/>
          </a:prstGeom>
          <a:ln w="19050">
            <a:solidFill>
              <a:srgbClr val="000000"/>
            </a:solidFill>
          </a:ln>
        </p:spPr>
        <p:txBody>
          <a:bodyPr vert="horz" wrap="square" lIns="0" tIns="34290" rIns="0" bIns="0" rtlCol="0">
            <a:spAutoFit/>
          </a:bodyPr>
          <a:lstStyle/>
          <a:p>
            <a:pPr marL="91440">
              <a:lnSpc>
                <a:spcPct val="100000"/>
              </a:lnSpc>
              <a:spcBef>
                <a:spcPts val="270"/>
              </a:spcBef>
            </a:pPr>
            <a:r>
              <a:rPr sz="1200" b="1" dirty="0">
                <a:latin typeface="Kristen ITC"/>
                <a:cs typeface="Kristen ITC"/>
              </a:rPr>
              <a:t>4.8</a:t>
            </a:r>
            <a:r>
              <a:rPr sz="1200" b="1" spc="-25" dirty="0">
                <a:latin typeface="Kristen ITC"/>
                <a:cs typeface="Kristen ITC"/>
              </a:rPr>
              <a:t> </a:t>
            </a:r>
            <a:r>
              <a:rPr sz="1200" b="1" dirty="0">
                <a:latin typeface="Arial"/>
                <a:cs typeface="Arial"/>
              </a:rPr>
              <a:t>÷</a:t>
            </a:r>
            <a:r>
              <a:rPr sz="1200" b="1" spc="40" dirty="0">
                <a:latin typeface="Arial"/>
                <a:cs typeface="Arial"/>
              </a:rPr>
              <a:t> </a:t>
            </a:r>
            <a:r>
              <a:rPr sz="1200" b="1" spc="-60" dirty="0">
                <a:latin typeface="Kristen ITC"/>
                <a:cs typeface="Kristen ITC"/>
              </a:rPr>
              <a:t>4</a:t>
            </a:r>
            <a:endParaRPr sz="1200">
              <a:latin typeface="Kristen ITC"/>
              <a:cs typeface="Kristen ITC"/>
            </a:endParaRPr>
          </a:p>
        </p:txBody>
      </p:sp>
      <p:sp>
        <p:nvSpPr>
          <p:cNvPr id="119" name="object 119"/>
          <p:cNvSpPr txBox="1"/>
          <p:nvPr/>
        </p:nvSpPr>
        <p:spPr>
          <a:xfrm>
            <a:off x="2014220" y="4619370"/>
            <a:ext cx="10033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Kristen ITC"/>
                <a:cs typeface="Kristen ITC"/>
              </a:rPr>
              <a:t>4</a:t>
            </a:r>
            <a:endParaRPr sz="1200">
              <a:latin typeface="Kristen ITC"/>
              <a:cs typeface="Kristen ITC"/>
            </a:endParaRPr>
          </a:p>
        </p:txBody>
      </p:sp>
      <p:sp>
        <p:nvSpPr>
          <p:cNvPr id="120" name="object 120"/>
          <p:cNvSpPr txBox="1"/>
          <p:nvPr/>
        </p:nvSpPr>
        <p:spPr>
          <a:xfrm>
            <a:off x="2467482" y="4529073"/>
            <a:ext cx="7239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mic Sans MS"/>
                <a:cs typeface="Comic Sans MS"/>
              </a:rPr>
              <a:t>1</a:t>
            </a:r>
            <a:endParaRPr sz="600">
              <a:latin typeface="Comic Sans MS"/>
              <a:cs typeface="Comic Sans MS"/>
            </a:endParaRPr>
          </a:p>
        </p:txBody>
      </p:sp>
      <p:grpSp>
        <p:nvGrpSpPr>
          <p:cNvPr id="121" name="object 121"/>
          <p:cNvGrpSpPr/>
          <p:nvPr/>
        </p:nvGrpSpPr>
        <p:grpSpPr>
          <a:xfrm>
            <a:off x="3230626" y="4178300"/>
            <a:ext cx="323850" cy="274955"/>
            <a:chOff x="3230626" y="4178300"/>
            <a:chExt cx="323850" cy="274955"/>
          </a:xfrm>
        </p:grpSpPr>
        <p:sp>
          <p:nvSpPr>
            <p:cNvPr id="122" name="object 122"/>
            <p:cNvSpPr/>
            <p:nvPr/>
          </p:nvSpPr>
          <p:spPr>
            <a:xfrm>
              <a:off x="3243326" y="4191000"/>
              <a:ext cx="298450" cy="249554"/>
            </a:xfrm>
            <a:custGeom>
              <a:avLst/>
              <a:gdLst/>
              <a:ahLst/>
              <a:cxnLst/>
              <a:rect l="l" t="t" r="r" b="b"/>
              <a:pathLst>
                <a:path w="298450" h="249554">
                  <a:moveTo>
                    <a:pt x="149225" y="0"/>
                  </a:moveTo>
                  <a:lnTo>
                    <a:pt x="102055" y="6348"/>
                  </a:lnTo>
                  <a:lnTo>
                    <a:pt x="61091" y="24030"/>
                  </a:lnTo>
                  <a:lnTo>
                    <a:pt x="28789" y="50996"/>
                  </a:lnTo>
                  <a:lnTo>
                    <a:pt x="7606" y="85197"/>
                  </a:lnTo>
                  <a:lnTo>
                    <a:pt x="0" y="124587"/>
                  </a:lnTo>
                  <a:lnTo>
                    <a:pt x="7606" y="163976"/>
                  </a:lnTo>
                  <a:lnTo>
                    <a:pt x="28789" y="198177"/>
                  </a:lnTo>
                  <a:lnTo>
                    <a:pt x="61091" y="225143"/>
                  </a:lnTo>
                  <a:lnTo>
                    <a:pt x="102055" y="242825"/>
                  </a:lnTo>
                  <a:lnTo>
                    <a:pt x="149225" y="249174"/>
                  </a:lnTo>
                  <a:lnTo>
                    <a:pt x="196346" y="242825"/>
                  </a:lnTo>
                  <a:lnTo>
                    <a:pt x="237304" y="225143"/>
                  </a:lnTo>
                  <a:lnTo>
                    <a:pt x="269624" y="198177"/>
                  </a:lnTo>
                  <a:lnTo>
                    <a:pt x="290831" y="163976"/>
                  </a:lnTo>
                  <a:lnTo>
                    <a:pt x="298450" y="124587"/>
                  </a:lnTo>
                  <a:lnTo>
                    <a:pt x="290831" y="85197"/>
                  </a:lnTo>
                  <a:lnTo>
                    <a:pt x="269624" y="50996"/>
                  </a:lnTo>
                  <a:lnTo>
                    <a:pt x="237304" y="24030"/>
                  </a:lnTo>
                  <a:lnTo>
                    <a:pt x="196346" y="6348"/>
                  </a:lnTo>
                  <a:lnTo>
                    <a:pt x="149225" y="0"/>
                  </a:lnTo>
                  <a:close/>
                </a:path>
              </a:pathLst>
            </a:custGeom>
            <a:solidFill>
              <a:srgbClr val="99FF33"/>
            </a:solidFill>
          </p:spPr>
          <p:txBody>
            <a:bodyPr wrap="square" lIns="0" tIns="0" rIns="0" bIns="0" rtlCol="0"/>
            <a:lstStyle/>
            <a:p>
              <a:endParaRPr/>
            </a:p>
          </p:txBody>
        </p:sp>
        <p:sp>
          <p:nvSpPr>
            <p:cNvPr id="123" name="object 123"/>
            <p:cNvSpPr/>
            <p:nvPr/>
          </p:nvSpPr>
          <p:spPr>
            <a:xfrm>
              <a:off x="3243326" y="4191000"/>
              <a:ext cx="298450" cy="249554"/>
            </a:xfrm>
            <a:custGeom>
              <a:avLst/>
              <a:gdLst/>
              <a:ahLst/>
              <a:cxnLst/>
              <a:rect l="l" t="t" r="r" b="b"/>
              <a:pathLst>
                <a:path w="298450" h="249554">
                  <a:moveTo>
                    <a:pt x="0" y="124587"/>
                  </a:moveTo>
                  <a:lnTo>
                    <a:pt x="7606" y="85197"/>
                  </a:lnTo>
                  <a:lnTo>
                    <a:pt x="28789" y="50996"/>
                  </a:lnTo>
                  <a:lnTo>
                    <a:pt x="61091" y="24030"/>
                  </a:lnTo>
                  <a:lnTo>
                    <a:pt x="102055" y="6348"/>
                  </a:lnTo>
                  <a:lnTo>
                    <a:pt x="149225" y="0"/>
                  </a:lnTo>
                  <a:lnTo>
                    <a:pt x="196346" y="6348"/>
                  </a:lnTo>
                  <a:lnTo>
                    <a:pt x="237304" y="24030"/>
                  </a:lnTo>
                  <a:lnTo>
                    <a:pt x="269624" y="50996"/>
                  </a:lnTo>
                  <a:lnTo>
                    <a:pt x="290831" y="85197"/>
                  </a:lnTo>
                  <a:lnTo>
                    <a:pt x="298450" y="124587"/>
                  </a:lnTo>
                  <a:lnTo>
                    <a:pt x="290831" y="163976"/>
                  </a:lnTo>
                  <a:lnTo>
                    <a:pt x="269624" y="198177"/>
                  </a:lnTo>
                  <a:lnTo>
                    <a:pt x="237304" y="225143"/>
                  </a:lnTo>
                  <a:lnTo>
                    <a:pt x="196346" y="242825"/>
                  </a:lnTo>
                  <a:lnTo>
                    <a:pt x="149225" y="249174"/>
                  </a:lnTo>
                  <a:lnTo>
                    <a:pt x="102055" y="242825"/>
                  </a:lnTo>
                  <a:lnTo>
                    <a:pt x="61091" y="225143"/>
                  </a:lnTo>
                  <a:lnTo>
                    <a:pt x="28789" y="198177"/>
                  </a:lnTo>
                  <a:lnTo>
                    <a:pt x="7606" y="163976"/>
                  </a:lnTo>
                  <a:lnTo>
                    <a:pt x="0" y="124587"/>
                  </a:lnTo>
                  <a:close/>
                </a:path>
              </a:pathLst>
            </a:custGeom>
            <a:ln w="25400">
              <a:solidFill>
                <a:srgbClr val="88A3A7"/>
              </a:solidFill>
            </a:ln>
          </p:spPr>
          <p:txBody>
            <a:bodyPr wrap="square" lIns="0" tIns="0" rIns="0" bIns="0" rtlCol="0"/>
            <a:lstStyle/>
            <a:p>
              <a:endParaRPr/>
            </a:p>
          </p:txBody>
        </p:sp>
      </p:grpSp>
      <p:sp>
        <p:nvSpPr>
          <p:cNvPr id="124" name="object 124"/>
          <p:cNvSpPr txBox="1"/>
          <p:nvPr/>
        </p:nvSpPr>
        <p:spPr>
          <a:xfrm>
            <a:off x="3317494" y="4251705"/>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25" name="object 125"/>
          <p:cNvGrpSpPr/>
          <p:nvPr/>
        </p:nvGrpSpPr>
        <p:grpSpPr>
          <a:xfrm>
            <a:off x="3619500" y="4267200"/>
            <a:ext cx="323850" cy="274955"/>
            <a:chOff x="3619500" y="4267200"/>
            <a:chExt cx="323850" cy="274955"/>
          </a:xfrm>
        </p:grpSpPr>
        <p:sp>
          <p:nvSpPr>
            <p:cNvPr id="126" name="object 126"/>
            <p:cNvSpPr/>
            <p:nvPr/>
          </p:nvSpPr>
          <p:spPr>
            <a:xfrm>
              <a:off x="3632200" y="4279900"/>
              <a:ext cx="298450" cy="249554"/>
            </a:xfrm>
            <a:custGeom>
              <a:avLst/>
              <a:gdLst/>
              <a:ahLst/>
              <a:cxnLst/>
              <a:rect l="l" t="t" r="r" b="b"/>
              <a:pathLst>
                <a:path w="298450" h="249554">
                  <a:moveTo>
                    <a:pt x="149225" y="0"/>
                  </a:moveTo>
                  <a:lnTo>
                    <a:pt x="102055" y="6348"/>
                  </a:lnTo>
                  <a:lnTo>
                    <a:pt x="61091" y="24030"/>
                  </a:lnTo>
                  <a:lnTo>
                    <a:pt x="28789" y="50996"/>
                  </a:lnTo>
                  <a:lnTo>
                    <a:pt x="7606" y="85197"/>
                  </a:lnTo>
                  <a:lnTo>
                    <a:pt x="0" y="124587"/>
                  </a:lnTo>
                  <a:lnTo>
                    <a:pt x="7606" y="163976"/>
                  </a:lnTo>
                  <a:lnTo>
                    <a:pt x="28789" y="198177"/>
                  </a:lnTo>
                  <a:lnTo>
                    <a:pt x="61091" y="225143"/>
                  </a:lnTo>
                  <a:lnTo>
                    <a:pt x="102055" y="242825"/>
                  </a:lnTo>
                  <a:lnTo>
                    <a:pt x="149225" y="249174"/>
                  </a:lnTo>
                  <a:lnTo>
                    <a:pt x="196394" y="242825"/>
                  </a:lnTo>
                  <a:lnTo>
                    <a:pt x="237358" y="225143"/>
                  </a:lnTo>
                  <a:lnTo>
                    <a:pt x="269660" y="198177"/>
                  </a:lnTo>
                  <a:lnTo>
                    <a:pt x="290843" y="163976"/>
                  </a:lnTo>
                  <a:lnTo>
                    <a:pt x="298450" y="124587"/>
                  </a:lnTo>
                  <a:lnTo>
                    <a:pt x="290843" y="85197"/>
                  </a:lnTo>
                  <a:lnTo>
                    <a:pt x="269660" y="50996"/>
                  </a:lnTo>
                  <a:lnTo>
                    <a:pt x="237358" y="24030"/>
                  </a:lnTo>
                  <a:lnTo>
                    <a:pt x="196394" y="6348"/>
                  </a:lnTo>
                  <a:lnTo>
                    <a:pt x="149225" y="0"/>
                  </a:lnTo>
                  <a:close/>
                </a:path>
              </a:pathLst>
            </a:custGeom>
            <a:solidFill>
              <a:srgbClr val="99FF33"/>
            </a:solidFill>
          </p:spPr>
          <p:txBody>
            <a:bodyPr wrap="square" lIns="0" tIns="0" rIns="0" bIns="0" rtlCol="0"/>
            <a:lstStyle/>
            <a:p>
              <a:endParaRPr/>
            </a:p>
          </p:txBody>
        </p:sp>
        <p:sp>
          <p:nvSpPr>
            <p:cNvPr id="127" name="object 127"/>
            <p:cNvSpPr/>
            <p:nvPr/>
          </p:nvSpPr>
          <p:spPr>
            <a:xfrm>
              <a:off x="3632200" y="4279900"/>
              <a:ext cx="298450" cy="249554"/>
            </a:xfrm>
            <a:custGeom>
              <a:avLst/>
              <a:gdLst/>
              <a:ahLst/>
              <a:cxnLst/>
              <a:rect l="l" t="t" r="r" b="b"/>
              <a:pathLst>
                <a:path w="298450" h="249554">
                  <a:moveTo>
                    <a:pt x="0" y="124587"/>
                  </a:moveTo>
                  <a:lnTo>
                    <a:pt x="7606" y="85197"/>
                  </a:lnTo>
                  <a:lnTo>
                    <a:pt x="28789" y="50996"/>
                  </a:lnTo>
                  <a:lnTo>
                    <a:pt x="61091" y="24030"/>
                  </a:lnTo>
                  <a:lnTo>
                    <a:pt x="102055" y="6348"/>
                  </a:lnTo>
                  <a:lnTo>
                    <a:pt x="149225" y="0"/>
                  </a:lnTo>
                  <a:lnTo>
                    <a:pt x="196394" y="6348"/>
                  </a:lnTo>
                  <a:lnTo>
                    <a:pt x="237358" y="24030"/>
                  </a:lnTo>
                  <a:lnTo>
                    <a:pt x="269660" y="50996"/>
                  </a:lnTo>
                  <a:lnTo>
                    <a:pt x="290843" y="85197"/>
                  </a:lnTo>
                  <a:lnTo>
                    <a:pt x="298450" y="124587"/>
                  </a:lnTo>
                  <a:lnTo>
                    <a:pt x="290843" y="163976"/>
                  </a:lnTo>
                  <a:lnTo>
                    <a:pt x="269660" y="198177"/>
                  </a:lnTo>
                  <a:lnTo>
                    <a:pt x="237358" y="225143"/>
                  </a:lnTo>
                  <a:lnTo>
                    <a:pt x="196394" y="242825"/>
                  </a:lnTo>
                  <a:lnTo>
                    <a:pt x="149225" y="249174"/>
                  </a:lnTo>
                  <a:lnTo>
                    <a:pt x="102055" y="242825"/>
                  </a:lnTo>
                  <a:lnTo>
                    <a:pt x="61091" y="225143"/>
                  </a:lnTo>
                  <a:lnTo>
                    <a:pt x="28789" y="198177"/>
                  </a:lnTo>
                  <a:lnTo>
                    <a:pt x="7606" y="163976"/>
                  </a:lnTo>
                  <a:lnTo>
                    <a:pt x="0" y="124587"/>
                  </a:lnTo>
                  <a:close/>
                </a:path>
              </a:pathLst>
            </a:custGeom>
            <a:ln w="25400">
              <a:solidFill>
                <a:srgbClr val="88A3A7"/>
              </a:solidFill>
            </a:ln>
          </p:spPr>
          <p:txBody>
            <a:bodyPr wrap="square" lIns="0" tIns="0" rIns="0" bIns="0" rtlCol="0"/>
            <a:lstStyle/>
            <a:p>
              <a:endParaRPr/>
            </a:p>
          </p:txBody>
        </p:sp>
      </p:grpSp>
      <p:sp>
        <p:nvSpPr>
          <p:cNvPr id="128" name="object 128"/>
          <p:cNvSpPr txBox="1"/>
          <p:nvPr/>
        </p:nvSpPr>
        <p:spPr>
          <a:xfrm>
            <a:off x="3706748" y="4340732"/>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29" name="object 129"/>
          <p:cNvGrpSpPr/>
          <p:nvPr/>
        </p:nvGrpSpPr>
        <p:grpSpPr>
          <a:xfrm>
            <a:off x="2671826" y="4489450"/>
            <a:ext cx="279400" cy="281305"/>
            <a:chOff x="2671826" y="4489450"/>
            <a:chExt cx="279400" cy="281305"/>
          </a:xfrm>
        </p:grpSpPr>
        <p:sp>
          <p:nvSpPr>
            <p:cNvPr id="130" name="object 130"/>
            <p:cNvSpPr/>
            <p:nvPr/>
          </p:nvSpPr>
          <p:spPr>
            <a:xfrm>
              <a:off x="2684526" y="4502150"/>
              <a:ext cx="254000" cy="255904"/>
            </a:xfrm>
            <a:custGeom>
              <a:avLst/>
              <a:gdLst/>
              <a:ahLst/>
              <a:cxnLst/>
              <a:rect l="l" t="t" r="r" b="b"/>
              <a:pathLst>
                <a:path w="254000" h="255904">
                  <a:moveTo>
                    <a:pt x="127000" y="0"/>
                  </a:moveTo>
                  <a:lnTo>
                    <a:pt x="77527" y="10050"/>
                  </a:lnTo>
                  <a:lnTo>
                    <a:pt x="37163" y="37449"/>
                  </a:lnTo>
                  <a:lnTo>
                    <a:pt x="9967" y="78063"/>
                  </a:lnTo>
                  <a:lnTo>
                    <a:pt x="0" y="127762"/>
                  </a:lnTo>
                  <a:lnTo>
                    <a:pt x="9967" y="177534"/>
                  </a:lnTo>
                  <a:lnTo>
                    <a:pt x="37163" y="218186"/>
                  </a:lnTo>
                  <a:lnTo>
                    <a:pt x="77527" y="245598"/>
                  </a:lnTo>
                  <a:lnTo>
                    <a:pt x="127000" y="255650"/>
                  </a:lnTo>
                  <a:lnTo>
                    <a:pt x="176418" y="245598"/>
                  </a:lnTo>
                  <a:lnTo>
                    <a:pt x="216788" y="218186"/>
                  </a:lnTo>
                  <a:lnTo>
                    <a:pt x="244014" y="177534"/>
                  </a:lnTo>
                  <a:lnTo>
                    <a:pt x="254000" y="127762"/>
                  </a:lnTo>
                  <a:lnTo>
                    <a:pt x="244014" y="78063"/>
                  </a:lnTo>
                  <a:lnTo>
                    <a:pt x="216789" y="37449"/>
                  </a:lnTo>
                  <a:lnTo>
                    <a:pt x="176418" y="10050"/>
                  </a:lnTo>
                  <a:lnTo>
                    <a:pt x="127000" y="0"/>
                  </a:lnTo>
                  <a:close/>
                </a:path>
              </a:pathLst>
            </a:custGeom>
            <a:solidFill>
              <a:srgbClr val="99FF33"/>
            </a:solidFill>
          </p:spPr>
          <p:txBody>
            <a:bodyPr wrap="square" lIns="0" tIns="0" rIns="0" bIns="0" rtlCol="0"/>
            <a:lstStyle/>
            <a:p>
              <a:endParaRPr/>
            </a:p>
          </p:txBody>
        </p:sp>
        <p:sp>
          <p:nvSpPr>
            <p:cNvPr id="131" name="object 131"/>
            <p:cNvSpPr/>
            <p:nvPr/>
          </p:nvSpPr>
          <p:spPr>
            <a:xfrm>
              <a:off x="2684526" y="4502150"/>
              <a:ext cx="254000" cy="255904"/>
            </a:xfrm>
            <a:custGeom>
              <a:avLst/>
              <a:gdLst/>
              <a:ahLst/>
              <a:cxnLst/>
              <a:rect l="l" t="t" r="r" b="b"/>
              <a:pathLst>
                <a:path w="254000" h="255904">
                  <a:moveTo>
                    <a:pt x="0" y="127762"/>
                  </a:moveTo>
                  <a:lnTo>
                    <a:pt x="9967" y="78063"/>
                  </a:lnTo>
                  <a:lnTo>
                    <a:pt x="37163" y="37449"/>
                  </a:lnTo>
                  <a:lnTo>
                    <a:pt x="77527" y="10050"/>
                  </a:lnTo>
                  <a:lnTo>
                    <a:pt x="127000" y="0"/>
                  </a:lnTo>
                  <a:lnTo>
                    <a:pt x="176418" y="10050"/>
                  </a:lnTo>
                  <a:lnTo>
                    <a:pt x="216789" y="37449"/>
                  </a:lnTo>
                  <a:lnTo>
                    <a:pt x="244014" y="78063"/>
                  </a:lnTo>
                  <a:lnTo>
                    <a:pt x="254000" y="127762"/>
                  </a:lnTo>
                  <a:lnTo>
                    <a:pt x="244014" y="177534"/>
                  </a:lnTo>
                  <a:lnTo>
                    <a:pt x="216788" y="218186"/>
                  </a:lnTo>
                  <a:lnTo>
                    <a:pt x="176418" y="245598"/>
                  </a:lnTo>
                  <a:lnTo>
                    <a:pt x="127000" y="255650"/>
                  </a:lnTo>
                  <a:lnTo>
                    <a:pt x="77527" y="245598"/>
                  </a:lnTo>
                  <a:lnTo>
                    <a:pt x="37163" y="218186"/>
                  </a:lnTo>
                  <a:lnTo>
                    <a:pt x="9967" y="177534"/>
                  </a:lnTo>
                  <a:lnTo>
                    <a:pt x="0" y="127762"/>
                  </a:lnTo>
                  <a:close/>
                </a:path>
              </a:pathLst>
            </a:custGeom>
            <a:ln w="25399">
              <a:solidFill>
                <a:srgbClr val="88A3A7"/>
              </a:solidFill>
            </a:ln>
          </p:spPr>
          <p:txBody>
            <a:bodyPr wrap="square" lIns="0" tIns="0" rIns="0" bIns="0" rtlCol="0"/>
            <a:lstStyle/>
            <a:p>
              <a:endParaRPr/>
            </a:p>
          </p:txBody>
        </p:sp>
      </p:grpSp>
      <p:sp>
        <p:nvSpPr>
          <p:cNvPr id="132" name="object 132"/>
          <p:cNvSpPr txBox="1"/>
          <p:nvPr/>
        </p:nvSpPr>
        <p:spPr>
          <a:xfrm>
            <a:off x="2777108" y="4563871"/>
            <a:ext cx="7239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mic Sans MS"/>
                <a:cs typeface="Comic Sans MS"/>
              </a:rPr>
              <a:t>1</a:t>
            </a:r>
            <a:endParaRPr sz="600">
              <a:latin typeface="Comic Sans MS"/>
              <a:cs typeface="Comic Sans MS"/>
            </a:endParaRPr>
          </a:p>
        </p:txBody>
      </p:sp>
      <p:grpSp>
        <p:nvGrpSpPr>
          <p:cNvPr id="133" name="object 133"/>
          <p:cNvGrpSpPr/>
          <p:nvPr/>
        </p:nvGrpSpPr>
        <p:grpSpPr>
          <a:xfrm>
            <a:off x="2351151" y="4144898"/>
            <a:ext cx="279400" cy="283210"/>
            <a:chOff x="2351151" y="4144898"/>
            <a:chExt cx="279400" cy="283210"/>
          </a:xfrm>
        </p:grpSpPr>
        <p:sp>
          <p:nvSpPr>
            <p:cNvPr id="134" name="object 134"/>
            <p:cNvSpPr/>
            <p:nvPr/>
          </p:nvSpPr>
          <p:spPr>
            <a:xfrm>
              <a:off x="2363851" y="4157598"/>
              <a:ext cx="254000" cy="257810"/>
            </a:xfrm>
            <a:custGeom>
              <a:avLst/>
              <a:gdLst/>
              <a:ahLst/>
              <a:cxnLst/>
              <a:rect l="l" t="t" r="r" b="b"/>
              <a:pathLst>
                <a:path w="254000" h="257810">
                  <a:moveTo>
                    <a:pt x="127000" y="0"/>
                  </a:moveTo>
                  <a:lnTo>
                    <a:pt x="77527" y="10118"/>
                  </a:lnTo>
                  <a:lnTo>
                    <a:pt x="37163" y="37703"/>
                  </a:lnTo>
                  <a:lnTo>
                    <a:pt x="9967" y="78599"/>
                  </a:lnTo>
                  <a:lnTo>
                    <a:pt x="0" y="128650"/>
                  </a:lnTo>
                  <a:lnTo>
                    <a:pt x="9967" y="178702"/>
                  </a:lnTo>
                  <a:lnTo>
                    <a:pt x="37163" y="219598"/>
                  </a:lnTo>
                  <a:lnTo>
                    <a:pt x="77527" y="247183"/>
                  </a:lnTo>
                  <a:lnTo>
                    <a:pt x="127000" y="257301"/>
                  </a:lnTo>
                  <a:lnTo>
                    <a:pt x="176418" y="247183"/>
                  </a:lnTo>
                  <a:lnTo>
                    <a:pt x="216788" y="219598"/>
                  </a:lnTo>
                  <a:lnTo>
                    <a:pt x="244014" y="178702"/>
                  </a:lnTo>
                  <a:lnTo>
                    <a:pt x="254000" y="128650"/>
                  </a:lnTo>
                  <a:lnTo>
                    <a:pt x="244014" y="78599"/>
                  </a:lnTo>
                  <a:lnTo>
                    <a:pt x="216789" y="37703"/>
                  </a:lnTo>
                  <a:lnTo>
                    <a:pt x="176418" y="10118"/>
                  </a:lnTo>
                  <a:lnTo>
                    <a:pt x="127000" y="0"/>
                  </a:lnTo>
                  <a:close/>
                </a:path>
              </a:pathLst>
            </a:custGeom>
            <a:solidFill>
              <a:srgbClr val="99FF33"/>
            </a:solidFill>
          </p:spPr>
          <p:txBody>
            <a:bodyPr wrap="square" lIns="0" tIns="0" rIns="0" bIns="0" rtlCol="0"/>
            <a:lstStyle/>
            <a:p>
              <a:endParaRPr/>
            </a:p>
          </p:txBody>
        </p:sp>
        <p:sp>
          <p:nvSpPr>
            <p:cNvPr id="135" name="object 135"/>
            <p:cNvSpPr/>
            <p:nvPr/>
          </p:nvSpPr>
          <p:spPr>
            <a:xfrm>
              <a:off x="2363851" y="4157598"/>
              <a:ext cx="254000" cy="257810"/>
            </a:xfrm>
            <a:custGeom>
              <a:avLst/>
              <a:gdLst/>
              <a:ahLst/>
              <a:cxnLst/>
              <a:rect l="l" t="t" r="r" b="b"/>
              <a:pathLst>
                <a:path w="254000" h="257810">
                  <a:moveTo>
                    <a:pt x="0" y="128650"/>
                  </a:moveTo>
                  <a:lnTo>
                    <a:pt x="9967" y="78599"/>
                  </a:lnTo>
                  <a:lnTo>
                    <a:pt x="37163" y="37703"/>
                  </a:lnTo>
                  <a:lnTo>
                    <a:pt x="77527" y="10118"/>
                  </a:lnTo>
                  <a:lnTo>
                    <a:pt x="127000" y="0"/>
                  </a:lnTo>
                  <a:lnTo>
                    <a:pt x="176418" y="10118"/>
                  </a:lnTo>
                  <a:lnTo>
                    <a:pt x="216789" y="37703"/>
                  </a:lnTo>
                  <a:lnTo>
                    <a:pt x="244014" y="78599"/>
                  </a:lnTo>
                  <a:lnTo>
                    <a:pt x="254000" y="128650"/>
                  </a:lnTo>
                  <a:lnTo>
                    <a:pt x="244014" y="178702"/>
                  </a:lnTo>
                  <a:lnTo>
                    <a:pt x="216788" y="219598"/>
                  </a:lnTo>
                  <a:lnTo>
                    <a:pt x="176418" y="247183"/>
                  </a:lnTo>
                  <a:lnTo>
                    <a:pt x="127000" y="257301"/>
                  </a:lnTo>
                  <a:lnTo>
                    <a:pt x="77527" y="247183"/>
                  </a:lnTo>
                  <a:lnTo>
                    <a:pt x="37163" y="219598"/>
                  </a:lnTo>
                  <a:lnTo>
                    <a:pt x="9967" y="178702"/>
                  </a:lnTo>
                  <a:lnTo>
                    <a:pt x="0" y="128650"/>
                  </a:lnTo>
                  <a:close/>
                </a:path>
              </a:pathLst>
            </a:custGeom>
            <a:ln w="25400">
              <a:solidFill>
                <a:srgbClr val="88A3A7"/>
              </a:solidFill>
            </a:ln>
          </p:spPr>
          <p:txBody>
            <a:bodyPr wrap="square" lIns="0" tIns="0" rIns="0" bIns="0" rtlCol="0"/>
            <a:lstStyle/>
            <a:p>
              <a:endParaRPr/>
            </a:p>
          </p:txBody>
        </p:sp>
      </p:grpSp>
      <p:sp>
        <p:nvSpPr>
          <p:cNvPr id="136" name="object 136"/>
          <p:cNvSpPr txBox="1"/>
          <p:nvPr/>
        </p:nvSpPr>
        <p:spPr>
          <a:xfrm>
            <a:off x="2456433" y="4219447"/>
            <a:ext cx="7239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mic Sans MS"/>
                <a:cs typeface="Comic Sans MS"/>
              </a:rPr>
              <a:t>1</a:t>
            </a:r>
            <a:endParaRPr sz="600">
              <a:latin typeface="Comic Sans MS"/>
              <a:cs typeface="Comic Sans MS"/>
            </a:endParaRPr>
          </a:p>
        </p:txBody>
      </p:sp>
      <p:grpSp>
        <p:nvGrpSpPr>
          <p:cNvPr id="137" name="object 137"/>
          <p:cNvGrpSpPr/>
          <p:nvPr/>
        </p:nvGrpSpPr>
        <p:grpSpPr>
          <a:xfrm>
            <a:off x="2635250" y="4238625"/>
            <a:ext cx="279400" cy="282575"/>
            <a:chOff x="2635250" y="4238625"/>
            <a:chExt cx="279400" cy="282575"/>
          </a:xfrm>
        </p:grpSpPr>
        <p:sp>
          <p:nvSpPr>
            <p:cNvPr id="138" name="object 138"/>
            <p:cNvSpPr/>
            <p:nvPr/>
          </p:nvSpPr>
          <p:spPr>
            <a:xfrm>
              <a:off x="2647950" y="4251325"/>
              <a:ext cx="254000" cy="257175"/>
            </a:xfrm>
            <a:custGeom>
              <a:avLst/>
              <a:gdLst/>
              <a:ahLst/>
              <a:cxnLst/>
              <a:rect l="l" t="t" r="r" b="b"/>
              <a:pathLst>
                <a:path w="254000" h="257175">
                  <a:moveTo>
                    <a:pt x="127000" y="0"/>
                  </a:moveTo>
                  <a:lnTo>
                    <a:pt x="77581" y="10098"/>
                  </a:lnTo>
                  <a:lnTo>
                    <a:pt x="37211" y="37639"/>
                  </a:lnTo>
                  <a:lnTo>
                    <a:pt x="9985" y="78491"/>
                  </a:lnTo>
                  <a:lnTo>
                    <a:pt x="0" y="128524"/>
                  </a:lnTo>
                  <a:lnTo>
                    <a:pt x="9985" y="178629"/>
                  </a:lnTo>
                  <a:lnTo>
                    <a:pt x="37210" y="219519"/>
                  </a:lnTo>
                  <a:lnTo>
                    <a:pt x="77581" y="247074"/>
                  </a:lnTo>
                  <a:lnTo>
                    <a:pt x="127000" y="257175"/>
                  </a:lnTo>
                  <a:lnTo>
                    <a:pt x="176418" y="247074"/>
                  </a:lnTo>
                  <a:lnTo>
                    <a:pt x="216788" y="219519"/>
                  </a:lnTo>
                  <a:lnTo>
                    <a:pt x="244014" y="178629"/>
                  </a:lnTo>
                  <a:lnTo>
                    <a:pt x="254000" y="128524"/>
                  </a:lnTo>
                  <a:lnTo>
                    <a:pt x="244014" y="78491"/>
                  </a:lnTo>
                  <a:lnTo>
                    <a:pt x="216789" y="37639"/>
                  </a:lnTo>
                  <a:lnTo>
                    <a:pt x="176418" y="10098"/>
                  </a:lnTo>
                  <a:lnTo>
                    <a:pt x="127000" y="0"/>
                  </a:lnTo>
                  <a:close/>
                </a:path>
              </a:pathLst>
            </a:custGeom>
            <a:solidFill>
              <a:srgbClr val="99FF33"/>
            </a:solidFill>
          </p:spPr>
          <p:txBody>
            <a:bodyPr wrap="square" lIns="0" tIns="0" rIns="0" bIns="0" rtlCol="0"/>
            <a:lstStyle/>
            <a:p>
              <a:endParaRPr/>
            </a:p>
          </p:txBody>
        </p:sp>
        <p:sp>
          <p:nvSpPr>
            <p:cNvPr id="139" name="object 139"/>
            <p:cNvSpPr/>
            <p:nvPr/>
          </p:nvSpPr>
          <p:spPr>
            <a:xfrm>
              <a:off x="2647950" y="4251325"/>
              <a:ext cx="254000" cy="257175"/>
            </a:xfrm>
            <a:custGeom>
              <a:avLst/>
              <a:gdLst/>
              <a:ahLst/>
              <a:cxnLst/>
              <a:rect l="l" t="t" r="r" b="b"/>
              <a:pathLst>
                <a:path w="254000" h="257175">
                  <a:moveTo>
                    <a:pt x="0" y="128524"/>
                  </a:moveTo>
                  <a:lnTo>
                    <a:pt x="9985" y="78491"/>
                  </a:lnTo>
                  <a:lnTo>
                    <a:pt x="37211" y="37639"/>
                  </a:lnTo>
                  <a:lnTo>
                    <a:pt x="77581" y="10098"/>
                  </a:lnTo>
                  <a:lnTo>
                    <a:pt x="127000" y="0"/>
                  </a:lnTo>
                  <a:lnTo>
                    <a:pt x="176418" y="10098"/>
                  </a:lnTo>
                  <a:lnTo>
                    <a:pt x="216789" y="37639"/>
                  </a:lnTo>
                  <a:lnTo>
                    <a:pt x="244014" y="78491"/>
                  </a:lnTo>
                  <a:lnTo>
                    <a:pt x="254000" y="128524"/>
                  </a:lnTo>
                  <a:lnTo>
                    <a:pt x="244014" y="178629"/>
                  </a:lnTo>
                  <a:lnTo>
                    <a:pt x="216788" y="219519"/>
                  </a:lnTo>
                  <a:lnTo>
                    <a:pt x="176418" y="247074"/>
                  </a:lnTo>
                  <a:lnTo>
                    <a:pt x="127000" y="257175"/>
                  </a:lnTo>
                  <a:lnTo>
                    <a:pt x="77581" y="247074"/>
                  </a:lnTo>
                  <a:lnTo>
                    <a:pt x="37210" y="219519"/>
                  </a:lnTo>
                  <a:lnTo>
                    <a:pt x="9985" y="178629"/>
                  </a:lnTo>
                  <a:lnTo>
                    <a:pt x="0" y="128524"/>
                  </a:lnTo>
                  <a:close/>
                </a:path>
              </a:pathLst>
            </a:custGeom>
            <a:ln w="25400">
              <a:solidFill>
                <a:srgbClr val="88A3A7"/>
              </a:solidFill>
            </a:ln>
          </p:spPr>
          <p:txBody>
            <a:bodyPr wrap="square" lIns="0" tIns="0" rIns="0" bIns="0" rtlCol="0"/>
            <a:lstStyle/>
            <a:p>
              <a:endParaRPr/>
            </a:p>
          </p:txBody>
        </p:sp>
      </p:grpSp>
      <p:sp>
        <p:nvSpPr>
          <p:cNvPr id="140" name="object 140"/>
          <p:cNvSpPr txBox="1"/>
          <p:nvPr/>
        </p:nvSpPr>
        <p:spPr>
          <a:xfrm>
            <a:off x="2740532" y="4313046"/>
            <a:ext cx="7239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mic Sans MS"/>
                <a:cs typeface="Comic Sans MS"/>
              </a:rPr>
              <a:t>1</a:t>
            </a:r>
            <a:endParaRPr sz="600">
              <a:latin typeface="Comic Sans MS"/>
              <a:cs typeface="Comic Sans MS"/>
            </a:endParaRPr>
          </a:p>
        </p:txBody>
      </p:sp>
      <p:grpSp>
        <p:nvGrpSpPr>
          <p:cNvPr id="141" name="object 141"/>
          <p:cNvGrpSpPr/>
          <p:nvPr/>
        </p:nvGrpSpPr>
        <p:grpSpPr>
          <a:xfrm>
            <a:off x="3578225" y="4592573"/>
            <a:ext cx="323850" cy="276860"/>
            <a:chOff x="3578225" y="4592573"/>
            <a:chExt cx="323850" cy="276860"/>
          </a:xfrm>
        </p:grpSpPr>
        <p:sp>
          <p:nvSpPr>
            <p:cNvPr id="142" name="object 142"/>
            <p:cNvSpPr/>
            <p:nvPr/>
          </p:nvSpPr>
          <p:spPr>
            <a:xfrm>
              <a:off x="3590925" y="4605273"/>
              <a:ext cx="298450" cy="251460"/>
            </a:xfrm>
            <a:custGeom>
              <a:avLst/>
              <a:gdLst/>
              <a:ahLst/>
              <a:cxnLst/>
              <a:rect l="l" t="t" r="r" b="b"/>
              <a:pathLst>
                <a:path w="298450" h="251460">
                  <a:moveTo>
                    <a:pt x="149225" y="0"/>
                  </a:moveTo>
                  <a:lnTo>
                    <a:pt x="102055" y="6404"/>
                  </a:lnTo>
                  <a:lnTo>
                    <a:pt x="61091" y="24233"/>
                  </a:lnTo>
                  <a:lnTo>
                    <a:pt x="28789" y="51407"/>
                  </a:lnTo>
                  <a:lnTo>
                    <a:pt x="7606" y="85847"/>
                  </a:lnTo>
                  <a:lnTo>
                    <a:pt x="0" y="125475"/>
                  </a:lnTo>
                  <a:lnTo>
                    <a:pt x="7606" y="165104"/>
                  </a:lnTo>
                  <a:lnTo>
                    <a:pt x="28789" y="199544"/>
                  </a:lnTo>
                  <a:lnTo>
                    <a:pt x="61091" y="226718"/>
                  </a:lnTo>
                  <a:lnTo>
                    <a:pt x="102055" y="244547"/>
                  </a:lnTo>
                  <a:lnTo>
                    <a:pt x="149225" y="250951"/>
                  </a:lnTo>
                  <a:lnTo>
                    <a:pt x="196394" y="244547"/>
                  </a:lnTo>
                  <a:lnTo>
                    <a:pt x="237358" y="226718"/>
                  </a:lnTo>
                  <a:lnTo>
                    <a:pt x="269660" y="199544"/>
                  </a:lnTo>
                  <a:lnTo>
                    <a:pt x="290843" y="165104"/>
                  </a:lnTo>
                  <a:lnTo>
                    <a:pt x="298450" y="125475"/>
                  </a:lnTo>
                  <a:lnTo>
                    <a:pt x="290843" y="85847"/>
                  </a:lnTo>
                  <a:lnTo>
                    <a:pt x="269660" y="51407"/>
                  </a:lnTo>
                  <a:lnTo>
                    <a:pt x="237358" y="24233"/>
                  </a:lnTo>
                  <a:lnTo>
                    <a:pt x="196394" y="6404"/>
                  </a:lnTo>
                  <a:lnTo>
                    <a:pt x="149225" y="0"/>
                  </a:lnTo>
                  <a:close/>
                </a:path>
              </a:pathLst>
            </a:custGeom>
            <a:solidFill>
              <a:srgbClr val="99FF33"/>
            </a:solidFill>
          </p:spPr>
          <p:txBody>
            <a:bodyPr wrap="square" lIns="0" tIns="0" rIns="0" bIns="0" rtlCol="0"/>
            <a:lstStyle/>
            <a:p>
              <a:endParaRPr/>
            </a:p>
          </p:txBody>
        </p:sp>
        <p:sp>
          <p:nvSpPr>
            <p:cNvPr id="143" name="object 143"/>
            <p:cNvSpPr/>
            <p:nvPr/>
          </p:nvSpPr>
          <p:spPr>
            <a:xfrm>
              <a:off x="3590925" y="4605273"/>
              <a:ext cx="298450" cy="251460"/>
            </a:xfrm>
            <a:custGeom>
              <a:avLst/>
              <a:gdLst/>
              <a:ahLst/>
              <a:cxnLst/>
              <a:rect l="l" t="t" r="r" b="b"/>
              <a:pathLst>
                <a:path w="298450" h="251460">
                  <a:moveTo>
                    <a:pt x="0" y="125475"/>
                  </a:moveTo>
                  <a:lnTo>
                    <a:pt x="7606" y="85847"/>
                  </a:lnTo>
                  <a:lnTo>
                    <a:pt x="28789" y="51407"/>
                  </a:lnTo>
                  <a:lnTo>
                    <a:pt x="61091" y="24233"/>
                  </a:lnTo>
                  <a:lnTo>
                    <a:pt x="102055" y="6404"/>
                  </a:lnTo>
                  <a:lnTo>
                    <a:pt x="149225" y="0"/>
                  </a:lnTo>
                  <a:lnTo>
                    <a:pt x="196394" y="6404"/>
                  </a:lnTo>
                  <a:lnTo>
                    <a:pt x="237358" y="24233"/>
                  </a:lnTo>
                  <a:lnTo>
                    <a:pt x="269660" y="51407"/>
                  </a:lnTo>
                  <a:lnTo>
                    <a:pt x="290843" y="85847"/>
                  </a:lnTo>
                  <a:lnTo>
                    <a:pt x="298450" y="125475"/>
                  </a:lnTo>
                  <a:lnTo>
                    <a:pt x="290843" y="165104"/>
                  </a:lnTo>
                  <a:lnTo>
                    <a:pt x="269660" y="199544"/>
                  </a:lnTo>
                  <a:lnTo>
                    <a:pt x="237358" y="226718"/>
                  </a:lnTo>
                  <a:lnTo>
                    <a:pt x="196394" y="244547"/>
                  </a:lnTo>
                  <a:lnTo>
                    <a:pt x="149225" y="250951"/>
                  </a:lnTo>
                  <a:lnTo>
                    <a:pt x="102055" y="244547"/>
                  </a:lnTo>
                  <a:lnTo>
                    <a:pt x="61091" y="226718"/>
                  </a:lnTo>
                  <a:lnTo>
                    <a:pt x="28789" y="199544"/>
                  </a:lnTo>
                  <a:lnTo>
                    <a:pt x="7606" y="165104"/>
                  </a:lnTo>
                  <a:lnTo>
                    <a:pt x="0" y="125475"/>
                  </a:lnTo>
                  <a:close/>
                </a:path>
              </a:pathLst>
            </a:custGeom>
            <a:ln w="25400">
              <a:solidFill>
                <a:srgbClr val="88A3A7"/>
              </a:solidFill>
            </a:ln>
          </p:spPr>
          <p:txBody>
            <a:bodyPr wrap="square" lIns="0" tIns="0" rIns="0" bIns="0" rtlCol="0"/>
            <a:lstStyle/>
            <a:p>
              <a:endParaRPr/>
            </a:p>
          </p:txBody>
        </p:sp>
      </p:grpSp>
      <p:sp>
        <p:nvSpPr>
          <p:cNvPr id="144" name="object 144"/>
          <p:cNvSpPr txBox="1"/>
          <p:nvPr/>
        </p:nvSpPr>
        <p:spPr>
          <a:xfrm>
            <a:off x="3665346" y="4666233"/>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45" name="object 145"/>
          <p:cNvGrpSpPr/>
          <p:nvPr/>
        </p:nvGrpSpPr>
        <p:grpSpPr>
          <a:xfrm>
            <a:off x="3213100" y="4481576"/>
            <a:ext cx="323850" cy="274955"/>
            <a:chOff x="3213100" y="4481576"/>
            <a:chExt cx="323850" cy="274955"/>
          </a:xfrm>
        </p:grpSpPr>
        <p:sp>
          <p:nvSpPr>
            <p:cNvPr id="146" name="object 146"/>
            <p:cNvSpPr/>
            <p:nvPr/>
          </p:nvSpPr>
          <p:spPr>
            <a:xfrm>
              <a:off x="3225800" y="4494276"/>
              <a:ext cx="298450" cy="249554"/>
            </a:xfrm>
            <a:custGeom>
              <a:avLst/>
              <a:gdLst/>
              <a:ahLst/>
              <a:cxnLst/>
              <a:rect l="l" t="t" r="r" b="b"/>
              <a:pathLst>
                <a:path w="298450" h="249554">
                  <a:moveTo>
                    <a:pt x="149225" y="0"/>
                  </a:moveTo>
                  <a:lnTo>
                    <a:pt x="102055" y="6348"/>
                  </a:lnTo>
                  <a:lnTo>
                    <a:pt x="61091" y="24030"/>
                  </a:lnTo>
                  <a:lnTo>
                    <a:pt x="28789" y="50996"/>
                  </a:lnTo>
                  <a:lnTo>
                    <a:pt x="7606" y="85197"/>
                  </a:lnTo>
                  <a:lnTo>
                    <a:pt x="0" y="124587"/>
                  </a:lnTo>
                  <a:lnTo>
                    <a:pt x="7606" y="163976"/>
                  </a:lnTo>
                  <a:lnTo>
                    <a:pt x="28789" y="198177"/>
                  </a:lnTo>
                  <a:lnTo>
                    <a:pt x="61091" y="225143"/>
                  </a:lnTo>
                  <a:lnTo>
                    <a:pt x="102055" y="242825"/>
                  </a:lnTo>
                  <a:lnTo>
                    <a:pt x="149225" y="249174"/>
                  </a:lnTo>
                  <a:lnTo>
                    <a:pt x="196394" y="242825"/>
                  </a:lnTo>
                  <a:lnTo>
                    <a:pt x="237358" y="225143"/>
                  </a:lnTo>
                  <a:lnTo>
                    <a:pt x="269660" y="198177"/>
                  </a:lnTo>
                  <a:lnTo>
                    <a:pt x="290843" y="163976"/>
                  </a:lnTo>
                  <a:lnTo>
                    <a:pt x="298450" y="124587"/>
                  </a:lnTo>
                  <a:lnTo>
                    <a:pt x="290843" y="85197"/>
                  </a:lnTo>
                  <a:lnTo>
                    <a:pt x="269660" y="50996"/>
                  </a:lnTo>
                  <a:lnTo>
                    <a:pt x="237358" y="24030"/>
                  </a:lnTo>
                  <a:lnTo>
                    <a:pt x="196394" y="6348"/>
                  </a:lnTo>
                  <a:lnTo>
                    <a:pt x="149225" y="0"/>
                  </a:lnTo>
                  <a:close/>
                </a:path>
              </a:pathLst>
            </a:custGeom>
            <a:solidFill>
              <a:srgbClr val="99FF33"/>
            </a:solidFill>
          </p:spPr>
          <p:txBody>
            <a:bodyPr wrap="square" lIns="0" tIns="0" rIns="0" bIns="0" rtlCol="0"/>
            <a:lstStyle/>
            <a:p>
              <a:endParaRPr/>
            </a:p>
          </p:txBody>
        </p:sp>
        <p:sp>
          <p:nvSpPr>
            <p:cNvPr id="147" name="object 147"/>
            <p:cNvSpPr/>
            <p:nvPr/>
          </p:nvSpPr>
          <p:spPr>
            <a:xfrm>
              <a:off x="3225800" y="4494276"/>
              <a:ext cx="298450" cy="249554"/>
            </a:xfrm>
            <a:custGeom>
              <a:avLst/>
              <a:gdLst/>
              <a:ahLst/>
              <a:cxnLst/>
              <a:rect l="l" t="t" r="r" b="b"/>
              <a:pathLst>
                <a:path w="298450" h="249554">
                  <a:moveTo>
                    <a:pt x="0" y="124587"/>
                  </a:moveTo>
                  <a:lnTo>
                    <a:pt x="7606" y="85197"/>
                  </a:lnTo>
                  <a:lnTo>
                    <a:pt x="28789" y="50996"/>
                  </a:lnTo>
                  <a:lnTo>
                    <a:pt x="61091" y="24030"/>
                  </a:lnTo>
                  <a:lnTo>
                    <a:pt x="102055" y="6348"/>
                  </a:lnTo>
                  <a:lnTo>
                    <a:pt x="149225" y="0"/>
                  </a:lnTo>
                  <a:lnTo>
                    <a:pt x="196394" y="6348"/>
                  </a:lnTo>
                  <a:lnTo>
                    <a:pt x="237358" y="24030"/>
                  </a:lnTo>
                  <a:lnTo>
                    <a:pt x="269660" y="50996"/>
                  </a:lnTo>
                  <a:lnTo>
                    <a:pt x="290843" y="85197"/>
                  </a:lnTo>
                  <a:lnTo>
                    <a:pt x="298450" y="124587"/>
                  </a:lnTo>
                  <a:lnTo>
                    <a:pt x="290843" y="163976"/>
                  </a:lnTo>
                  <a:lnTo>
                    <a:pt x="269660" y="198177"/>
                  </a:lnTo>
                  <a:lnTo>
                    <a:pt x="237358" y="225143"/>
                  </a:lnTo>
                  <a:lnTo>
                    <a:pt x="196394" y="242825"/>
                  </a:lnTo>
                  <a:lnTo>
                    <a:pt x="149225" y="249174"/>
                  </a:lnTo>
                  <a:lnTo>
                    <a:pt x="102055" y="242825"/>
                  </a:lnTo>
                  <a:lnTo>
                    <a:pt x="61091" y="225143"/>
                  </a:lnTo>
                  <a:lnTo>
                    <a:pt x="28789" y="198177"/>
                  </a:lnTo>
                  <a:lnTo>
                    <a:pt x="7606" y="163976"/>
                  </a:lnTo>
                  <a:lnTo>
                    <a:pt x="0" y="124587"/>
                  </a:lnTo>
                  <a:close/>
                </a:path>
              </a:pathLst>
            </a:custGeom>
            <a:ln w="25400">
              <a:solidFill>
                <a:srgbClr val="88A3A7"/>
              </a:solidFill>
            </a:ln>
          </p:spPr>
          <p:txBody>
            <a:bodyPr wrap="square" lIns="0" tIns="0" rIns="0" bIns="0" rtlCol="0"/>
            <a:lstStyle/>
            <a:p>
              <a:endParaRPr/>
            </a:p>
          </p:txBody>
        </p:sp>
      </p:grpSp>
      <p:sp>
        <p:nvSpPr>
          <p:cNvPr id="148" name="object 148"/>
          <p:cNvSpPr txBox="1"/>
          <p:nvPr/>
        </p:nvSpPr>
        <p:spPr>
          <a:xfrm>
            <a:off x="3300221" y="4554982"/>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49" name="object 149"/>
          <p:cNvGrpSpPr/>
          <p:nvPr/>
        </p:nvGrpSpPr>
        <p:grpSpPr>
          <a:xfrm>
            <a:off x="3567176" y="4894198"/>
            <a:ext cx="323850" cy="276860"/>
            <a:chOff x="3567176" y="4894198"/>
            <a:chExt cx="323850" cy="276860"/>
          </a:xfrm>
        </p:grpSpPr>
        <p:sp>
          <p:nvSpPr>
            <p:cNvPr id="150" name="object 150"/>
            <p:cNvSpPr/>
            <p:nvPr/>
          </p:nvSpPr>
          <p:spPr>
            <a:xfrm>
              <a:off x="3579876" y="4906898"/>
              <a:ext cx="298450" cy="251460"/>
            </a:xfrm>
            <a:custGeom>
              <a:avLst/>
              <a:gdLst/>
              <a:ahLst/>
              <a:cxnLst/>
              <a:rect l="l" t="t" r="r" b="b"/>
              <a:pathLst>
                <a:path w="298450" h="251460">
                  <a:moveTo>
                    <a:pt x="149225" y="0"/>
                  </a:moveTo>
                  <a:lnTo>
                    <a:pt x="102055" y="6404"/>
                  </a:lnTo>
                  <a:lnTo>
                    <a:pt x="61091" y="24233"/>
                  </a:lnTo>
                  <a:lnTo>
                    <a:pt x="28789" y="51407"/>
                  </a:lnTo>
                  <a:lnTo>
                    <a:pt x="7606" y="85847"/>
                  </a:lnTo>
                  <a:lnTo>
                    <a:pt x="0" y="125475"/>
                  </a:lnTo>
                  <a:lnTo>
                    <a:pt x="7606" y="165104"/>
                  </a:lnTo>
                  <a:lnTo>
                    <a:pt x="28789" y="199544"/>
                  </a:lnTo>
                  <a:lnTo>
                    <a:pt x="61091" y="226718"/>
                  </a:lnTo>
                  <a:lnTo>
                    <a:pt x="102055" y="244547"/>
                  </a:lnTo>
                  <a:lnTo>
                    <a:pt x="149225" y="250951"/>
                  </a:lnTo>
                  <a:lnTo>
                    <a:pt x="196346" y="244547"/>
                  </a:lnTo>
                  <a:lnTo>
                    <a:pt x="237304" y="226718"/>
                  </a:lnTo>
                  <a:lnTo>
                    <a:pt x="269624" y="199544"/>
                  </a:lnTo>
                  <a:lnTo>
                    <a:pt x="290831" y="165104"/>
                  </a:lnTo>
                  <a:lnTo>
                    <a:pt x="298450" y="125475"/>
                  </a:lnTo>
                  <a:lnTo>
                    <a:pt x="290831" y="85847"/>
                  </a:lnTo>
                  <a:lnTo>
                    <a:pt x="269624" y="51407"/>
                  </a:lnTo>
                  <a:lnTo>
                    <a:pt x="237304" y="24233"/>
                  </a:lnTo>
                  <a:lnTo>
                    <a:pt x="196346" y="6404"/>
                  </a:lnTo>
                  <a:lnTo>
                    <a:pt x="149225" y="0"/>
                  </a:lnTo>
                  <a:close/>
                </a:path>
              </a:pathLst>
            </a:custGeom>
            <a:solidFill>
              <a:srgbClr val="99FF33"/>
            </a:solidFill>
          </p:spPr>
          <p:txBody>
            <a:bodyPr wrap="square" lIns="0" tIns="0" rIns="0" bIns="0" rtlCol="0"/>
            <a:lstStyle/>
            <a:p>
              <a:endParaRPr/>
            </a:p>
          </p:txBody>
        </p:sp>
        <p:sp>
          <p:nvSpPr>
            <p:cNvPr id="151" name="object 151"/>
            <p:cNvSpPr/>
            <p:nvPr/>
          </p:nvSpPr>
          <p:spPr>
            <a:xfrm>
              <a:off x="3579876" y="4906898"/>
              <a:ext cx="298450" cy="251460"/>
            </a:xfrm>
            <a:custGeom>
              <a:avLst/>
              <a:gdLst/>
              <a:ahLst/>
              <a:cxnLst/>
              <a:rect l="l" t="t" r="r" b="b"/>
              <a:pathLst>
                <a:path w="298450" h="251460">
                  <a:moveTo>
                    <a:pt x="0" y="125475"/>
                  </a:moveTo>
                  <a:lnTo>
                    <a:pt x="7606" y="85847"/>
                  </a:lnTo>
                  <a:lnTo>
                    <a:pt x="28789" y="51407"/>
                  </a:lnTo>
                  <a:lnTo>
                    <a:pt x="61091" y="24233"/>
                  </a:lnTo>
                  <a:lnTo>
                    <a:pt x="102055" y="6404"/>
                  </a:lnTo>
                  <a:lnTo>
                    <a:pt x="149225" y="0"/>
                  </a:lnTo>
                  <a:lnTo>
                    <a:pt x="196346" y="6404"/>
                  </a:lnTo>
                  <a:lnTo>
                    <a:pt x="237304" y="24233"/>
                  </a:lnTo>
                  <a:lnTo>
                    <a:pt x="269624" y="51407"/>
                  </a:lnTo>
                  <a:lnTo>
                    <a:pt x="290831" y="85847"/>
                  </a:lnTo>
                  <a:lnTo>
                    <a:pt x="298450" y="125475"/>
                  </a:lnTo>
                  <a:lnTo>
                    <a:pt x="290831" y="165104"/>
                  </a:lnTo>
                  <a:lnTo>
                    <a:pt x="269624" y="199544"/>
                  </a:lnTo>
                  <a:lnTo>
                    <a:pt x="237304" y="226718"/>
                  </a:lnTo>
                  <a:lnTo>
                    <a:pt x="196346" y="244547"/>
                  </a:lnTo>
                  <a:lnTo>
                    <a:pt x="149225" y="250951"/>
                  </a:lnTo>
                  <a:lnTo>
                    <a:pt x="102055" y="244547"/>
                  </a:lnTo>
                  <a:lnTo>
                    <a:pt x="61091" y="226718"/>
                  </a:lnTo>
                  <a:lnTo>
                    <a:pt x="28789" y="199544"/>
                  </a:lnTo>
                  <a:lnTo>
                    <a:pt x="7606" y="165104"/>
                  </a:lnTo>
                  <a:lnTo>
                    <a:pt x="0" y="125475"/>
                  </a:lnTo>
                  <a:close/>
                </a:path>
              </a:pathLst>
            </a:custGeom>
            <a:ln w="25400">
              <a:solidFill>
                <a:srgbClr val="88A3A7"/>
              </a:solidFill>
            </a:ln>
          </p:spPr>
          <p:txBody>
            <a:bodyPr wrap="square" lIns="0" tIns="0" rIns="0" bIns="0" rtlCol="0"/>
            <a:lstStyle/>
            <a:p>
              <a:endParaRPr/>
            </a:p>
          </p:txBody>
        </p:sp>
      </p:grpSp>
      <p:sp>
        <p:nvSpPr>
          <p:cNvPr id="152" name="object 152"/>
          <p:cNvSpPr txBox="1"/>
          <p:nvPr/>
        </p:nvSpPr>
        <p:spPr>
          <a:xfrm>
            <a:off x="3654297" y="4967985"/>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53" name="object 153"/>
          <p:cNvGrpSpPr/>
          <p:nvPr/>
        </p:nvGrpSpPr>
        <p:grpSpPr>
          <a:xfrm>
            <a:off x="3186176" y="4792598"/>
            <a:ext cx="323850" cy="276860"/>
            <a:chOff x="3186176" y="4792598"/>
            <a:chExt cx="323850" cy="276860"/>
          </a:xfrm>
        </p:grpSpPr>
        <p:sp>
          <p:nvSpPr>
            <p:cNvPr id="154" name="object 154"/>
            <p:cNvSpPr/>
            <p:nvPr/>
          </p:nvSpPr>
          <p:spPr>
            <a:xfrm>
              <a:off x="3198876" y="4805298"/>
              <a:ext cx="298450" cy="251460"/>
            </a:xfrm>
            <a:custGeom>
              <a:avLst/>
              <a:gdLst/>
              <a:ahLst/>
              <a:cxnLst/>
              <a:rect l="l" t="t" r="r" b="b"/>
              <a:pathLst>
                <a:path w="298450" h="251460">
                  <a:moveTo>
                    <a:pt x="149225" y="0"/>
                  </a:moveTo>
                  <a:lnTo>
                    <a:pt x="102055" y="6404"/>
                  </a:lnTo>
                  <a:lnTo>
                    <a:pt x="61091" y="24233"/>
                  </a:lnTo>
                  <a:lnTo>
                    <a:pt x="28789" y="51407"/>
                  </a:lnTo>
                  <a:lnTo>
                    <a:pt x="7606" y="85847"/>
                  </a:lnTo>
                  <a:lnTo>
                    <a:pt x="0" y="125475"/>
                  </a:lnTo>
                  <a:lnTo>
                    <a:pt x="7606" y="165104"/>
                  </a:lnTo>
                  <a:lnTo>
                    <a:pt x="28789" y="199544"/>
                  </a:lnTo>
                  <a:lnTo>
                    <a:pt x="61091" y="226718"/>
                  </a:lnTo>
                  <a:lnTo>
                    <a:pt x="102055" y="244547"/>
                  </a:lnTo>
                  <a:lnTo>
                    <a:pt x="149225" y="250951"/>
                  </a:lnTo>
                  <a:lnTo>
                    <a:pt x="196346" y="244547"/>
                  </a:lnTo>
                  <a:lnTo>
                    <a:pt x="237304" y="226718"/>
                  </a:lnTo>
                  <a:lnTo>
                    <a:pt x="269624" y="199544"/>
                  </a:lnTo>
                  <a:lnTo>
                    <a:pt x="290831" y="165104"/>
                  </a:lnTo>
                  <a:lnTo>
                    <a:pt x="298450" y="125475"/>
                  </a:lnTo>
                  <a:lnTo>
                    <a:pt x="290831" y="85847"/>
                  </a:lnTo>
                  <a:lnTo>
                    <a:pt x="269624" y="51407"/>
                  </a:lnTo>
                  <a:lnTo>
                    <a:pt x="237304" y="24233"/>
                  </a:lnTo>
                  <a:lnTo>
                    <a:pt x="196346" y="6404"/>
                  </a:lnTo>
                  <a:lnTo>
                    <a:pt x="149225" y="0"/>
                  </a:lnTo>
                  <a:close/>
                </a:path>
              </a:pathLst>
            </a:custGeom>
            <a:solidFill>
              <a:srgbClr val="99FF33"/>
            </a:solidFill>
          </p:spPr>
          <p:txBody>
            <a:bodyPr wrap="square" lIns="0" tIns="0" rIns="0" bIns="0" rtlCol="0"/>
            <a:lstStyle/>
            <a:p>
              <a:endParaRPr/>
            </a:p>
          </p:txBody>
        </p:sp>
        <p:sp>
          <p:nvSpPr>
            <p:cNvPr id="155" name="object 155"/>
            <p:cNvSpPr/>
            <p:nvPr/>
          </p:nvSpPr>
          <p:spPr>
            <a:xfrm>
              <a:off x="3198876" y="4805298"/>
              <a:ext cx="298450" cy="251460"/>
            </a:xfrm>
            <a:custGeom>
              <a:avLst/>
              <a:gdLst/>
              <a:ahLst/>
              <a:cxnLst/>
              <a:rect l="l" t="t" r="r" b="b"/>
              <a:pathLst>
                <a:path w="298450" h="251460">
                  <a:moveTo>
                    <a:pt x="0" y="125475"/>
                  </a:moveTo>
                  <a:lnTo>
                    <a:pt x="7606" y="85847"/>
                  </a:lnTo>
                  <a:lnTo>
                    <a:pt x="28789" y="51407"/>
                  </a:lnTo>
                  <a:lnTo>
                    <a:pt x="61091" y="24233"/>
                  </a:lnTo>
                  <a:lnTo>
                    <a:pt x="102055" y="6404"/>
                  </a:lnTo>
                  <a:lnTo>
                    <a:pt x="149225" y="0"/>
                  </a:lnTo>
                  <a:lnTo>
                    <a:pt x="196346" y="6404"/>
                  </a:lnTo>
                  <a:lnTo>
                    <a:pt x="237304" y="24233"/>
                  </a:lnTo>
                  <a:lnTo>
                    <a:pt x="269624" y="51407"/>
                  </a:lnTo>
                  <a:lnTo>
                    <a:pt x="290831" y="85847"/>
                  </a:lnTo>
                  <a:lnTo>
                    <a:pt x="298450" y="125475"/>
                  </a:lnTo>
                  <a:lnTo>
                    <a:pt x="290831" y="165104"/>
                  </a:lnTo>
                  <a:lnTo>
                    <a:pt x="269624" y="199544"/>
                  </a:lnTo>
                  <a:lnTo>
                    <a:pt x="237304" y="226718"/>
                  </a:lnTo>
                  <a:lnTo>
                    <a:pt x="196346" y="244547"/>
                  </a:lnTo>
                  <a:lnTo>
                    <a:pt x="149225" y="250951"/>
                  </a:lnTo>
                  <a:lnTo>
                    <a:pt x="102055" y="244547"/>
                  </a:lnTo>
                  <a:lnTo>
                    <a:pt x="61091" y="226718"/>
                  </a:lnTo>
                  <a:lnTo>
                    <a:pt x="28789" y="199544"/>
                  </a:lnTo>
                  <a:lnTo>
                    <a:pt x="7606" y="165104"/>
                  </a:lnTo>
                  <a:lnTo>
                    <a:pt x="0" y="125475"/>
                  </a:lnTo>
                  <a:close/>
                </a:path>
              </a:pathLst>
            </a:custGeom>
            <a:ln w="25400">
              <a:solidFill>
                <a:srgbClr val="88A3A7"/>
              </a:solidFill>
            </a:ln>
          </p:spPr>
          <p:txBody>
            <a:bodyPr wrap="square" lIns="0" tIns="0" rIns="0" bIns="0" rtlCol="0"/>
            <a:lstStyle/>
            <a:p>
              <a:endParaRPr/>
            </a:p>
          </p:txBody>
        </p:sp>
      </p:grpSp>
      <p:sp>
        <p:nvSpPr>
          <p:cNvPr id="156" name="object 156"/>
          <p:cNvSpPr txBox="1"/>
          <p:nvPr/>
        </p:nvSpPr>
        <p:spPr>
          <a:xfrm>
            <a:off x="3273297" y="4866513"/>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57" name="object 157"/>
          <p:cNvGrpSpPr/>
          <p:nvPr/>
        </p:nvGrpSpPr>
        <p:grpSpPr>
          <a:xfrm>
            <a:off x="3541776" y="5184775"/>
            <a:ext cx="323850" cy="274955"/>
            <a:chOff x="3541776" y="5184775"/>
            <a:chExt cx="323850" cy="274955"/>
          </a:xfrm>
        </p:grpSpPr>
        <p:sp>
          <p:nvSpPr>
            <p:cNvPr id="158" name="object 158"/>
            <p:cNvSpPr/>
            <p:nvPr/>
          </p:nvSpPr>
          <p:spPr>
            <a:xfrm>
              <a:off x="3554476" y="5197475"/>
              <a:ext cx="298450" cy="249554"/>
            </a:xfrm>
            <a:custGeom>
              <a:avLst/>
              <a:gdLst/>
              <a:ahLst/>
              <a:cxnLst/>
              <a:rect l="l" t="t" r="r" b="b"/>
              <a:pathLst>
                <a:path w="298450" h="249554">
                  <a:moveTo>
                    <a:pt x="149225" y="0"/>
                  </a:moveTo>
                  <a:lnTo>
                    <a:pt x="102055" y="6348"/>
                  </a:lnTo>
                  <a:lnTo>
                    <a:pt x="61091" y="24030"/>
                  </a:lnTo>
                  <a:lnTo>
                    <a:pt x="28789" y="50996"/>
                  </a:lnTo>
                  <a:lnTo>
                    <a:pt x="7606" y="85197"/>
                  </a:lnTo>
                  <a:lnTo>
                    <a:pt x="0" y="124587"/>
                  </a:lnTo>
                  <a:lnTo>
                    <a:pt x="7606" y="163989"/>
                  </a:lnTo>
                  <a:lnTo>
                    <a:pt x="28789" y="198222"/>
                  </a:lnTo>
                  <a:lnTo>
                    <a:pt x="61091" y="225225"/>
                  </a:lnTo>
                  <a:lnTo>
                    <a:pt x="102055" y="242938"/>
                  </a:lnTo>
                  <a:lnTo>
                    <a:pt x="149225" y="249300"/>
                  </a:lnTo>
                  <a:lnTo>
                    <a:pt x="196346" y="242938"/>
                  </a:lnTo>
                  <a:lnTo>
                    <a:pt x="237304" y="225225"/>
                  </a:lnTo>
                  <a:lnTo>
                    <a:pt x="269624" y="198222"/>
                  </a:lnTo>
                  <a:lnTo>
                    <a:pt x="290831" y="163989"/>
                  </a:lnTo>
                  <a:lnTo>
                    <a:pt x="298450" y="124587"/>
                  </a:lnTo>
                  <a:lnTo>
                    <a:pt x="290831" y="85197"/>
                  </a:lnTo>
                  <a:lnTo>
                    <a:pt x="269624" y="50996"/>
                  </a:lnTo>
                  <a:lnTo>
                    <a:pt x="237304" y="24030"/>
                  </a:lnTo>
                  <a:lnTo>
                    <a:pt x="196346" y="6348"/>
                  </a:lnTo>
                  <a:lnTo>
                    <a:pt x="149225" y="0"/>
                  </a:lnTo>
                  <a:close/>
                </a:path>
              </a:pathLst>
            </a:custGeom>
            <a:solidFill>
              <a:srgbClr val="99FF33"/>
            </a:solidFill>
          </p:spPr>
          <p:txBody>
            <a:bodyPr wrap="square" lIns="0" tIns="0" rIns="0" bIns="0" rtlCol="0"/>
            <a:lstStyle/>
            <a:p>
              <a:endParaRPr/>
            </a:p>
          </p:txBody>
        </p:sp>
        <p:sp>
          <p:nvSpPr>
            <p:cNvPr id="159" name="object 159"/>
            <p:cNvSpPr/>
            <p:nvPr/>
          </p:nvSpPr>
          <p:spPr>
            <a:xfrm>
              <a:off x="3554476" y="5197475"/>
              <a:ext cx="298450" cy="249554"/>
            </a:xfrm>
            <a:custGeom>
              <a:avLst/>
              <a:gdLst/>
              <a:ahLst/>
              <a:cxnLst/>
              <a:rect l="l" t="t" r="r" b="b"/>
              <a:pathLst>
                <a:path w="298450" h="249554">
                  <a:moveTo>
                    <a:pt x="0" y="124587"/>
                  </a:moveTo>
                  <a:lnTo>
                    <a:pt x="7606" y="85197"/>
                  </a:lnTo>
                  <a:lnTo>
                    <a:pt x="28789" y="50996"/>
                  </a:lnTo>
                  <a:lnTo>
                    <a:pt x="61091" y="24030"/>
                  </a:lnTo>
                  <a:lnTo>
                    <a:pt x="102055" y="6348"/>
                  </a:lnTo>
                  <a:lnTo>
                    <a:pt x="149225" y="0"/>
                  </a:lnTo>
                  <a:lnTo>
                    <a:pt x="196346" y="6348"/>
                  </a:lnTo>
                  <a:lnTo>
                    <a:pt x="237304" y="24030"/>
                  </a:lnTo>
                  <a:lnTo>
                    <a:pt x="269624" y="50996"/>
                  </a:lnTo>
                  <a:lnTo>
                    <a:pt x="290831" y="85197"/>
                  </a:lnTo>
                  <a:lnTo>
                    <a:pt x="298450" y="124587"/>
                  </a:lnTo>
                  <a:lnTo>
                    <a:pt x="290831" y="163989"/>
                  </a:lnTo>
                  <a:lnTo>
                    <a:pt x="269624" y="198222"/>
                  </a:lnTo>
                  <a:lnTo>
                    <a:pt x="237304" y="225225"/>
                  </a:lnTo>
                  <a:lnTo>
                    <a:pt x="196346" y="242938"/>
                  </a:lnTo>
                  <a:lnTo>
                    <a:pt x="149225" y="249300"/>
                  </a:lnTo>
                  <a:lnTo>
                    <a:pt x="102055" y="242938"/>
                  </a:lnTo>
                  <a:lnTo>
                    <a:pt x="61091" y="225225"/>
                  </a:lnTo>
                  <a:lnTo>
                    <a:pt x="28789" y="198222"/>
                  </a:lnTo>
                  <a:lnTo>
                    <a:pt x="7606" y="163989"/>
                  </a:lnTo>
                  <a:lnTo>
                    <a:pt x="0" y="124587"/>
                  </a:lnTo>
                  <a:close/>
                </a:path>
              </a:pathLst>
            </a:custGeom>
            <a:ln w="25400">
              <a:solidFill>
                <a:srgbClr val="88A3A7"/>
              </a:solidFill>
            </a:ln>
          </p:spPr>
          <p:txBody>
            <a:bodyPr wrap="square" lIns="0" tIns="0" rIns="0" bIns="0" rtlCol="0"/>
            <a:lstStyle/>
            <a:p>
              <a:endParaRPr/>
            </a:p>
          </p:txBody>
        </p:sp>
      </p:grpSp>
      <p:sp>
        <p:nvSpPr>
          <p:cNvPr id="160" name="object 160"/>
          <p:cNvSpPr txBox="1"/>
          <p:nvPr/>
        </p:nvSpPr>
        <p:spPr>
          <a:xfrm>
            <a:off x="3628771" y="5258561"/>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grpSp>
        <p:nvGrpSpPr>
          <p:cNvPr id="161" name="object 161"/>
          <p:cNvGrpSpPr/>
          <p:nvPr/>
        </p:nvGrpSpPr>
        <p:grpSpPr>
          <a:xfrm>
            <a:off x="3162300" y="5099050"/>
            <a:ext cx="323850" cy="274955"/>
            <a:chOff x="3162300" y="5099050"/>
            <a:chExt cx="323850" cy="274955"/>
          </a:xfrm>
        </p:grpSpPr>
        <p:sp>
          <p:nvSpPr>
            <p:cNvPr id="162" name="object 162"/>
            <p:cNvSpPr/>
            <p:nvPr/>
          </p:nvSpPr>
          <p:spPr>
            <a:xfrm>
              <a:off x="3175000" y="5111750"/>
              <a:ext cx="298450" cy="249554"/>
            </a:xfrm>
            <a:custGeom>
              <a:avLst/>
              <a:gdLst/>
              <a:ahLst/>
              <a:cxnLst/>
              <a:rect l="l" t="t" r="r" b="b"/>
              <a:pathLst>
                <a:path w="298450" h="249554">
                  <a:moveTo>
                    <a:pt x="149225" y="0"/>
                  </a:moveTo>
                  <a:lnTo>
                    <a:pt x="102055" y="6348"/>
                  </a:lnTo>
                  <a:lnTo>
                    <a:pt x="61091" y="24030"/>
                  </a:lnTo>
                  <a:lnTo>
                    <a:pt x="28789" y="50996"/>
                  </a:lnTo>
                  <a:lnTo>
                    <a:pt x="7606" y="85197"/>
                  </a:lnTo>
                  <a:lnTo>
                    <a:pt x="0" y="124587"/>
                  </a:lnTo>
                  <a:lnTo>
                    <a:pt x="7606" y="163989"/>
                  </a:lnTo>
                  <a:lnTo>
                    <a:pt x="28789" y="198222"/>
                  </a:lnTo>
                  <a:lnTo>
                    <a:pt x="61091" y="225225"/>
                  </a:lnTo>
                  <a:lnTo>
                    <a:pt x="102055" y="242938"/>
                  </a:lnTo>
                  <a:lnTo>
                    <a:pt x="149225" y="249300"/>
                  </a:lnTo>
                  <a:lnTo>
                    <a:pt x="196394" y="242938"/>
                  </a:lnTo>
                  <a:lnTo>
                    <a:pt x="237358" y="225225"/>
                  </a:lnTo>
                  <a:lnTo>
                    <a:pt x="269660" y="198222"/>
                  </a:lnTo>
                  <a:lnTo>
                    <a:pt x="290843" y="163989"/>
                  </a:lnTo>
                  <a:lnTo>
                    <a:pt x="298450" y="124587"/>
                  </a:lnTo>
                  <a:lnTo>
                    <a:pt x="290843" y="85197"/>
                  </a:lnTo>
                  <a:lnTo>
                    <a:pt x="269660" y="50996"/>
                  </a:lnTo>
                  <a:lnTo>
                    <a:pt x="237358" y="24030"/>
                  </a:lnTo>
                  <a:lnTo>
                    <a:pt x="196394" y="6348"/>
                  </a:lnTo>
                  <a:lnTo>
                    <a:pt x="149225" y="0"/>
                  </a:lnTo>
                  <a:close/>
                </a:path>
              </a:pathLst>
            </a:custGeom>
            <a:solidFill>
              <a:srgbClr val="99FF33"/>
            </a:solidFill>
          </p:spPr>
          <p:txBody>
            <a:bodyPr wrap="square" lIns="0" tIns="0" rIns="0" bIns="0" rtlCol="0"/>
            <a:lstStyle/>
            <a:p>
              <a:endParaRPr/>
            </a:p>
          </p:txBody>
        </p:sp>
        <p:sp>
          <p:nvSpPr>
            <p:cNvPr id="163" name="object 163"/>
            <p:cNvSpPr/>
            <p:nvPr/>
          </p:nvSpPr>
          <p:spPr>
            <a:xfrm>
              <a:off x="3175000" y="5111750"/>
              <a:ext cx="298450" cy="249554"/>
            </a:xfrm>
            <a:custGeom>
              <a:avLst/>
              <a:gdLst/>
              <a:ahLst/>
              <a:cxnLst/>
              <a:rect l="l" t="t" r="r" b="b"/>
              <a:pathLst>
                <a:path w="298450" h="249554">
                  <a:moveTo>
                    <a:pt x="0" y="124587"/>
                  </a:moveTo>
                  <a:lnTo>
                    <a:pt x="7606" y="85197"/>
                  </a:lnTo>
                  <a:lnTo>
                    <a:pt x="28789" y="50996"/>
                  </a:lnTo>
                  <a:lnTo>
                    <a:pt x="61091" y="24030"/>
                  </a:lnTo>
                  <a:lnTo>
                    <a:pt x="102055" y="6348"/>
                  </a:lnTo>
                  <a:lnTo>
                    <a:pt x="149225" y="0"/>
                  </a:lnTo>
                  <a:lnTo>
                    <a:pt x="196394" y="6348"/>
                  </a:lnTo>
                  <a:lnTo>
                    <a:pt x="237358" y="24030"/>
                  </a:lnTo>
                  <a:lnTo>
                    <a:pt x="269660" y="50996"/>
                  </a:lnTo>
                  <a:lnTo>
                    <a:pt x="290843" y="85197"/>
                  </a:lnTo>
                  <a:lnTo>
                    <a:pt x="298450" y="124587"/>
                  </a:lnTo>
                  <a:lnTo>
                    <a:pt x="290843" y="163989"/>
                  </a:lnTo>
                  <a:lnTo>
                    <a:pt x="269660" y="198222"/>
                  </a:lnTo>
                  <a:lnTo>
                    <a:pt x="237358" y="225225"/>
                  </a:lnTo>
                  <a:lnTo>
                    <a:pt x="196394" y="242938"/>
                  </a:lnTo>
                  <a:lnTo>
                    <a:pt x="149225" y="249300"/>
                  </a:lnTo>
                  <a:lnTo>
                    <a:pt x="102055" y="242938"/>
                  </a:lnTo>
                  <a:lnTo>
                    <a:pt x="61091" y="225225"/>
                  </a:lnTo>
                  <a:lnTo>
                    <a:pt x="28789" y="198222"/>
                  </a:lnTo>
                  <a:lnTo>
                    <a:pt x="7606" y="163989"/>
                  </a:lnTo>
                  <a:lnTo>
                    <a:pt x="0" y="124587"/>
                  </a:lnTo>
                  <a:close/>
                </a:path>
              </a:pathLst>
            </a:custGeom>
            <a:ln w="25400">
              <a:solidFill>
                <a:srgbClr val="88A3A7"/>
              </a:solidFill>
            </a:ln>
          </p:spPr>
          <p:txBody>
            <a:bodyPr wrap="square" lIns="0" tIns="0" rIns="0" bIns="0" rtlCol="0"/>
            <a:lstStyle/>
            <a:p>
              <a:endParaRPr/>
            </a:p>
          </p:txBody>
        </p:sp>
      </p:grpSp>
      <p:sp>
        <p:nvSpPr>
          <p:cNvPr id="164" name="object 164"/>
          <p:cNvSpPr txBox="1"/>
          <p:nvPr/>
        </p:nvSpPr>
        <p:spPr>
          <a:xfrm>
            <a:off x="3249295" y="5172836"/>
            <a:ext cx="153035"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omic Sans MS"/>
                <a:cs typeface="Comic Sans MS"/>
              </a:rPr>
              <a:t>0.1</a:t>
            </a:r>
            <a:endParaRPr sz="600">
              <a:latin typeface="Comic Sans MS"/>
              <a:cs typeface="Comic Sans MS"/>
            </a:endParaRPr>
          </a:p>
        </p:txBody>
      </p:sp>
      <p:sp>
        <p:nvSpPr>
          <p:cNvPr id="165" name="object 165"/>
          <p:cNvSpPr txBox="1"/>
          <p:nvPr/>
        </p:nvSpPr>
        <p:spPr>
          <a:xfrm>
            <a:off x="140004" y="3568065"/>
            <a:ext cx="1553845" cy="269875"/>
          </a:xfrm>
          <a:prstGeom prst="rect">
            <a:avLst/>
          </a:prstGeom>
        </p:spPr>
        <p:txBody>
          <a:bodyPr vert="horz" wrap="square" lIns="0" tIns="13335" rIns="0" bIns="0" rtlCol="0">
            <a:spAutoFit/>
          </a:bodyPr>
          <a:lstStyle/>
          <a:p>
            <a:pPr marL="12700" marR="5080" indent="83820">
              <a:lnSpc>
                <a:spcPct val="100000"/>
              </a:lnSpc>
              <a:spcBef>
                <a:spcPts val="105"/>
              </a:spcBef>
            </a:pPr>
            <a:r>
              <a:rPr sz="800" dirty="0">
                <a:latin typeface="Calibri"/>
                <a:cs typeface="Calibri"/>
              </a:rPr>
              <a:t>Divide</a:t>
            </a:r>
            <a:r>
              <a:rPr sz="800" spc="-20" dirty="0">
                <a:latin typeface="Calibri"/>
                <a:cs typeface="Calibri"/>
              </a:rPr>
              <a:t> </a:t>
            </a:r>
            <a:r>
              <a:rPr sz="800" dirty="0">
                <a:latin typeface="Calibri"/>
                <a:cs typeface="Calibri"/>
              </a:rPr>
              <a:t>whole numbers</a:t>
            </a:r>
            <a:r>
              <a:rPr sz="800" spc="-20" dirty="0">
                <a:latin typeface="Calibri"/>
                <a:cs typeface="Calibri"/>
              </a:rPr>
              <a:t> </a:t>
            </a:r>
            <a:r>
              <a:rPr sz="800" dirty="0">
                <a:latin typeface="Calibri"/>
                <a:cs typeface="Calibri"/>
              </a:rPr>
              <a:t>and</a:t>
            </a:r>
            <a:r>
              <a:rPr sz="800" spc="-10" dirty="0">
                <a:latin typeface="Calibri"/>
                <a:cs typeface="Calibri"/>
              </a:rPr>
              <a:t> </a:t>
            </a:r>
            <a:r>
              <a:rPr sz="800" spc="-20" dirty="0">
                <a:latin typeface="Calibri"/>
                <a:cs typeface="Calibri"/>
              </a:rPr>
              <a:t>those</a:t>
            </a:r>
            <a:r>
              <a:rPr sz="800" spc="500" dirty="0">
                <a:latin typeface="Calibri"/>
                <a:cs typeface="Calibri"/>
              </a:rPr>
              <a:t> </a:t>
            </a:r>
            <a:r>
              <a:rPr sz="800" dirty="0">
                <a:latin typeface="Calibri"/>
                <a:cs typeface="Calibri"/>
              </a:rPr>
              <a:t>involving</a:t>
            </a:r>
            <a:r>
              <a:rPr sz="800" spc="-5" dirty="0">
                <a:latin typeface="Calibri"/>
                <a:cs typeface="Calibri"/>
              </a:rPr>
              <a:t> </a:t>
            </a:r>
            <a:r>
              <a:rPr sz="800" dirty="0">
                <a:latin typeface="Calibri"/>
                <a:cs typeface="Calibri"/>
              </a:rPr>
              <a:t>decimals</a:t>
            </a:r>
            <a:r>
              <a:rPr sz="800" spc="5" dirty="0">
                <a:latin typeface="Calibri"/>
                <a:cs typeface="Calibri"/>
              </a:rPr>
              <a:t> </a:t>
            </a:r>
            <a:r>
              <a:rPr sz="800" dirty="0">
                <a:latin typeface="Calibri"/>
                <a:cs typeface="Calibri"/>
              </a:rPr>
              <a:t>by</a:t>
            </a:r>
            <a:r>
              <a:rPr sz="800" spc="-20" dirty="0">
                <a:latin typeface="Calibri"/>
                <a:cs typeface="Calibri"/>
              </a:rPr>
              <a:t> </a:t>
            </a:r>
            <a:r>
              <a:rPr sz="800" dirty="0">
                <a:latin typeface="Calibri"/>
                <a:cs typeface="Calibri"/>
              </a:rPr>
              <a:t>10,</a:t>
            </a:r>
            <a:r>
              <a:rPr sz="800" spc="-40" dirty="0">
                <a:latin typeface="Calibri"/>
                <a:cs typeface="Calibri"/>
              </a:rPr>
              <a:t> </a:t>
            </a:r>
            <a:r>
              <a:rPr sz="800" dirty="0">
                <a:latin typeface="Calibri"/>
                <a:cs typeface="Calibri"/>
              </a:rPr>
              <a:t>100</a:t>
            </a:r>
            <a:r>
              <a:rPr sz="800" spc="-45" dirty="0">
                <a:latin typeface="Calibri"/>
                <a:cs typeface="Calibri"/>
              </a:rPr>
              <a:t> </a:t>
            </a:r>
            <a:r>
              <a:rPr sz="800" dirty="0">
                <a:latin typeface="Calibri"/>
                <a:cs typeface="Calibri"/>
              </a:rPr>
              <a:t>&amp;</a:t>
            </a:r>
            <a:r>
              <a:rPr sz="800" spc="-10" dirty="0">
                <a:latin typeface="Calibri"/>
                <a:cs typeface="Calibri"/>
              </a:rPr>
              <a:t> </a:t>
            </a:r>
            <a:r>
              <a:rPr sz="800" spc="-20" dirty="0">
                <a:latin typeface="Calibri"/>
                <a:cs typeface="Calibri"/>
              </a:rPr>
              <a:t>1000</a:t>
            </a:r>
            <a:endParaRPr sz="800">
              <a:latin typeface="Calibri"/>
              <a:cs typeface="Calibri"/>
            </a:endParaRPr>
          </a:p>
        </p:txBody>
      </p:sp>
      <p:grpSp>
        <p:nvGrpSpPr>
          <p:cNvPr id="166" name="object 166"/>
          <p:cNvGrpSpPr/>
          <p:nvPr/>
        </p:nvGrpSpPr>
        <p:grpSpPr>
          <a:xfrm>
            <a:off x="1878012" y="1100260"/>
            <a:ext cx="2152650" cy="1033780"/>
            <a:chOff x="1878012" y="1100260"/>
            <a:chExt cx="2152650" cy="1033780"/>
          </a:xfrm>
        </p:grpSpPr>
        <p:sp>
          <p:nvSpPr>
            <p:cNvPr id="167" name="object 167"/>
            <p:cNvSpPr/>
            <p:nvPr/>
          </p:nvSpPr>
          <p:spPr>
            <a:xfrm>
              <a:off x="2367026" y="1233551"/>
              <a:ext cx="93980" cy="895350"/>
            </a:xfrm>
            <a:custGeom>
              <a:avLst/>
              <a:gdLst/>
              <a:ahLst/>
              <a:cxnLst/>
              <a:rect l="l" t="t" r="r" b="b"/>
              <a:pathLst>
                <a:path w="93980" h="895350">
                  <a:moveTo>
                    <a:pt x="93662" y="0"/>
                  </a:moveTo>
                  <a:lnTo>
                    <a:pt x="0" y="0"/>
                  </a:lnTo>
                  <a:lnTo>
                    <a:pt x="0" y="895350"/>
                  </a:lnTo>
                  <a:lnTo>
                    <a:pt x="93662" y="895350"/>
                  </a:lnTo>
                  <a:lnTo>
                    <a:pt x="93662" y="0"/>
                  </a:lnTo>
                  <a:close/>
                </a:path>
              </a:pathLst>
            </a:custGeom>
            <a:solidFill>
              <a:srgbClr val="9D3722"/>
            </a:solidFill>
          </p:spPr>
          <p:txBody>
            <a:bodyPr wrap="square" lIns="0" tIns="0" rIns="0" bIns="0" rtlCol="0"/>
            <a:lstStyle/>
            <a:p>
              <a:endParaRPr/>
            </a:p>
          </p:txBody>
        </p:sp>
        <p:sp>
          <p:nvSpPr>
            <p:cNvPr id="168" name="object 168"/>
            <p:cNvSpPr/>
            <p:nvPr/>
          </p:nvSpPr>
          <p:spPr>
            <a:xfrm>
              <a:off x="2367026" y="1233551"/>
              <a:ext cx="93980" cy="895350"/>
            </a:xfrm>
            <a:custGeom>
              <a:avLst/>
              <a:gdLst/>
              <a:ahLst/>
              <a:cxnLst/>
              <a:rect l="l" t="t" r="r" b="b"/>
              <a:pathLst>
                <a:path w="93980" h="895350">
                  <a:moveTo>
                    <a:pt x="0" y="895350"/>
                  </a:moveTo>
                  <a:lnTo>
                    <a:pt x="93662" y="895350"/>
                  </a:lnTo>
                  <a:lnTo>
                    <a:pt x="93662" y="0"/>
                  </a:lnTo>
                  <a:lnTo>
                    <a:pt x="0" y="0"/>
                  </a:lnTo>
                  <a:lnTo>
                    <a:pt x="0" y="895350"/>
                  </a:lnTo>
                  <a:close/>
                </a:path>
              </a:pathLst>
            </a:custGeom>
            <a:ln w="9525">
              <a:solidFill>
                <a:srgbClr val="000000"/>
              </a:solidFill>
            </a:ln>
          </p:spPr>
          <p:txBody>
            <a:bodyPr wrap="square" lIns="0" tIns="0" rIns="0" bIns="0" rtlCol="0"/>
            <a:lstStyle/>
            <a:p>
              <a:endParaRPr/>
            </a:p>
          </p:txBody>
        </p:sp>
        <p:sp>
          <p:nvSpPr>
            <p:cNvPr id="169" name="object 169"/>
            <p:cNvSpPr/>
            <p:nvPr/>
          </p:nvSpPr>
          <p:spPr>
            <a:xfrm>
              <a:off x="2141600" y="1681162"/>
              <a:ext cx="78105" cy="430530"/>
            </a:xfrm>
            <a:custGeom>
              <a:avLst/>
              <a:gdLst/>
              <a:ahLst/>
              <a:cxnLst/>
              <a:rect l="l" t="t" r="r" b="b"/>
              <a:pathLst>
                <a:path w="78105" h="430530">
                  <a:moveTo>
                    <a:pt x="77787" y="0"/>
                  </a:moveTo>
                  <a:lnTo>
                    <a:pt x="0" y="0"/>
                  </a:lnTo>
                  <a:lnTo>
                    <a:pt x="0" y="430212"/>
                  </a:lnTo>
                  <a:lnTo>
                    <a:pt x="77787" y="430212"/>
                  </a:lnTo>
                  <a:lnTo>
                    <a:pt x="77787" y="0"/>
                  </a:lnTo>
                  <a:close/>
                </a:path>
              </a:pathLst>
            </a:custGeom>
            <a:solidFill>
              <a:srgbClr val="660066"/>
            </a:solidFill>
          </p:spPr>
          <p:txBody>
            <a:bodyPr wrap="square" lIns="0" tIns="0" rIns="0" bIns="0" rtlCol="0"/>
            <a:lstStyle/>
            <a:p>
              <a:endParaRPr/>
            </a:p>
          </p:txBody>
        </p:sp>
        <p:sp>
          <p:nvSpPr>
            <p:cNvPr id="170" name="object 170"/>
            <p:cNvSpPr/>
            <p:nvPr/>
          </p:nvSpPr>
          <p:spPr>
            <a:xfrm>
              <a:off x="2141600" y="1681162"/>
              <a:ext cx="78105" cy="430530"/>
            </a:xfrm>
            <a:custGeom>
              <a:avLst/>
              <a:gdLst/>
              <a:ahLst/>
              <a:cxnLst/>
              <a:rect l="l" t="t" r="r" b="b"/>
              <a:pathLst>
                <a:path w="78105" h="430530">
                  <a:moveTo>
                    <a:pt x="0" y="430212"/>
                  </a:moveTo>
                  <a:lnTo>
                    <a:pt x="77787" y="430212"/>
                  </a:lnTo>
                  <a:lnTo>
                    <a:pt x="77787" y="0"/>
                  </a:lnTo>
                  <a:lnTo>
                    <a:pt x="0" y="0"/>
                  </a:lnTo>
                  <a:lnTo>
                    <a:pt x="0" y="430212"/>
                  </a:lnTo>
                  <a:close/>
                </a:path>
              </a:pathLst>
            </a:custGeom>
            <a:ln w="9525">
              <a:solidFill>
                <a:srgbClr val="000000"/>
              </a:solidFill>
            </a:ln>
          </p:spPr>
          <p:txBody>
            <a:bodyPr wrap="square" lIns="0" tIns="0" rIns="0" bIns="0" rtlCol="0"/>
            <a:lstStyle/>
            <a:p>
              <a:endParaRPr/>
            </a:p>
          </p:txBody>
        </p:sp>
        <p:sp>
          <p:nvSpPr>
            <p:cNvPr id="171" name="object 171"/>
            <p:cNvSpPr/>
            <p:nvPr/>
          </p:nvSpPr>
          <p:spPr>
            <a:xfrm>
              <a:off x="1882775" y="1885886"/>
              <a:ext cx="97155" cy="236854"/>
            </a:xfrm>
            <a:custGeom>
              <a:avLst/>
              <a:gdLst/>
              <a:ahLst/>
              <a:cxnLst/>
              <a:rect l="l" t="t" r="r" b="b"/>
              <a:pathLst>
                <a:path w="97155" h="236855">
                  <a:moveTo>
                    <a:pt x="96837" y="0"/>
                  </a:moveTo>
                  <a:lnTo>
                    <a:pt x="0" y="0"/>
                  </a:lnTo>
                  <a:lnTo>
                    <a:pt x="0" y="236537"/>
                  </a:lnTo>
                  <a:lnTo>
                    <a:pt x="96837" y="236537"/>
                  </a:lnTo>
                  <a:lnTo>
                    <a:pt x="96837" y="0"/>
                  </a:lnTo>
                  <a:close/>
                </a:path>
              </a:pathLst>
            </a:custGeom>
            <a:solidFill>
              <a:srgbClr val="FF0000"/>
            </a:solidFill>
          </p:spPr>
          <p:txBody>
            <a:bodyPr wrap="square" lIns="0" tIns="0" rIns="0" bIns="0" rtlCol="0"/>
            <a:lstStyle/>
            <a:p>
              <a:endParaRPr/>
            </a:p>
          </p:txBody>
        </p:sp>
        <p:sp>
          <p:nvSpPr>
            <p:cNvPr id="172" name="object 172"/>
            <p:cNvSpPr/>
            <p:nvPr/>
          </p:nvSpPr>
          <p:spPr>
            <a:xfrm>
              <a:off x="1882775" y="1885886"/>
              <a:ext cx="97155" cy="236854"/>
            </a:xfrm>
            <a:custGeom>
              <a:avLst/>
              <a:gdLst/>
              <a:ahLst/>
              <a:cxnLst/>
              <a:rect l="l" t="t" r="r" b="b"/>
              <a:pathLst>
                <a:path w="97155" h="236855">
                  <a:moveTo>
                    <a:pt x="0" y="236537"/>
                  </a:moveTo>
                  <a:lnTo>
                    <a:pt x="96837" y="236537"/>
                  </a:lnTo>
                  <a:lnTo>
                    <a:pt x="96837" y="0"/>
                  </a:lnTo>
                  <a:lnTo>
                    <a:pt x="0" y="0"/>
                  </a:lnTo>
                  <a:lnTo>
                    <a:pt x="0" y="236537"/>
                  </a:lnTo>
                  <a:close/>
                </a:path>
              </a:pathLst>
            </a:custGeom>
            <a:ln w="9525">
              <a:solidFill>
                <a:srgbClr val="000000"/>
              </a:solidFill>
            </a:ln>
          </p:spPr>
          <p:txBody>
            <a:bodyPr wrap="square" lIns="0" tIns="0" rIns="0" bIns="0" rtlCol="0"/>
            <a:lstStyle/>
            <a:p>
              <a:endParaRPr/>
            </a:p>
          </p:txBody>
        </p:sp>
        <p:pic>
          <p:nvPicPr>
            <p:cNvPr id="173" name="object 173"/>
            <p:cNvPicPr/>
            <p:nvPr/>
          </p:nvPicPr>
          <p:blipFill>
            <a:blip r:embed="rId4" cstate="print"/>
            <a:stretch>
              <a:fillRect/>
            </a:stretch>
          </p:blipFill>
          <p:spPr>
            <a:xfrm>
              <a:off x="3038475" y="1100260"/>
              <a:ext cx="991806" cy="998620"/>
            </a:xfrm>
            <a:prstGeom prst="rect">
              <a:avLst/>
            </a:prstGeom>
          </p:spPr>
        </p:pic>
      </p:grpSp>
      <p:sp>
        <p:nvSpPr>
          <p:cNvPr id="174" name="object 174"/>
          <p:cNvSpPr txBox="1"/>
          <p:nvPr/>
        </p:nvSpPr>
        <p:spPr>
          <a:xfrm>
            <a:off x="1826514" y="898652"/>
            <a:ext cx="899794" cy="330200"/>
          </a:xfrm>
          <a:prstGeom prst="rect">
            <a:avLst/>
          </a:prstGeom>
        </p:spPr>
        <p:txBody>
          <a:bodyPr vert="horz" wrap="square" lIns="0" tIns="12065" rIns="0" bIns="0" rtlCol="0">
            <a:spAutoFit/>
          </a:bodyPr>
          <a:lstStyle/>
          <a:p>
            <a:pPr algn="ctr">
              <a:lnSpc>
                <a:spcPct val="100000"/>
              </a:lnSpc>
              <a:spcBef>
                <a:spcPts val="95"/>
              </a:spcBef>
            </a:pPr>
            <a:r>
              <a:rPr sz="1000" i="1" spc="-10" dirty="0">
                <a:latin typeface="Calibri"/>
                <a:cs typeface="Calibri"/>
              </a:rPr>
              <a:t>Cuisenaire</a:t>
            </a:r>
            <a:r>
              <a:rPr sz="1000" i="1" spc="25" dirty="0">
                <a:latin typeface="Calibri"/>
                <a:cs typeface="Calibri"/>
              </a:rPr>
              <a:t> </a:t>
            </a:r>
            <a:r>
              <a:rPr sz="1000" i="1" spc="-25" dirty="0">
                <a:latin typeface="Calibri"/>
                <a:cs typeface="Calibri"/>
              </a:rPr>
              <a:t>to</a:t>
            </a:r>
            <a:endParaRPr sz="1000">
              <a:latin typeface="Calibri"/>
              <a:cs typeface="Calibri"/>
            </a:endParaRPr>
          </a:p>
          <a:p>
            <a:pPr algn="ctr">
              <a:lnSpc>
                <a:spcPct val="100000"/>
              </a:lnSpc>
            </a:pPr>
            <a:r>
              <a:rPr sz="1000" i="1" spc="-10" dirty="0">
                <a:latin typeface="Calibri"/>
                <a:cs typeface="Calibri"/>
              </a:rPr>
              <a:t>represent</a:t>
            </a:r>
            <a:r>
              <a:rPr sz="1000" i="1" spc="25" dirty="0">
                <a:latin typeface="Calibri"/>
                <a:cs typeface="Calibri"/>
              </a:rPr>
              <a:t> </a:t>
            </a:r>
            <a:r>
              <a:rPr sz="1000" i="1" spc="-10" dirty="0">
                <a:latin typeface="Calibri"/>
                <a:cs typeface="Calibri"/>
              </a:rPr>
              <a:t>scaling</a:t>
            </a:r>
            <a:endParaRPr sz="1000">
              <a:latin typeface="Calibri"/>
              <a:cs typeface="Calibri"/>
            </a:endParaRPr>
          </a:p>
        </p:txBody>
      </p:sp>
      <p:sp>
        <p:nvSpPr>
          <p:cNvPr id="175" name="object 175"/>
          <p:cNvSpPr txBox="1"/>
          <p:nvPr/>
        </p:nvSpPr>
        <p:spPr>
          <a:xfrm>
            <a:off x="2838704" y="901954"/>
            <a:ext cx="944244" cy="177800"/>
          </a:xfrm>
          <a:prstGeom prst="rect">
            <a:avLst/>
          </a:prstGeom>
        </p:spPr>
        <p:txBody>
          <a:bodyPr vert="horz" wrap="square" lIns="0" tIns="12065" rIns="0" bIns="0" rtlCol="0">
            <a:spAutoFit/>
          </a:bodyPr>
          <a:lstStyle/>
          <a:p>
            <a:pPr marL="12700">
              <a:lnSpc>
                <a:spcPct val="100000"/>
              </a:lnSpc>
              <a:spcBef>
                <a:spcPts val="95"/>
              </a:spcBef>
            </a:pPr>
            <a:r>
              <a:rPr sz="1000" i="1" dirty="0">
                <a:latin typeface="Calibri"/>
                <a:cs typeface="Calibri"/>
              </a:rPr>
              <a:t>Statue</a:t>
            </a:r>
            <a:r>
              <a:rPr sz="1000" i="1" spc="-30" dirty="0">
                <a:latin typeface="Calibri"/>
                <a:cs typeface="Calibri"/>
              </a:rPr>
              <a:t> </a:t>
            </a:r>
            <a:r>
              <a:rPr sz="1000" i="1" dirty="0">
                <a:latin typeface="Calibri"/>
                <a:cs typeface="Calibri"/>
              </a:rPr>
              <a:t>is</a:t>
            </a:r>
            <a:r>
              <a:rPr sz="1000" i="1" spc="-20" dirty="0">
                <a:latin typeface="Calibri"/>
                <a:cs typeface="Calibri"/>
              </a:rPr>
              <a:t> </a:t>
            </a:r>
            <a:r>
              <a:rPr sz="1000" i="1" dirty="0">
                <a:latin typeface="Calibri"/>
                <a:cs typeface="Calibri"/>
              </a:rPr>
              <a:t>3</a:t>
            </a:r>
            <a:r>
              <a:rPr sz="1000" i="1" spc="5" dirty="0">
                <a:latin typeface="Calibri"/>
                <a:cs typeface="Calibri"/>
              </a:rPr>
              <a:t> </a:t>
            </a:r>
            <a:r>
              <a:rPr sz="1000" i="1" spc="-10" dirty="0">
                <a:latin typeface="Calibri"/>
                <a:cs typeface="Calibri"/>
              </a:rPr>
              <a:t>metres</a:t>
            </a:r>
            <a:endParaRPr sz="1000">
              <a:latin typeface="Calibri"/>
              <a:cs typeface="Calibri"/>
            </a:endParaRPr>
          </a:p>
        </p:txBody>
      </p:sp>
      <p:sp>
        <p:nvSpPr>
          <p:cNvPr id="176" name="object 176"/>
          <p:cNvSpPr txBox="1"/>
          <p:nvPr/>
        </p:nvSpPr>
        <p:spPr>
          <a:xfrm>
            <a:off x="2597911" y="1344929"/>
            <a:ext cx="654685" cy="330200"/>
          </a:xfrm>
          <a:prstGeom prst="rect">
            <a:avLst/>
          </a:prstGeom>
        </p:spPr>
        <p:txBody>
          <a:bodyPr vert="horz" wrap="square" lIns="0" tIns="12065" rIns="0" bIns="0" rtlCol="0">
            <a:spAutoFit/>
          </a:bodyPr>
          <a:lstStyle/>
          <a:p>
            <a:pPr marL="139065" marR="5080" indent="-127000">
              <a:lnSpc>
                <a:spcPct val="100000"/>
              </a:lnSpc>
              <a:spcBef>
                <a:spcPts val="95"/>
              </a:spcBef>
            </a:pPr>
            <a:r>
              <a:rPr sz="1000" i="1" dirty="0">
                <a:latin typeface="Calibri"/>
                <a:cs typeface="Calibri"/>
              </a:rPr>
              <a:t>I</a:t>
            </a:r>
            <a:r>
              <a:rPr sz="1000" i="1" spc="-10" dirty="0">
                <a:latin typeface="Calibri"/>
                <a:cs typeface="Calibri"/>
              </a:rPr>
              <a:t> </a:t>
            </a:r>
            <a:r>
              <a:rPr sz="1000" i="1" dirty="0">
                <a:latin typeface="Calibri"/>
                <a:cs typeface="Calibri"/>
              </a:rPr>
              <a:t>am</a:t>
            </a:r>
            <a:r>
              <a:rPr sz="1000" i="1" spc="-15" dirty="0">
                <a:latin typeface="Calibri"/>
                <a:cs typeface="Calibri"/>
              </a:rPr>
              <a:t> </a:t>
            </a:r>
            <a:r>
              <a:rPr sz="1000" i="1" dirty="0">
                <a:latin typeface="Calibri"/>
                <a:cs typeface="Calibri"/>
              </a:rPr>
              <a:t>3</a:t>
            </a:r>
            <a:r>
              <a:rPr sz="1000" i="1" spc="-15" dirty="0">
                <a:latin typeface="Calibri"/>
                <a:cs typeface="Calibri"/>
              </a:rPr>
              <a:t> </a:t>
            </a:r>
            <a:r>
              <a:rPr sz="1000" i="1" spc="-10" dirty="0">
                <a:latin typeface="Calibri"/>
                <a:cs typeface="Calibri"/>
              </a:rPr>
              <a:t>times smaller</a:t>
            </a:r>
            <a:endParaRPr sz="1000">
              <a:latin typeface="Calibri"/>
              <a:cs typeface="Calibri"/>
            </a:endParaRPr>
          </a:p>
        </p:txBody>
      </p:sp>
      <p:sp>
        <p:nvSpPr>
          <p:cNvPr id="188" name="object 188"/>
          <p:cNvSpPr txBox="1"/>
          <p:nvPr/>
        </p:nvSpPr>
        <p:spPr>
          <a:xfrm>
            <a:off x="2523870" y="4835397"/>
            <a:ext cx="10033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Kristen ITC"/>
                <a:cs typeface="Kristen ITC"/>
              </a:rPr>
              <a:t>4</a:t>
            </a:r>
            <a:endParaRPr sz="1200">
              <a:latin typeface="Kristen ITC"/>
              <a:cs typeface="Kristen ITC"/>
            </a:endParaRPr>
          </a:p>
        </p:txBody>
      </p:sp>
      <p:sp>
        <p:nvSpPr>
          <p:cNvPr id="189" name="object 189"/>
          <p:cNvSpPr txBox="1"/>
          <p:nvPr/>
        </p:nvSpPr>
        <p:spPr>
          <a:xfrm>
            <a:off x="3417823" y="5508752"/>
            <a:ext cx="24828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Kristen ITC"/>
                <a:cs typeface="Kristen ITC"/>
              </a:rPr>
              <a:t>0.8</a:t>
            </a:r>
            <a:endParaRPr sz="1200">
              <a:latin typeface="Kristen ITC"/>
              <a:cs typeface="Kristen ITC"/>
            </a:endParaRPr>
          </a:p>
        </p:txBody>
      </p:sp>
      <p:grpSp>
        <p:nvGrpSpPr>
          <p:cNvPr id="190" name="object 190"/>
          <p:cNvGrpSpPr/>
          <p:nvPr/>
        </p:nvGrpSpPr>
        <p:grpSpPr>
          <a:xfrm>
            <a:off x="2252979" y="4126991"/>
            <a:ext cx="1798320" cy="1370330"/>
            <a:chOff x="2252979" y="4126991"/>
            <a:chExt cx="1798320" cy="1370330"/>
          </a:xfrm>
        </p:grpSpPr>
        <p:sp>
          <p:nvSpPr>
            <p:cNvPr id="191" name="object 191"/>
            <p:cNvSpPr/>
            <p:nvPr/>
          </p:nvSpPr>
          <p:spPr>
            <a:xfrm>
              <a:off x="2265679" y="4141779"/>
              <a:ext cx="1772920" cy="1310005"/>
            </a:xfrm>
            <a:custGeom>
              <a:avLst/>
              <a:gdLst/>
              <a:ahLst/>
              <a:cxnLst/>
              <a:rect l="l" t="t" r="r" b="b"/>
              <a:pathLst>
                <a:path w="1772920" h="1310004">
                  <a:moveTo>
                    <a:pt x="64262" y="67127"/>
                  </a:moveTo>
                  <a:lnTo>
                    <a:pt x="116375" y="49275"/>
                  </a:lnTo>
                  <a:lnTo>
                    <a:pt x="168247" y="32589"/>
                  </a:lnTo>
                  <a:lnTo>
                    <a:pt x="219625" y="18221"/>
                  </a:lnTo>
                  <a:lnTo>
                    <a:pt x="270256" y="7326"/>
                  </a:lnTo>
                  <a:lnTo>
                    <a:pt x="319886" y="1056"/>
                  </a:lnTo>
                  <a:lnTo>
                    <a:pt x="368264" y="565"/>
                  </a:lnTo>
                  <a:lnTo>
                    <a:pt x="415135" y="7007"/>
                  </a:lnTo>
                  <a:lnTo>
                    <a:pt x="460247" y="21534"/>
                  </a:lnTo>
                  <a:lnTo>
                    <a:pt x="496823" y="40966"/>
                  </a:lnTo>
                  <a:lnTo>
                    <a:pt x="535163" y="67856"/>
                  </a:lnTo>
                  <a:lnTo>
                    <a:pt x="574145" y="100699"/>
                  </a:lnTo>
                  <a:lnTo>
                    <a:pt x="612645" y="137994"/>
                  </a:lnTo>
                  <a:lnTo>
                    <a:pt x="649541" y="178236"/>
                  </a:lnTo>
                  <a:lnTo>
                    <a:pt x="683709" y="219922"/>
                  </a:lnTo>
                  <a:lnTo>
                    <a:pt x="714025" y="261549"/>
                  </a:lnTo>
                  <a:lnTo>
                    <a:pt x="739367" y="301613"/>
                  </a:lnTo>
                  <a:lnTo>
                    <a:pt x="758612" y="338610"/>
                  </a:lnTo>
                  <a:lnTo>
                    <a:pt x="775970" y="413488"/>
                  </a:lnTo>
                  <a:lnTo>
                    <a:pt x="770050" y="455351"/>
                  </a:lnTo>
                  <a:lnTo>
                    <a:pt x="754280" y="495435"/>
                  </a:lnTo>
                  <a:lnTo>
                    <a:pt x="730064" y="532547"/>
                  </a:lnTo>
                  <a:lnTo>
                    <a:pt x="698805" y="565493"/>
                  </a:lnTo>
                  <a:lnTo>
                    <a:pt x="661907" y="593080"/>
                  </a:lnTo>
                  <a:lnTo>
                    <a:pt x="620776" y="614116"/>
                  </a:lnTo>
                  <a:lnTo>
                    <a:pt x="582441" y="626789"/>
                  </a:lnTo>
                  <a:lnTo>
                    <a:pt x="535656" y="637464"/>
                  </a:lnTo>
                  <a:lnTo>
                    <a:pt x="482797" y="645640"/>
                  </a:lnTo>
                  <a:lnTo>
                    <a:pt x="426241" y="650815"/>
                  </a:lnTo>
                  <a:lnTo>
                    <a:pt x="368364" y="652488"/>
                  </a:lnTo>
                  <a:lnTo>
                    <a:pt x="311545" y="650156"/>
                  </a:lnTo>
                  <a:lnTo>
                    <a:pt x="258159" y="643318"/>
                  </a:lnTo>
                  <a:lnTo>
                    <a:pt x="210583" y="631472"/>
                  </a:lnTo>
                  <a:lnTo>
                    <a:pt x="171195" y="614116"/>
                  </a:lnTo>
                  <a:lnTo>
                    <a:pt x="138332" y="588839"/>
                  </a:lnTo>
                  <a:lnTo>
                    <a:pt x="108718" y="554938"/>
                  </a:lnTo>
                  <a:lnTo>
                    <a:pt x="82446" y="514478"/>
                  </a:lnTo>
                  <a:lnTo>
                    <a:pt x="59604" y="469520"/>
                  </a:lnTo>
                  <a:lnTo>
                    <a:pt x="40283" y="422129"/>
                  </a:lnTo>
                  <a:lnTo>
                    <a:pt x="24572" y="374368"/>
                  </a:lnTo>
                  <a:lnTo>
                    <a:pt x="12561" y="328301"/>
                  </a:lnTo>
                  <a:lnTo>
                    <a:pt x="4340" y="285990"/>
                  </a:lnTo>
                  <a:lnTo>
                    <a:pt x="0" y="249499"/>
                  </a:lnTo>
                  <a:lnTo>
                    <a:pt x="5189" y="200775"/>
                  </a:lnTo>
                  <a:lnTo>
                    <a:pt x="24200" y="154386"/>
                  </a:lnTo>
                  <a:lnTo>
                    <a:pt x="51530" y="111799"/>
                  </a:lnTo>
                  <a:lnTo>
                    <a:pt x="81675" y="74484"/>
                  </a:lnTo>
                  <a:lnTo>
                    <a:pt x="109131" y="43906"/>
                  </a:lnTo>
                  <a:lnTo>
                    <a:pt x="128396" y="21534"/>
                  </a:lnTo>
                  <a:lnTo>
                    <a:pt x="144347" y="5413"/>
                  </a:lnTo>
                  <a:lnTo>
                    <a:pt x="153511" y="6389"/>
                  </a:lnTo>
                  <a:lnTo>
                    <a:pt x="158150" y="18748"/>
                  </a:lnTo>
                  <a:lnTo>
                    <a:pt x="160527" y="36774"/>
                  </a:lnTo>
                </a:path>
                <a:path w="1772920" h="1310004">
                  <a:moveTo>
                    <a:pt x="951992" y="72588"/>
                  </a:moveTo>
                  <a:lnTo>
                    <a:pt x="1000122" y="57108"/>
                  </a:lnTo>
                  <a:lnTo>
                    <a:pt x="1048097" y="42263"/>
                  </a:lnTo>
                  <a:lnTo>
                    <a:pt x="1095771" y="28692"/>
                  </a:lnTo>
                  <a:lnTo>
                    <a:pt x="1142995" y="17039"/>
                  </a:lnTo>
                  <a:lnTo>
                    <a:pt x="1189624" y="7945"/>
                  </a:lnTo>
                  <a:lnTo>
                    <a:pt x="1235510" y="2051"/>
                  </a:lnTo>
                  <a:lnTo>
                    <a:pt x="1280506" y="0"/>
                  </a:lnTo>
                  <a:lnTo>
                    <a:pt x="1324465" y="2431"/>
                  </a:lnTo>
                  <a:lnTo>
                    <a:pt x="1367240" y="9988"/>
                  </a:lnTo>
                  <a:lnTo>
                    <a:pt x="1408683" y="23312"/>
                  </a:lnTo>
                  <a:lnTo>
                    <a:pt x="1446955" y="42036"/>
                  </a:lnTo>
                  <a:lnTo>
                    <a:pt x="1487000" y="67538"/>
                  </a:lnTo>
                  <a:lnTo>
                    <a:pt x="1527845" y="98597"/>
                  </a:lnTo>
                  <a:lnTo>
                    <a:pt x="1568518" y="133995"/>
                  </a:lnTo>
                  <a:lnTo>
                    <a:pt x="1608045" y="172510"/>
                  </a:lnTo>
                  <a:lnTo>
                    <a:pt x="1645455" y="212923"/>
                  </a:lnTo>
                  <a:lnTo>
                    <a:pt x="1679775" y="254014"/>
                  </a:lnTo>
                  <a:lnTo>
                    <a:pt x="1710032" y="294563"/>
                  </a:lnTo>
                  <a:lnTo>
                    <a:pt x="1735253" y="333349"/>
                  </a:lnTo>
                  <a:lnTo>
                    <a:pt x="1754465" y="369154"/>
                  </a:lnTo>
                  <a:lnTo>
                    <a:pt x="1772891" y="446642"/>
                  </a:lnTo>
                  <a:lnTo>
                    <a:pt x="1766097" y="491890"/>
                  </a:lnTo>
                  <a:lnTo>
                    <a:pt x="1747932" y="535210"/>
                  </a:lnTo>
                  <a:lnTo>
                    <a:pt x="1720009" y="575311"/>
                  </a:lnTo>
                  <a:lnTo>
                    <a:pt x="1683945" y="610902"/>
                  </a:lnTo>
                  <a:lnTo>
                    <a:pt x="1641353" y="640693"/>
                  </a:lnTo>
                  <a:lnTo>
                    <a:pt x="1593849" y="663392"/>
                  </a:lnTo>
                  <a:lnTo>
                    <a:pt x="1516295" y="684718"/>
                  </a:lnTo>
                  <a:lnTo>
                    <a:pt x="1468727" y="693009"/>
                  </a:lnTo>
                  <a:lnTo>
                    <a:pt x="1417302" y="699323"/>
                  </a:lnTo>
                  <a:lnTo>
                    <a:pt x="1363520" y="703367"/>
                  </a:lnTo>
                  <a:lnTo>
                    <a:pt x="1308883" y="704844"/>
                  </a:lnTo>
                  <a:lnTo>
                    <a:pt x="1254893" y="703459"/>
                  </a:lnTo>
                  <a:lnTo>
                    <a:pt x="1203051" y="698917"/>
                  </a:lnTo>
                  <a:lnTo>
                    <a:pt x="1154860" y="690922"/>
                  </a:lnTo>
                  <a:lnTo>
                    <a:pt x="1111821" y="679179"/>
                  </a:lnTo>
                  <a:lnTo>
                    <a:pt x="1075435" y="663392"/>
                  </a:lnTo>
                  <a:lnTo>
                    <a:pt x="1037527" y="636106"/>
                  </a:lnTo>
                  <a:lnTo>
                    <a:pt x="1003370" y="599504"/>
                  </a:lnTo>
                  <a:lnTo>
                    <a:pt x="973069" y="555814"/>
                  </a:lnTo>
                  <a:lnTo>
                    <a:pt x="946725" y="507263"/>
                  </a:lnTo>
                  <a:lnTo>
                    <a:pt x="924441" y="456080"/>
                  </a:lnTo>
                  <a:lnTo>
                    <a:pt x="906319" y="404491"/>
                  </a:lnTo>
                  <a:lnTo>
                    <a:pt x="892461" y="354724"/>
                  </a:lnTo>
                  <a:lnTo>
                    <a:pt x="882971" y="309006"/>
                  </a:lnTo>
                  <a:lnTo>
                    <a:pt x="877951" y="269565"/>
                  </a:lnTo>
                  <a:lnTo>
                    <a:pt x="883910" y="216946"/>
                  </a:lnTo>
                  <a:lnTo>
                    <a:pt x="905815" y="166832"/>
                  </a:lnTo>
                  <a:lnTo>
                    <a:pt x="937323" y="120816"/>
                  </a:lnTo>
                  <a:lnTo>
                    <a:pt x="972090" y="80495"/>
                  </a:lnTo>
                  <a:lnTo>
                    <a:pt x="1003775" y="47462"/>
                  </a:lnTo>
                  <a:lnTo>
                    <a:pt x="1026032" y="23312"/>
                  </a:lnTo>
                  <a:lnTo>
                    <a:pt x="1044418" y="5905"/>
                  </a:lnTo>
                  <a:lnTo>
                    <a:pt x="1055004" y="6929"/>
                  </a:lnTo>
                  <a:lnTo>
                    <a:pt x="1060376" y="20240"/>
                  </a:lnTo>
                  <a:lnTo>
                    <a:pt x="1063117" y="39695"/>
                  </a:lnTo>
                </a:path>
                <a:path w="1772920" h="1310004">
                  <a:moveTo>
                    <a:pt x="882142" y="738576"/>
                  </a:moveTo>
                  <a:lnTo>
                    <a:pt x="935613" y="723083"/>
                  </a:lnTo>
                  <a:lnTo>
                    <a:pt x="988872" y="708375"/>
                  </a:lnTo>
                  <a:lnTo>
                    <a:pt x="1041719" y="695246"/>
                  </a:lnTo>
                  <a:lnTo>
                    <a:pt x="1093952" y="684491"/>
                  </a:lnTo>
                  <a:lnTo>
                    <a:pt x="1145368" y="676904"/>
                  </a:lnTo>
                  <a:lnTo>
                    <a:pt x="1195766" y="673279"/>
                  </a:lnTo>
                  <a:lnTo>
                    <a:pt x="1244944" y="674412"/>
                  </a:lnTo>
                  <a:lnTo>
                    <a:pt x="1292700" y="681096"/>
                  </a:lnTo>
                  <a:lnTo>
                    <a:pt x="1338833" y="694126"/>
                  </a:lnTo>
                  <a:lnTo>
                    <a:pt x="1381046" y="713076"/>
                  </a:lnTo>
                  <a:lnTo>
                    <a:pt x="1425286" y="739307"/>
                  </a:lnTo>
                  <a:lnTo>
                    <a:pt x="1470259" y="771349"/>
                  </a:lnTo>
                  <a:lnTo>
                    <a:pt x="1514671" y="807737"/>
                  </a:lnTo>
                  <a:lnTo>
                    <a:pt x="1557226" y="847002"/>
                  </a:lnTo>
                  <a:lnTo>
                    <a:pt x="1596630" y="887677"/>
                  </a:lnTo>
                  <a:lnTo>
                    <a:pt x="1631589" y="928294"/>
                  </a:lnTo>
                  <a:lnTo>
                    <a:pt x="1660808" y="967385"/>
                  </a:lnTo>
                  <a:lnTo>
                    <a:pt x="1682992" y="1003484"/>
                  </a:lnTo>
                  <a:lnTo>
                    <a:pt x="1703041" y="1076534"/>
                  </a:lnTo>
                  <a:lnTo>
                    <a:pt x="1696247" y="1117373"/>
                  </a:lnTo>
                  <a:lnTo>
                    <a:pt x="1678082" y="1156476"/>
                  </a:lnTo>
                  <a:lnTo>
                    <a:pt x="1650159" y="1192677"/>
                  </a:lnTo>
                  <a:lnTo>
                    <a:pt x="1614095" y="1224812"/>
                  </a:lnTo>
                  <a:lnTo>
                    <a:pt x="1571503" y="1251718"/>
                  </a:lnTo>
                  <a:lnTo>
                    <a:pt x="1523999" y="1272230"/>
                  </a:lnTo>
                  <a:lnTo>
                    <a:pt x="1446445" y="1291511"/>
                  </a:lnTo>
                  <a:lnTo>
                    <a:pt x="1398877" y="1299003"/>
                  </a:lnTo>
                  <a:lnTo>
                    <a:pt x="1347452" y="1304707"/>
                  </a:lnTo>
                  <a:lnTo>
                    <a:pt x="1293670" y="1308358"/>
                  </a:lnTo>
                  <a:lnTo>
                    <a:pt x="1239033" y="1309689"/>
                  </a:lnTo>
                  <a:lnTo>
                    <a:pt x="1185043" y="1308434"/>
                  </a:lnTo>
                  <a:lnTo>
                    <a:pt x="1133201" y="1304327"/>
                  </a:lnTo>
                  <a:lnTo>
                    <a:pt x="1085010" y="1297101"/>
                  </a:lnTo>
                  <a:lnTo>
                    <a:pt x="1041971" y="1286491"/>
                  </a:lnTo>
                  <a:lnTo>
                    <a:pt x="1005585" y="1272230"/>
                  </a:lnTo>
                  <a:lnTo>
                    <a:pt x="967677" y="1247584"/>
                  </a:lnTo>
                  <a:lnTo>
                    <a:pt x="933520" y="1214525"/>
                  </a:lnTo>
                  <a:lnTo>
                    <a:pt x="903219" y="1175066"/>
                  </a:lnTo>
                  <a:lnTo>
                    <a:pt x="876875" y="1131216"/>
                  </a:lnTo>
                  <a:lnTo>
                    <a:pt x="854591" y="1084987"/>
                  </a:lnTo>
                  <a:lnTo>
                    <a:pt x="836469" y="1038390"/>
                  </a:lnTo>
                  <a:lnTo>
                    <a:pt x="822611" y="993437"/>
                  </a:lnTo>
                  <a:lnTo>
                    <a:pt x="813121" y="952137"/>
                  </a:lnTo>
                  <a:lnTo>
                    <a:pt x="808101" y="916503"/>
                  </a:lnTo>
                  <a:lnTo>
                    <a:pt x="814060" y="868969"/>
                  </a:lnTo>
                  <a:lnTo>
                    <a:pt x="835965" y="823713"/>
                  </a:lnTo>
                  <a:lnTo>
                    <a:pt x="867473" y="782169"/>
                  </a:lnTo>
                  <a:lnTo>
                    <a:pt x="902240" y="745768"/>
                  </a:lnTo>
                  <a:lnTo>
                    <a:pt x="933925" y="715943"/>
                  </a:lnTo>
                  <a:lnTo>
                    <a:pt x="956182" y="694126"/>
                  </a:lnTo>
                  <a:lnTo>
                    <a:pt x="974568" y="678392"/>
                  </a:lnTo>
                  <a:lnTo>
                    <a:pt x="985154" y="679315"/>
                  </a:lnTo>
                  <a:lnTo>
                    <a:pt x="990526" y="691358"/>
                  </a:lnTo>
                  <a:lnTo>
                    <a:pt x="993267" y="708985"/>
                  </a:lnTo>
                </a:path>
              </a:pathLst>
            </a:custGeom>
            <a:ln w="25400">
              <a:solidFill>
                <a:srgbClr val="88A3A7"/>
              </a:solidFill>
            </a:ln>
          </p:spPr>
          <p:txBody>
            <a:bodyPr wrap="square" lIns="0" tIns="0" rIns="0" bIns="0" rtlCol="0"/>
            <a:lstStyle/>
            <a:p>
              <a:endParaRPr/>
            </a:p>
          </p:txBody>
        </p:sp>
        <p:pic>
          <p:nvPicPr>
            <p:cNvPr id="192" name="object 192"/>
            <p:cNvPicPr/>
            <p:nvPr/>
          </p:nvPicPr>
          <p:blipFill>
            <a:blip r:embed="rId5" cstate="print"/>
            <a:stretch>
              <a:fillRect/>
            </a:stretch>
          </p:blipFill>
          <p:spPr>
            <a:xfrm>
              <a:off x="3003803" y="4126991"/>
              <a:ext cx="111251" cy="1370076"/>
            </a:xfrm>
            <a:prstGeom prst="rect">
              <a:avLst/>
            </a:prstGeom>
          </p:spPr>
        </p:pic>
        <p:sp>
          <p:nvSpPr>
            <p:cNvPr id="193" name="object 193"/>
            <p:cNvSpPr/>
            <p:nvPr/>
          </p:nvSpPr>
          <p:spPr>
            <a:xfrm>
              <a:off x="3059175" y="4149724"/>
              <a:ext cx="0" cy="1284605"/>
            </a:xfrm>
            <a:custGeom>
              <a:avLst/>
              <a:gdLst/>
              <a:ahLst/>
              <a:cxnLst/>
              <a:rect l="l" t="t" r="r" b="b"/>
              <a:pathLst>
                <a:path h="1284604">
                  <a:moveTo>
                    <a:pt x="0" y="0"/>
                  </a:moveTo>
                  <a:lnTo>
                    <a:pt x="0" y="1284351"/>
                  </a:lnTo>
                </a:path>
              </a:pathLst>
            </a:custGeom>
            <a:ln w="25400">
              <a:solidFill>
                <a:srgbClr val="000000"/>
              </a:solidFill>
              <a:prstDash val="dash"/>
            </a:ln>
          </p:spPr>
          <p:txBody>
            <a:bodyPr wrap="square" lIns="0" tIns="0" rIns="0" bIns="0" rtlCol="0"/>
            <a:lstStyle/>
            <a:p>
              <a:endParaRPr/>
            </a:p>
          </p:txBody>
        </p:sp>
      </p:grpSp>
      <p:sp>
        <p:nvSpPr>
          <p:cNvPr id="194" name="object 194"/>
          <p:cNvSpPr txBox="1"/>
          <p:nvPr/>
        </p:nvSpPr>
        <p:spPr>
          <a:xfrm>
            <a:off x="2615945" y="3812794"/>
            <a:ext cx="9588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Kristen ITC"/>
                <a:cs typeface="Kristen ITC"/>
              </a:rPr>
              <a:t>1</a:t>
            </a:r>
            <a:endParaRPr sz="1200">
              <a:latin typeface="Kristen ITC"/>
              <a:cs typeface="Kristen ITC"/>
            </a:endParaRPr>
          </a:p>
        </p:txBody>
      </p:sp>
      <p:sp>
        <p:nvSpPr>
          <p:cNvPr id="195" name="object 195"/>
          <p:cNvSpPr txBox="1"/>
          <p:nvPr/>
        </p:nvSpPr>
        <p:spPr>
          <a:xfrm>
            <a:off x="3052698" y="3831717"/>
            <a:ext cx="7112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Kristen ITC"/>
                <a:cs typeface="Kristen ITC"/>
              </a:rPr>
              <a:t>.</a:t>
            </a:r>
            <a:endParaRPr sz="1200">
              <a:latin typeface="Kristen ITC"/>
              <a:cs typeface="Kristen ITC"/>
            </a:endParaRPr>
          </a:p>
        </p:txBody>
      </p:sp>
      <p:sp>
        <p:nvSpPr>
          <p:cNvPr id="196" name="object 196"/>
          <p:cNvSpPr txBox="1"/>
          <p:nvPr/>
        </p:nvSpPr>
        <p:spPr>
          <a:xfrm>
            <a:off x="3417823" y="3812794"/>
            <a:ext cx="10160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Kristen ITC"/>
                <a:cs typeface="Kristen ITC"/>
              </a:rPr>
              <a:t>2</a:t>
            </a:r>
            <a:endParaRPr sz="1200">
              <a:latin typeface="Kristen ITC"/>
              <a:cs typeface="Kristen ITC"/>
            </a:endParaRPr>
          </a:p>
        </p:txBody>
      </p:sp>
      <p:sp>
        <p:nvSpPr>
          <p:cNvPr id="197" name="object 197"/>
          <p:cNvSpPr txBox="1"/>
          <p:nvPr/>
        </p:nvSpPr>
        <p:spPr>
          <a:xfrm>
            <a:off x="5875401" y="2015490"/>
            <a:ext cx="3981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1</a:t>
            </a:r>
            <a:r>
              <a:rPr sz="1200" b="1" spc="280" dirty="0">
                <a:latin typeface="Calibri"/>
                <a:cs typeface="Calibri"/>
              </a:rPr>
              <a:t> </a:t>
            </a:r>
            <a:r>
              <a:rPr sz="1200" b="1" dirty="0">
                <a:latin typeface="Calibri"/>
                <a:cs typeface="Calibri"/>
              </a:rPr>
              <a:t>1</a:t>
            </a:r>
            <a:r>
              <a:rPr sz="1200" b="1" spc="280" dirty="0">
                <a:latin typeface="Calibri"/>
                <a:cs typeface="Calibri"/>
              </a:rPr>
              <a:t> </a:t>
            </a:r>
            <a:r>
              <a:rPr sz="1200" b="1" spc="-50" dirty="0">
                <a:latin typeface="Calibri"/>
                <a:cs typeface="Calibri"/>
              </a:rPr>
              <a:t>2</a:t>
            </a:r>
            <a:endParaRPr sz="1200">
              <a:latin typeface="Calibri"/>
              <a:cs typeface="Calibri"/>
            </a:endParaRPr>
          </a:p>
        </p:txBody>
      </p:sp>
      <p:graphicFrame>
        <p:nvGraphicFramePr>
          <p:cNvPr id="198" name="object 198"/>
          <p:cNvGraphicFramePr>
            <a:graphicFrameLocks noGrp="1"/>
          </p:cNvGraphicFramePr>
          <p:nvPr/>
        </p:nvGraphicFramePr>
        <p:xfrm>
          <a:off x="2081212" y="5867400"/>
          <a:ext cx="1918332" cy="356870"/>
        </p:xfrm>
        <a:graphic>
          <a:graphicData uri="http://schemas.openxmlformats.org/drawingml/2006/table">
            <a:tbl>
              <a:tblPr firstRow="1" bandRow="1">
                <a:tableStyleId>{2D5ABB26-0587-4C30-8999-92F81FD0307C}</a:tableStyleId>
              </a:tblPr>
              <a:tblGrid>
                <a:gridCol w="482600">
                  <a:extLst>
                    <a:ext uri="{9D8B030D-6E8A-4147-A177-3AD203B41FA5}">
                      <a16:colId xmlns:a16="http://schemas.microsoft.com/office/drawing/2014/main" val="20000"/>
                    </a:ext>
                  </a:extLst>
                </a:gridCol>
                <a:gridCol w="483234">
                  <a:extLst>
                    <a:ext uri="{9D8B030D-6E8A-4147-A177-3AD203B41FA5}">
                      <a16:colId xmlns:a16="http://schemas.microsoft.com/office/drawing/2014/main" val="20001"/>
                    </a:ext>
                  </a:extLst>
                </a:gridCol>
                <a:gridCol w="468629">
                  <a:extLst>
                    <a:ext uri="{9D8B030D-6E8A-4147-A177-3AD203B41FA5}">
                      <a16:colId xmlns:a16="http://schemas.microsoft.com/office/drawing/2014/main" val="20002"/>
                    </a:ext>
                  </a:extLst>
                </a:gridCol>
                <a:gridCol w="483869">
                  <a:extLst>
                    <a:ext uri="{9D8B030D-6E8A-4147-A177-3AD203B41FA5}">
                      <a16:colId xmlns:a16="http://schemas.microsoft.com/office/drawing/2014/main" val="20003"/>
                    </a:ext>
                  </a:extLst>
                </a:gridCol>
              </a:tblGrid>
              <a:tr h="165735">
                <a:tc>
                  <a:txBody>
                    <a:bodyPr/>
                    <a:lstStyle/>
                    <a:p>
                      <a:pPr marL="17145" algn="ctr">
                        <a:lnSpc>
                          <a:spcPts val="1190"/>
                        </a:lnSpc>
                      </a:pPr>
                      <a:r>
                        <a:rPr sz="1200" b="1" dirty="0">
                          <a:latin typeface="Arial"/>
                          <a:cs typeface="Arial"/>
                        </a:rPr>
                        <a:t>?</a:t>
                      </a:r>
                      <a:endParaRPr sz="1200">
                        <a:latin typeface="Arial"/>
                        <a:cs typeface="Arial"/>
                      </a:endParaRPr>
                    </a:p>
                  </a:txBody>
                  <a:tcPr marL="0" marR="0" marT="0" marB="0">
                    <a:lnL w="28575">
                      <a:solidFill>
                        <a:srgbClr val="88A3A7"/>
                      </a:solidFill>
                      <a:prstDash val="solid"/>
                    </a:lnL>
                    <a:lnR w="38100">
                      <a:solidFill>
                        <a:srgbClr val="88A3A7"/>
                      </a:solidFill>
                      <a:prstDash val="solid"/>
                    </a:lnR>
                    <a:lnT w="28575">
                      <a:solidFill>
                        <a:srgbClr val="88A3A7"/>
                      </a:solidFill>
                      <a:prstDash val="solid"/>
                    </a:lnT>
                    <a:lnB w="28575">
                      <a:solidFill>
                        <a:srgbClr val="88A3A7"/>
                      </a:solidFill>
                      <a:prstDash val="solid"/>
                    </a:lnB>
                  </a:tcPr>
                </a:tc>
                <a:tc>
                  <a:txBody>
                    <a:bodyPr/>
                    <a:lstStyle/>
                    <a:p>
                      <a:pPr marR="29209" algn="ctr">
                        <a:lnSpc>
                          <a:spcPts val="1205"/>
                        </a:lnSpc>
                      </a:pPr>
                      <a:r>
                        <a:rPr sz="1200" b="1" dirty="0">
                          <a:latin typeface="Arial"/>
                          <a:cs typeface="Arial"/>
                        </a:rPr>
                        <a:t>?</a:t>
                      </a:r>
                      <a:endParaRPr sz="1200">
                        <a:latin typeface="Arial"/>
                        <a:cs typeface="Arial"/>
                      </a:endParaRPr>
                    </a:p>
                  </a:txBody>
                  <a:tcPr marL="0" marR="0" marT="0" marB="0">
                    <a:lnL w="38100">
                      <a:solidFill>
                        <a:srgbClr val="88A3A7"/>
                      </a:solidFill>
                      <a:prstDash val="solid"/>
                    </a:lnL>
                    <a:lnR w="38100">
                      <a:solidFill>
                        <a:srgbClr val="88A3A7"/>
                      </a:solidFill>
                      <a:prstDash val="solid"/>
                    </a:lnR>
                    <a:lnT w="28575">
                      <a:solidFill>
                        <a:srgbClr val="88A3A7"/>
                      </a:solidFill>
                      <a:prstDash val="solid"/>
                    </a:lnT>
                    <a:lnB w="38100">
                      <a:solidFill>
                        <a:srgbClr val="88A3A7"/>
                      </a:solidFill>
                      <a:prstDash val="solid"/>
                    </a:lnB>
                  </a:tcPr>
                </a:tc>
                <a:tc>
                  <a:txBody>
                    <a:bodyPr/>
                    <a:lstStyle/>
                    <a:p>
                      <a:pPr marR="6985" algn="ctr">
                        <a:lnSpc>
                          <a:spcPts val="1205"/>
                        </a:lnSpc>
                      </a:pPr>
                      <a:r>
                        <a:rPr sz="1200" b="1" dirty="0">
                          <a:latin typeface="Arial"/>
                          <a:cs typeface="Arial"/>
                        </a:rPr>
                        <a:t>?</a:t>
                      </a:r>
                      <a:endParaRPr sz="1200">
                        <a:latin typeface="Arial"/>
                        <a:cs typeface="Arial"/>
                      </a:endParaRPr>
                    </a:p>
                  </a:txBody>
                  <a:tcPr marL="0" marR="0" marT="0" marB="0">
                    <a:lnL w="38100">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tc>
                  <a:txBody>
                    <a:bodyPr/>
                    <a:lstStyle/>
                    <a:p>
                      <a:pPr marL="157480">
                        <a:lnSpc>
                          <a:spcPts val="1205"/>
                        </a:lnSpc>
                      </a:pPr>
                      <a:r>
                        <a:rPr sz="1200" b="1" dirty="0">
                          <a:latin typeface="Arial"/>
                          <a:cs typeface="Arial"/>
                        </a:rPr>
                        <a:t>?</a:t>
                      </a:r>
                      <a:endParaRPr sz="1200">
                        <a:latin typeface="Arial"/>
                        <a:cs typeface="Arial"/>
                      </a:endParaRPr>
                    </a:p>
                  </a:txBody>
                  <a:tcPr marL="0" marR="0" marT="0" marB="0">
                    <a:lnL w="28575">
                      <a:solidFill>
                        <a:srgbClr val="88A3A7"/>
                      </a:solidFill>
                      <a:prstDash val="solid"/>
                    </a:lnL>
                    <a:lnR w="28575">
                      <a:solidFill>
                        <a:srgbClr val="88A3A7"/>
                      </a:solidFill>
                      <a:prstDash val="solid"/>
                    </a:lnR>
                    <a:lnT w="28575">
                      <a:solidFill>
                        <a:srgbClr val="88A3A7"/>
                      </a:solidFill>
                      <a:prstDash val="solid"/>
                    </a:lnT>
                    <a:lnB w="38100">
                      <a:solidFill>
                        <a:srgbClr val="88A3A7"/>
                      </a:solidFill>
                      <a:prstDash val="solid"/>
                    </a:lnB>
                  </a:tcPr>
                </a:tc>
                <a:extLst>
                  <a:ext uri="{0D108BD9-81ED-4DB2-BD59-A6C34878D82A}">
                    <a16:rowId xmlns:a16="http://schemas.microsoft.com/office/drawing/2014/main" val="10000"/>
                  </a:ext>
                </a:extLst>
              </a:tr>
              <a:tr h="191135">
                <a:tc gridSpan="4">
                  <a:txBody>
                    <a:bodyPr/>
                    <a:lstStyle/>
                    <a:p>
                      <a:pPr>
                        <a:lnSpc>
                          <a:spcPct val="100000"/>
                        </a:lnSpc>
                      </a:pPr>
                      <a:endParaRPr sz="900">
                        <a:latin typeface="Times New Roman"/>
                        <a:cs typeface="Times New Roman"/>
                      </a:endParaRPr>
                    </a:p>
                  </a:txBody>
                  <a:tcPr marL="0" marR="0" marT="0" marB="0">
                    <a:lnL w="28575">
                      <a:solidFill>
                        <a:srgbClr val="88A3A7"/>
                      </a:solidFill>
                      <a:prstDash val="solid"/>
                    </a:lnL>
                    <a:lnR w="28575">
                      <a:solidFill>
                        <a:srgbClr val="88A3A7"/>
                      </a:solidFill>
                      <a:prstDash val="solid"/>
                    </a:lnR>
                    <a:lnT w="28575" cap="flat" cmpd="sng" algn="ctr">
                      <a:solidFill>
                        <a:srgbClr val="88A3A7"/>
                      </a:solidFill>
                      <a:prstDash val="solid"/>
                      <a:round/>
                      <a:headEnd type="none" w="med" len="med"/>
                      <a:tailEnd type="none" w="med" len="med"/>
                    </a:lnT>
                    <a:lnB w="28575">
                      <a:solidFill>
                        <a:srgbClr val="88A3A7"/>
                      </a:solidFill>
                      <a:prstDash val="solid"/>
                    </a:lnB>
                    <a:solidFill>
                      <a:srgbClr val="9D372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pic>
        <p:nvPicPr>
          <p:cNvPr id="2050" name="Picture 2" descr="Long Division Method At KS2 [With Free Worksheets]">
            <a:extLst>
              <a:ext uri="{FF2B5EF4-FFF2-40B4-BE49-F238E27FC236}">
                <a16:creationId xmlns:a16="http://schemas.microsoft.com/office/drawing/2014/main" id="{0E409E5B-59ED-5BD6-5DE0-481EFB9501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282" t="8517" r="57550" b="4303"/>
          <a:stretch/>
        </p:blipFill>
        <p:spPr bwMode="auto">
          <a:xfrm>
            <a:off x="4402540" y="3267201"/>
            <a:ext cx="1038481" cy="30112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ng Division Method At KS2 [With Free Worksheets]">
            <a:extLst>
              <a:ext uri="{FF2B5EF4-FFF2-40B4-BE49-F238E27FC236}">
                <a16:creationId xmlns:a16="http://schemas.microsoft.com/office/drawing/2014/main" id="{4F9DBADE-A82C-82A6-F970-55E936C06C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119" t="4383" r="9945" b="76602"/>
          <a:stretch/>
        </p:blipFill>
        <p:spPr bwMode="auto">
          <a:xfrm>
            <a:off x="5418329" y="3441787"/>
            <a:ext cx="1917954" cy="868337"/>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DEC05518-1820-A7B0-B47C-90DA7810D2E2}"/>
              </a:ext>
            </a:extLst>
          </p:cNvPr>
          <p:cNvSpPr txBox="1"/>
          <p:nvPr/>
        </p:nvSpPr>
        <p:spPr>
          <a:xfrm>
            <a:off x="5597525" y="4707926"/>
            <a:ext cx="2041145" cy="923330"/>
          </a:xfrm>
          <a:prstGeom prst="rect">
            <a:avLst/>
          </a:prstGeom>
          <a:noFill/>
        </p:spPr>
        <p:txBody>
          <a:bodyPr wrap="square" rtlCol="0">
            <a:spAutoFit/>
          </a:bodyPr>
          <a:lstStyle/>
          <a:p>
            <a:r>
              <a:rPr lang="en-GB" dirty="0"/>
              <a:t>24 x </a:t>
            </a:r>
            <a:r>
              <a:rPr lang="en-GB" dirty="0">
                <a:solidFill>
                  <a:srgbClr val="0000CC"/>
                </a:solidFill>
              </a:rPr>
              <a:t>5</a:t>
            </a:r>
            <a:r>
              <a:rPr lang="en-GB" dirty="0"/>
              <a:t> = 120 R10</a:t>
            </a:r>
          </a:p>
          <a:p>
            <a:r>
              <a:rPr lang="en-GB" dirty="0"/>
              <a:t>24 x </a:t>
            </a:r>
            <a:r>
              <a:rPr lang="en-GB" dirty="0">
                <a:solidFill>
                  <a:srgbClr val="0000CC"/>
                </a:solidFill>
              </a:rPr>
              <a:t>4</a:t>
            </a:r>
            <a:r>
              <a:rPr lang="en-GB" dirty="0"/>
              <a:t> = 96 R7</a:t>
            </a:r>
          </a:p>
          <a:p>
            <a:r>
              <a:rPr lang="en-GB" dirty="0"/>
              <a:t>24 x </a:t>
            </a:r>
            <a:r>
              <a:rPr lang="en-GB" dirty="0">
                <a:solidFill>
                  <a:srgbClr val="0000CC"/>
                </a:solidFill>
              </a:rPr>
              <a:t>3</a:t>
            </a:r>
            <a:r>
              <a:rPr lang="en-GB" dirty="0"/>
              <a:t> = 72</a:t>
            </a:r>
          </a:p>
        </p:txBody>
      </p:sp>
      <p:cxnSp>
        <p:nvCxnSpPr>
          <p:cNvPr id="2051" name="Straight Connector 2050">
            <a:extLst>
              <a:ext uri="{FF2B5EF4-FFF2-40B4-BE49-F238E27FC236}">
                <a16:creationId xmlns:a16="http://schemas.microsoft.com/office/drawing/2014/main" id="{7584C1D6-D6AC-4605-E02A-80AA6DA18712}"/>
              </a:ext>
            </a:extLst>
          </p:cNvPr>
          <p:cNvCxnSpPr/>
          <p:nvPr/>
        </p:nvCxnSpPr>
        <p:spPr>
          <a:xfrm flipV="1">
            <a:off x="5992494" y="4076636"/>
            <a:ext cx="329566" cy="174689"/>
          </a:xfrm>
          <a:prstGeom prst="line">
            <a:avLst/>
          </a:prstGeom>
        </p:spPr>
        <p:style>
          <a:lnRef idx="1">
            <a:schemeClr val="accent1"/>
          </a:lnRef>
          <a:fillRef idx="0">
            <a:schemeClr val="accent1"/>
          </a:fillRef>
          <a:effectRef idx="0">
            <a:schemeClr val="accent1"/>
          </a:effectRef>
          <a:fontRef idx="minor">
            <a:schemeClr val="tx1"/>
          </a:fontRef>
        </p:style>
      </p:cxnSp>
      <p:sp>
        <p:nvSpPr>
          <p:cNvPr id="2054" name="TextBox 2053">
            <a:extLst>
              <a:ext uri="{FF2B5EF4-FFF2-40B4-BE49-F238E27FC236}">
                <a16:creationId xmlns:a16="http://schemas.microsoft.com/office/drawing/2014/main" id="{2566FB6F-977A-45EB-3C6B-40BC3277E517}"/>
              </a:ext>
            </a:extLst>
          </p:cNvPr>
          <p:cNvSpPr txBox="1"/>
          <p:nvPr/>
        </p:nvSpPr>
        <p:spPr>
          <a:xfrm>
            <a:off x="6228206" y="3883824"/>
            <a:ext cx="401194" cy="276999"/>
          </a:xfrm>
          <a:prstGeom prst="rect">
            <a:avLst/>
          </a:prstGeom>
          <a:noFill/>
        </p:spPr>
        <p:txBody>
          <a:bodyPr wrap="square" rtlCol="0">
            <a:spAutoFit/>
          </a:bodyPr>
          <a:lstStyle/>
          <a:p>
            <a:r>
              <a:rPr lang="en-GB" sz="1200" dirty="0"/>
              <a:t>13</a:t>
            </a:r>
          </a:p>
        </p:txBody>
      </p:sp>
      <p:sp>
        <p:nvSpPr>
          <p:cNvPr id="2055" name="TextBox 2054">
            <a:extLst>
              <a:ext uri="{FF2B5EF4-FFF2-40B4-BE49-F238E27FC236}">
                <a16:creationId xmlns:a16="http://schemas.microsoft.com/office/drawing/2014/main" id="{DC712877-BF0B-F5E3-5B5D-1761A4087CE1}"/>
              </a:ext>
            </a:extLst>
          </p:cNvPr>
          <p:cNvSpPr txBox="1"/>
          <p:nvPr/>
        </p:nvSpPr>
        <p:spPr>
          <a:xfrm>
            <a:off x="6481100" y="3882144"/>
            <a:ext cx="351278" cy="276999"/>
          </a:xfrm>
          <a:prstGeom prst="rect">
            <a:avLst/>
          </a:prstGeom>
          <a:noFill/>
        </p:spPr>
        <p:txBody>
          <a:bodyPr wrap="square" rtlCol="0">
            <a:spAutoFit/>
          </a:bodyPr>
          <a:lstStyle/>
          <a:p>
            <a:r>
              <a:rPr lang="en-GB" sz="1200" dirty="0"/>
              <a:t>10</a:t>
            </a:r>
          </a:p>
        </p:txBody>
      </p:sp>
      <p:sp>
        <p:nvSpPr>
          <p:cNvPr id="2057" name="TextBox 2056">
            <a:extLst>
              <a:ext uri="{FF2B5EF4-FFF2-40B4-BE49-F238E27FC236}">
                <a16:creationId xmlns:a16="http://schemas.microsoft.com/office/drawing/2014/main" id="{ED42BC70-C974-E55C-B443-8DB33CDA0345}"/>
              </a:ext>
            </a:extLst>
          </p:cNvPr>
          <p:cNvSpPr txBox="1"/>
          <p:nvPr/>
        </p:nvSpPr>
        <p:spPr>
          <a:xfrm>
            <a:off x="6805711" y="3900100"/>
            <a:ext cx="244821" cy="276999"/>
          </a:xfrm>
          <a:prstGeom prst="rect">
            <a:avLst/>
          </a:prstGeom>
          <a:noFill/>
        </p:spPr>
        <p:txBody>
          <a:bodyPr wrap="square" rtlCol="0">
            <a:spAutoFit/>
          </a:bodyPr>
          <a:lstStyle/>
          <a:p>
            <a:r>
              <a:rPr lang="en-GB" sz="1200" dirty="0"/>
              <a:t>7</a:t>
            </a:r>
          </a:p>
        </p:txBody>
      </p:sp>
      <p:sp>
        <p:nvSpPr>
          <p:cNvPr id="2058" name="TextBox 2057">
            <a:extLst>
              <a:ext uri="{FF2B5EF4-FFF2-40B4-BE49-F238E27FC236}">
                <a16:creationId xmlns:a16="http://schemas.microsoft.com/office/drawing/2014/main" id="{FE8EADEB-8B88-266D-DDA2-4B042C704586}"/>
              </a:ext>
            </a:extLst>
          </p:cNvPr>
          <p:cNvSpPr txBox="1"/>
          <p:nvPr/>
        </p:nvSpPr>
        <p:spPr>
          <a:xfrm>
            <a:off x="4783898" y="3096584"/>
            <a:ext cx="2110613" cy="276999"/>
          </a:xfrm>
          <a:prstGeom prst="rect">
            <a:avLst/>
          </a:prstGeom>
          <a:noFill/>
        </p:spPr>
        <p:txBody>
          <a:bodyPr wrap="square" rtlCol="0">
            <a:spAutoFit/>
          </a:bodyPr>
          <a:lstStyle/>
          <a:p>
            <a:r>
              <a:rPr lang="en-GB" sz="1200" b="1" dirty="0">
                <a:latin typeface="+mn-lt"/>
              </a:rPr>
              <a:t>Long division using multiples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74658" y="563952"/>
            <a:ext cx="638017" cy="194087"/>
          </a:xfrm>
          <a:prstGeom prst="rect">
            <a:avLst/>
          </a:prstGeom>
        </p:spPr>
        <p:txBody>
          <a:bodyPr vert="horz" wrap="square" lIns="0" tIns="9774" rIns="0" bIns="0" rtlCol="0">
            <a:spAutoFit/>
          </a:bodyPr>
          <a:lstStyle/>
          <a:p>
            <a:pPr marL="10860">
              <a:spcBef>
                <a:spcPts val="77"/>
              </a:spcBef>
            </a:pPr>
            <a:r>
              <a:rPr sz="1197" b="1" u="sng" spc="-9" dirty="0">
                <a:uFill>
                  <a:solidFill>
                    <a:srgbClr val="000000"/>
                  </a:solidFill>
                </a:uFill>
                <a:latin typeface="Arial"/>
                <a:cs typeface="Arial"/>
              </a:rPr>
              <a:t>Addition</a:t>
            </a:r>
            <a:endParaRPr sz="1197">
              <a:latin typeface="Arial"/>
              <a:cs typeface="Arial"/>
            </a:endParaRPr>
          </a:p>
        </p:txBody>
      </p:sp>
      <p:sp>
        <p:nvSpPr>
          <p:cNvPr id="3" name="object 3"/>
          <p:cNvSpPr txBox="1"/>
          <p:nvPr/>
        </p:nvSpPr>
        <p:spPr>
          <a:xfrm>
            <a:off x="5974658" y="1332831"/>
            <a:ext cx="2789897" cy="2571475"/>
          </a:xfrm>
          <a:prstGeom prst="rect">
            <a:avLst/>
          </a:prstGeom>
        </p:spPr>
        <p:txBody>
          <a:bodyPr vert="horz" wrap="square" lIns="0" tIns="10860" rIns="0" bIns="0" rtlCol="0">
            <a:spAutoFit/>
          </a:bodyPr>
          <a:lstStyle/>
          <a:p>
            <a:pPr marL="10860">
              <a:spcBef>
                <a:spcPts val="86"/>
              </a:spcBef>
            </a:pPr>
            <a:r>
              <a:rPr sz="1026" b="1" spc="-9" dirty="0">
                <a:latin typeface="Arial"/>
                <a:cs typeface="Arial"/>
              </a:rPr>
              <a:t>Vocabulary:</a:t>
            </a:r>
            <a:endParaRPr sz="1026">
              <a:latin typeface="Arial"/>
              <a:cs typeface="Arial"/>
            </a:endParaRPr>
          </a:p>
          <a:p>
            <a:pPr marL="10860" marR="199819">
              <a:lnSpc>
                <a:spcPct val="103299"/>
              </a:lnSpc>
              <a:spcBef>
                <a:spcPts val="697"/>
              </a:spcBef>
            </a:pPr>
            <a:r>
              <a:rPr sz="1026" dirty="0">
                <a:latin typeface="Arial"/>
                <a:cs typeface="Arial"/>
              </a:rPr>
              <a:t>Games and songs to begin using </a:t>
            </a:r>
            <a:r>
              <a:rPr sz="1026" spc="-9" dirty="0">
                <a:latin typeface="Arial"/>
                <a:cs typeface="Arial"/>
              </a:rPr>
              <a:t>vocabulary </a:t>
            </a:r>
            <a:r>
              <a:rPr sz="1026" dirty="0">
                <a:latin typeface="Arial"/>
                <a:cs typeface="Arial"/>
              </a:rPr>
              <a:t>involving</a:t>
            </a:r>
            <a:r>
              <a:rPr sz="1026" spc="-34" dirty="0">
                <a:latin typeface="Arial"/>
                <a:cs typeface="Arial"/>
              </a:rPr>
              <a:t> </a:t>
            </a:r>
            <a:r>
              <a:rPr sz="1026" spc="-9" dirty="0">
                <a:latin typeface="Arial"/>
                <a:cs typeface="Arial"/>
              </a:rPr>
              <a:t>addition.</a:t>
            </a:r>
            <a:endParaRPr sz="1026">
              <a:latin typeface="Arial"/>
              <a:cs typeface="Arial"/>
            </a:endParaRPr>
          </a:p>
          <a:p>
            <a:pPr>
              <a:lnSpc>
                <a:spcPct val="100000"/>
              </a:lnSpc>
            </a:pPr>
            <a:endParaRPr sz="1112">
              <a:latin typeface="Arial"/>
              <a:cs typeface="Arial"/>
            </a:endParaRPr>
          </a:p>
          <a:p>
            <a:pPr>
              <a:spcBef>
                <a:spcPts val="21"/>
              </a:spcBef>
            </a:pPr>
            <a:endParaRPr sz="1154">
              <a:latin typeface="Arial"/>
              <a:cs typeface="Arial"/>
            </a:endParaRPr>
          </a:p>
          <a:p>
            <a:pPr marL="10860" marR="19005">
              <a:lnSpc>
                <a:spcPct val="103299"/>
              </a:lnSpc>
            </a:pPr>
            <a:r>
              <a:rPr sz="1026" dirty="0">
                <a:latin typeface="Arial"/>
                <a:cs typeface="Arial"/>
              </a:rPr>
              <a:t>Add,</a:t>
            </a:r>
            <a:r>
              <a:rPr sz="1026" spc="-4" dirty="0">
                <a:latin typeface="Arial"/>
                <a:cs typeface="Arial"/>
              </a:rPr>
              <a:t> </a:t>
            </a:r>
            <a:r>
              <a:rPr sz="1026" dirty="0">
                <a:latin typeface="Arial"/>
                <a:cs typeface="Arial"/>
              </a:rPr>
              <a:t>more,</a:t>
            </a:r>
            <a:r>
              <a:rPr sz="1026" spc="-4" dirty="0">
                <a:latin typeface="Arial"/>
                <a:cs typeface="Arial"/>
              </a:rPr>
              <a:t> </a:t>
            </a:r>
            <a:r>
              <a:rPr sz="1026" dirty="0">
                <a:latin typeface="Arial"/>
                <a:cs typeface="Arial"/>
              </a:rPr>
              <a:t>and,</a:t>
            </a:r>
            <a:r>
              <a:rPr sz="1026" spc="-4" dirty="0">
                <a:latin typeface="Arial"/>
                <a:cs typeface="Arial"/>
              </a:rPr>
              <a:t> </a:t>
            </a:r>
            <a:r>
              <a:rPr sz="1026" dirty="0">
                <a:latin typeface="Arial"/>
                <a:cs typeface="Arial"/>
              </a:rPr>
              <a:t>make,</a:t>
            </a:r>
            <a:r>
              <a:rPr sz="1026" spc="-4" dirty="0">
                <a:latin typeface="Arial"/>
                <a:cs typeface="Arial"/>
              </a:rPr>
              <a:t> </a:t>
            </a:r>
            <a:r>
              <a:rPr sz="1026" dirty="0">
                <a:latin typeface="Arial"/>
                <a:cs typeface="Arial"/>
              </a:rPr>
              <a:t>total,</a:t>
            </a:r>
            <a:r>
              <a:rPr sz="1026" spc="-4" dirty="0">
                <a:latin typeface="Arial"/>
                <a:cs typeface="Arial"/>
              </a:rPr>
              <a:t> </a:t>
            </a:r>
            <a:r>
              <a:rPr sz="1026" dirty="0">
                <a:latin typeface="Arial"/>
                <a:cs typeface="Arial"/>
              </a:rPr>
              <a:t>altogether,</a:t>
            </a:r>
            <a:r>
              <a:rPr sz="1026" spc="-4" dirty="0">
                <a:latin typeface="Arial"/>
                <a:cs typeface="Arial"/>
              </a:rPr>
              <a:t> </a:t>
            </a:r>
            <a:r>
              <a:rPr sz="1026" spc="-9" dirty="0">
                <a:latin typeface="Arial"/>
                <a:cs typeface="Arial"/>
              </a:rPr>
              <a:t>double, </a:t>
            </a:r>
            <a:r>
              <a:rPr sz="1026" dirty="0">
                <a:latin typeface="Arial"/>
                <a:cs typeface="Arial"/>
              </a:rPr>
              <a:t>one</a:t>
            </a:r>
            <a:r>
              <a:rPr sz="1026" spc="-13" dirty="0">
                <a:latin typeface="Arial"/>
                <a:cs typeface="Arial"/>
              </a:rPr>
              <a:t> </a:t>
            </a:r>
            <a:r>
              <a:rPr sz="1026" dirty="0">
                <a:latin typeface="Arial"/>
                <a:cs typeface="Arial"/>
              </a:rPr>
              <a:t>more,</a:t>
            </a:r>
            <a:r>
              <a:rPr sz="1026" spc="-4" dirty="0">
                <a:latin typeface="Arial"/>
                <a:cs typeface="Arial"/>
              </a:rPr>
              <a:t> </a:t>
            </a:r>
            <a:r>
              <a:rPr sz="1026" dirty="0">
                <a:latin typeface="Arial"/>
                <a:cs typeface="Arial"/>
              </a:rPr>
              <a:t>two more,</a:t>
            </a:r>
            <a:r>
              <a:rPr sz="1026" spc="-4" dirty="0">
                <a:latin typeface="Arial"/>
                <a:cs typeface="Arial"/>
              </a:rPr>
              <a:t> </a:t>
            </a:r>
            <a:r>
              <a:rPr sz="1026" dirty="0">
                <a:latin typeface="Arial"/>
                <a:cs typeface="Arial"/>
              </a:rPr>
              <a:t>how many more, </a:t>
            </a:r>
            <a:r>
              <a:rPr sz="1026" spc="-9" dirty="0">
                <a:latin typeface="Arial"/>
                <a:cs typeface="Arial"/>
              </a:rPr>
              <a:t>equals.</a:t>
            </a:r>
            <a:endParaRPr sz="1026">
              <a:latin typeface="Arial"/>
              <a:cs typeface="Arial"/>
            </a:endParaRPr>
          </a:p>
          <a:p>
            <a:pPr>
              <a:lnSpc>
                <a:spcPct val="100000"/>
              </a:lnSpc>
            </a:pPr>
            <a:endParaRPr sz="1112">
              <a:latin typeface="Arial"/>
              <a:cs typeface="Arial"/>
            </a:endParaRPr>
          </a:p>
          <a:p>
            <a:pPr>
              <a:spcBef>
                <a:spcPts val="43"/>
              </a:spcBef>
            </a:pPr>
            <a:endParaRPr sz="1154">
              <a:latin typeface="Arial"/>
              <a:cs typeface="Arial"/>
            </a:endParaRPr>
          </a:p>
          <a:p>
            <a:pPr marL="10860" marR="4344">
              <a:lnSpc>
                <a:spcPct val="103299"/>
              </a:lnSpc>
            </a:pPr>
            <a:r>
              <a:rPr sz="1026" b="1" dirty="0">
                <a:latin typeface="Arial"/>
                <a:cs typeface="Arial"/>
              </a:rPr>
              <a:t>Nursery</a:t>
            </a:r>
            <a:r>
              <a:rPr sz="1026" b="1" spc="-13" dirty="0">
                <a:latin typeface="Arial"/>
                <a:cs typeface="Arial"/>
              </a:rPr>
              <a:t> </a:t>
            </a:r>
            <a:r>
              <a:rPr sz="1026" b="1" dirty="0">
                <a:latin typeface="Arial"/>
                <a:cs typeface="Arial"/>
              </a:rPr>
              <a:t>children</a:t>
            </a:r>
            <a:r>
              <a:rPr sz="1026" b="1" spc="-13" dirty="0">
                <a:latin typeface="Arial"/>
                <a:cs typeface="Arial"/>
              </a:rPr>
              <a:t> </a:t>
            </a:r>
            <a:r>
              <a:rPr sz="1026" b="1" dirty="0">
                <a:latin typeface="Arial"/>
                <a:cs typeface="Arial"/>
              </a:rPr>
              <a:t>focus</a:t>
            </a:r>
            <a:r>
              <a:rPr sz="1026" b="1" spc="-13" dirty="0">
                <a:latin typeface="Arial"/>
                <a:cs typeface="Arial"/>
              </a:rPr>
              <a:t> </a:t>
            </a:r>
            <a:r>
              <a:rPr sz="1026" b="1" dirty="0">
                <a:latin typeface="Arial"/>
                <a:cs typeface="Arial"/>
              </a:rPr>
              <a:t>on</a:t>
            </a:r>
            <a:r>
              <a:rPr sz="1026" dirty="0">
                <a:latin typeface="Arial"/>
                <a:cs typeface="Arial"/>
              </a:rPr>
              <a:t>:</a:t>
            </a:r>
            <a:r>
              <a:rPr sz="1026" spc="-17" dirty="0">
                <a:latin typeface="Arial"/>
                <a:cs typeface="Arial"/>
              </a:rPr>
              <a:t> </a:t>
            </a:r>
            <a:r>
              <a:rPr sz="1026" dirty="0">
                <a:latin typeface="Arial"/>
                <a:cs typeface="Arial"/>
              </a:rPr>
              <a:t>Counting</a:t>
            </a:r>
            <a:r>
              <a:rPr sz="1026" spc="-9" dirty="0">
                <a:latin typeface="Arial"/>
                <a:cs typeface="Arial"/>
              </a:rPr>
              <a:t> songs, </a:t>
            </a:r>
            <a:r>
              <a:rPr sz="1026" dirty="0">
                <a:latin typeface="Arial"/>
                <a:cs typeface="Arial"/>
              </a:rPr>
              <a:t>counting rhymes,</a:t>
            </a:r>
            <a:r>
              <a:rPr sz="1026" spc="-4" dirty="0">
                <a:latin typeface="Arial"/>
                <a:cs typeface="Arial"/>
              </a:rPr>
              <a:t> </a:t>
            </a:r>
            <a:r>
              <a:rPr sz="1026" dirty="0">
                <a:latin typeface="Arial"/>
                <a:cs typeface="Arial"/>
              </a:rPr>
              <a:t>counting real </a:t>
            </a:r>
            <a:r>
              <a:rPr sz="1026" spc="-9" dirty="0">
                <a:latin typeface="Arial"/>
                <a:cs typeface="Arial"/>
              </a:rPr>
              <a:t>objects,</a:t>
            </a:r>
            <a:r>
              <a:rPr sz="1026" spc="428" dirty="0">
                <a:latin typeface="Arial"/>
                <a:cs typeface="Arial"/>
              </a:rPr>
              <a:t> </a:t>
            </a:r>
            <a:r>
              <a:rPr sz="1026" dirty="0">
                <a:latin typeface="Arial"/>
                <a:cs typeface="Arial"/>
              </a:rPr>
              <a:t>counting people,</a:t>
            </a:r>
            <a:r>
              <a:rPr sz="1026" spc="-4" dirty="0">
                <a:latin typeface="Arial"/>
                <a:cs typeface="Arial"/>
              </a:rPr>
              <a:t> </a:t>
            </a:r>
            <a:r>
              <a:rPr sz="1026" dirty="0">
                <a:latin typeface="Arial"/>
                <a:cs typeface="Arial"/>
              </a:rPr>
              <a:t>how many altogether,</a:t>
            </a:r>
            <a:r>
              <a:rPr sz="1026" spc="-4" dirty="0">
                <a:latin typeface="Arial"/>
                <a:cs typeface="Arial"/>
              </a:rPr>
              <a:t> </a:t>
            </a:r>
            <a:r>
              <a:rPr sz="1026" spc="-9" dirty="0">
                <a:latin typeface="Arial"/>
                <a:cs typeface="Arial"/>
              </a:rPr>
              <a:t>counting </a:t>
            </a:r>
            <a:r>
              <a:rPr sz="1026" dirty="0">
                <a:latin typeface="Arial"/>
                <a:cs typeface="Arial"/>
              </a:rPr>
              <a:t>then saying the total,</a:t>
            </a:r>
            <a:r>
              <a:rPr sz="1026" spc="-4" dirty="0">
                <a:latin typeface="Arial"/>
                <a:cs typeface="Arial"/>
              </a:rPr>
              <a:t> </a:t>
            </a:r>
            <a:r>
              <a:rPr sz="1026" dirty="0">
                <a:latin typeface="Arial"/>
                <a:cs typeface="Arial"/>
              </a:rPr>
              <a:t>counting </a:t>
            </a:r>
            <a:r>
              <a:rPr sz="1026" spc="-21" dirty="0">
                <a:latin typeface="Arial"/>
                <a:cs typeface="Arial"/>
              </a:rPr>
              <a:t>1:1 </a:t>
            </a:r>
            <a:r>
              <a:rPr sz="1026" dirty="0">
                <a:latin typeface="Arial"/>
                <a:cs typeface="Arial"/>
              </a:rPr>
              <a:t>correspondence,</a:t>
            </a:r>
            <a:r>
              <a:rPr sz="1026" spc="-4" dirty="0">
                <a:latin typeface="Arial"/>
                <a:cs typeface="Arial"/>
              </a:rPr>
              <a:t> </a:t>
            </a:r>
            <a:r>
              <a:rPr sz="1026" dirty="0">
                <a:latin typeface="Arial"/>
                <a:cs typeface="Arial"/>
              </a:rPr>
              <a:t>real life adding eg apples </a:t>
            </a:r>
            <a:r>
              <a:rPr sz="1026" spc="-21" dirty="0">
                <a:latin typeface="Arial"/>
                <a:cs typeface="Arial"/>
              </a:rPr>
              <a:t>at </a:t>
            </a:r>
            <a:r>
              <a:rPr sz="1026" dirty="0">
                <a:latin typeface="Arial"/>
                <a:cs typeface="Arial"/>
              </a:rPr>
              <a:t>snack time,</a:t>
            </a:r>
            <a:r>
              <a:rPr sz="1026" spc="-4" dirty="0">
                <a:latin typeface="Arial"/>
                <a:cs typeface="Arial"/>
              </a:rPr>
              <a:t> </a:t>
            </a:r>
            <a:r>
              <a:rPr sz="1026" dirty="0">
                <a:latin typeface="Arial"/>
                <a:cs typeface="Arial"/>
              </a:rPr>
              <a:t>milk,</a:t>
            </a:r>
            <a:r>
              <a:rPr sz="1026" spc="-4" dirty="0">
                <a:latin typeface="Arial"/>
                <a:cs typeface="Arial"/>
              </a:rPr>
              <a:t> </a:t>
            </a:r>
            <a:r>
              <a:rPr sz="1026" dirty="0">
                <a:latin typeface="Arial"/>
                <a:cs typeface="Arial"/>
              </a:rPr>
              <a:t>girls and </a:t>
            </a:r>
            <a:r>
              <a:rPr sz="1026" spc="-9" dirty="0">
                <a:latin typeface="Arial"/>
                <a:cs typeface="Arial"/>
              </a:rPr>
              <a:t>boys.</a:t>
            </a:r>
            <a:endParaRPr sz="1026">
              <a:latin typeface="Arial"/>
              <a:cs typeface="Arial"/>
            </a:endParaRPr>
          </a:p>
        </p:txBody>
      </p:sp>
      <p:pic>
        <p:nvPicPr>
          <p:cNvPr id="4" name="object 4"/>
          <p:cNvPicPr/>
          <p:nvPr/>
        </p:nvPicPr>
        <p:blipFill>
          <a:blip r:embed="rId2" cstate="print"/>
          <a:stretch>
            <a:fillRect/>
          </a:stretch>
        </p:blipFill>
        <p:spPr>
          <a:xfrm>
            <a:off x="706962" y="851738"/>
            <a:ext cx="5132234" cy="51296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745" y="563952"/>
            <a:ext cx="866617" cy="194087"/>
          </a:xfrm>
          <a:prstGeom prst="rect">
            <a:avLst/>
          </a:prstGeom>
        </p:spPr>
        <p:txBody>
          <a:bodyPr vert="horz" wrap="square" lIns="0" tIns="9774" rIns="0" bIns="0" rtlCol="0">
            <a:spAutoFit/>
          </a:bodyPr>
          <a:lstStyle/>
          <a:p>
            <a:pPr marL="10860">
              <a:spcBef>
                <a:spcPts val="77"/>
              </a:spcBef>
            </a:pPr>
            <a:r>
              <a:rPr sz="1197" b="1" u="sng" spc="-9" dirty="0">
                <a:uFill>
                  <a:solidFill>
                    <a:srgbClr val="000000"/>
                  </a:solidFill>
                </a:uFill>
                <a:latin typeface="Arial"/>
                <a:cs typeface="Arial"/>
              </a:rPr>
              <a:t>Subtraction</a:t>
            </a:r>
            <a:endParaRPr sz="1197">
              <a:latin typeface="Arial"/>
              <a:cs typeface="Arial"/>
            </a:endParaRPr>
          </a:p>
        </p:txBody>
      </p:sp>
      <p:sp>
        <p:nvSpPr>
          <p:cNvPr id="3" name="object 3"/>
          <p:cNvSpPr txBox="1"/>
          <p:nvPr/>
        </p:nvSpPr>
        <p:spPr>
          <a:xfrm>
            <a:off x="5917318" y="1332831"/>
            <a:ext cx="2804015" cy="573108"/>
          </a:xfrm>
          <a:prstGeom prst="rect">
            <a:avLst/>
          </a:prstGeom>
        </p:spPr>
        <p:txBody>
          <a:bodyPr vert="horz" wrap="square" lIns="0" tIns="10860" rIns="0" bIns="0" rtlCol="0">
            <a:spAutoFit/>
          </a:bodyPr>
          <a:lstStyle/>
          <a:p>
            <a:pPr marL="10860">
              <a:spcBef>
                <a:spcPts val="86"/>
              </a:spcBef>
            </a:pPr>
            <a:r>
              <a:rPr sz="1026" b="1" spc="-9" dirty="0">
                <a:latin typeface="Arial"/>
                <a:cs typeface="Arial"/>
              </a:rPr>
              <a:t>Vocabulary:</a:t>
            </a:r>
            <a:endParaRPr sz="1026">
              <a:latin typeface="Arial"/>
              <a:cs typeface="Arial"/>
            </a:endParaRPr>
          </a:p>
          <a:p>
            <a:pPr marL="10860" marR="4344">
              <a:lnSpc>
                <a:spcPct val="103299"/>
              </a:lnSpc>
              <a:spcBef>
                <a:spcPts val="697"/>
              </a:spcBef>
            </a:pPr>
            <a:r>
              <a:rPr sz="1026" dirty="0">
                <a:latin typeface="Arial"/>
                <a:cs typeface="Arial"/>
              </a:rPr>
              <a:t>Take away,</a:t>
            </a:r>
            <a:r>
              <a:rPr sz="1026" spc="-4" dirty="0">
                <a:latin typeface="Arial"/>
                <a:cs typeface="Arial"/>
              </a:rPr>
              <a:t> </a:t>
            </a:r>
            <a:r>
              <a:rPr sz="1026" dirty="0">
                <a:latin typeface="Arial"/>
                <a:cs typeface="Arial"/>
              </a:rPr>
              <a:t>leave,</a:t>
            </a:r>
            <a:r>
              <a:rPr sz="1026" spc="-4" dirty="0">
                <a:latin typeface="Arial"/>
                <a:cs typeface="Arial"/>
              </a:rPr>
              <a:t> </a:t>
            </a:r>
            <a:r>
              <a:rPr sz="1026" dirty="0">
                <a:latin typeface="Arial"/>
                <a:cs typeface="Arial"/>
              </a:rPr>
              <a:t>how many are left,</a:t>
            </a:r>
            <a:r>
              <a:rPr sz="1026" spc="-4" dirty="0">
                <a:latin typeface="Arial"/>
                <a:cs typeface="Arial"/>
              </a:rPr>
              <a:t> </a:t>
            </a:r>
            <a:r>
              <a:rPr sz="1026" dirty="0">
                <a:latin typeface="Arial"/>
                <a:cs typeface="Arial"/>
              </a:rPr>
              <a:t>how </a:t>
            </a:r>
            <a:r>
              <a:rPr sz="1026" spc="-17" dirty="0">
                <a:latin typeface="Arial"/>
                <a:cs typeface="Arial"/>
              </a:rPr>
              <a:t>many </a:t>
            </a:r>
            <a:r>
              <a:rPr sz="1026" dirty="0">
                <a:latin typeface="Arial"/>
                <a:cs typeface="Arial"/>
              </a:rPr>
              <a:t>have gone,</a:t>
            </a:r>
            <a:r>
              <a:rPr sz="1026" spc="-4" dirty="0">
                <a:latin typeface="Arial"/>
                <a:cs typeface="Arial"/>
              </a:rPr>
              <a:t> </a:t>
            </a:r>
            <a:r>
              <a:rPr sz="1026" dirty="0">
                <a:latin typeface="Arial"/>
                <a:cs typeface="Arial"/>
              </a:rPr>
              <a:t>one less,</a:t>
            </a:r>
            <a:r>
              <a:rPr sz="1026" spc="-4" dirty="0">
                <a:latin typeface="Arial"/>
                <a:cs typeface="Arial"/>
              </a:rPr>
              <a:t> </a:t>
            </a:r>
            <a:r>
              <a:rPr sz="1026" dirty="0">
                <a:latin typeface="Arial"/>
                <a:cs typeface="Arial"/>
              </a:rPr>
              <a:t>two less,</a:t>
            </a:r>
            <a:r>
              <a:rPr sz="1026" spc="-4" dirty="0">
                <a:latin typeface="Arial"/>
                <a:cs typeface="Arial"/>
              </a:rPr>
              <a:t> </a:t>
            </a:r>
            <a:r>
              <a:rPr sz="1026" dirty="0">
                <a:latin typeface="Arial"/>
                <a:cs typeface="Arial"/>
              </a:rPr>
              <a:t>is the same </a:t>
            </a:r>
            <a:r>
              <a:rPr sz="1026" spc="-21" dirty="0">
                <a:latin typeface="Arial"/>
                <a:cs typeface="Arial"/>
              </a:rPr>
              <a:t>as.</a:t>
            </a:r>
            <a:endParaRPr sz="1026">
              <a:latin typeface="Arial"/>
              <a:cs typeface="Arial"/>
            </a:endParaRPr>
          </a:p>
        </p:txBody>
      </p:sp>
      <p:sp>
        <p:nvSpPr>
          <p:cNvPr id="4" name="object 4"/>
          <p:cNvSpPr txBox="1"/>
          <p:nvPr/>
        </p:nvSpPr>
        <p:spPr>
          <a:xfrm>
            <a:off x="5917318" y="2490057"/>
            <a:ext cx="2789354" cy="1133036"/>
          </a:xfrm>
          <a:prstGeom prst="rect">
            <a:avLst/>
          </a:prstGeom>
        </p:spPr>
        <p:txBody>
          <a:bodyPr vert="horz" wrap="square" lIns="0" tIns="5430" rIns="0" bIns="0" rtlCol="0">
            <a:spAutoFit/>
          </a:bodyPr>
          <a:lstStyle/>
          <a:p>
            <a:pPr marL="10860" marR="4344">
              <a:lnSpc>
                <a:spcPct val="103299"/>
              </a:lnSpc>
              <a:spcBef>
                <a:spcPts val="43"/>
              </a:spcBef>
            </a:pPr>
            <a:r>
              <a:rPr sz="1026" b="1" dirty="0">
                <a:latin typeface="Arial"/>
                <a:cs typeface="Arial"/>
              </a:rPr>
              <a:t>Nursery</a:t>
            </a:r>
            <a:r>
              <a:rPr sz="1026" b="1" spc="-13" dirty="0">
                <a:latin typeface="Arial"/>
                <a:cs typeface="Arial"/>
              </a:rPr>
              <a:t> </a:t>
            </a:r>
            <a:r>
              <a:rPr sz="1026" b="1" dirty="0">
                <a:latin typeface="Arial"/>
                <a:cs typeface="Arial"/>
              </a:rPr>
              <a:t>children</a:t>
            </a:r>
            <a:r>
              <a:rPr sz="1026" b="1" spc="-13" dirty="0">
                <a:latin typeface="Arial"/>
                <a:cs typeface="Arial"/>
              </a:rPr>
              <a:t> </a:t>
            </a:r>
            <a:r>
              <a:rPr sz="1026" b="1" dirty="0">
                <a:latin typeface="Arial"/>
                <a:cs typeface="Arial"/>
              </a:rPr>
              <a:t>focus</a:t>
            </a:r>
            <a:r>
              <a:rPr sz="1026" b="1" spc="-13" dirty="0">
                <a:latin typeface="Arial"/>
                <a:cs typeface="Arial"/>
              </a:rPr>
              <a:t> </a:t>
            </a:r>
            <a:r>
              <a:rPr sz="1026" b="1" dirty="0">
                <a:latin typeface="Arial"/>
                <a:cs typeface="Arial"/>
              </a:rPr>
              <a:t>on:</a:t>
            </a:r>
            <a:r>
              <a:rPr sz="1026" b="1" spc="-17" dirty="0">
                <a:latin typeface="Arial"/>
                <a:cs typeface="Arial"/>
              </a:rPr>
              <a:t> </a:t>
            </a:r>
            <a:r>
              <a:rPr sz="1026" dirty="0">
                <a:latin typeface="Arial"/>
                <a:cs typeface="Arial"/>
              </a:rPr>
              <a:t>Counting</a:t>
            </a:r>
            <a:r>
              <a:rPr sz="1026" spc="-9" dirty="0">
                <a:latin typeface="Arial"/>
                <a:cs typeface="Arial"/>
              </a:rPr>
              <a:t> songs, </a:t>
            </a:r>
            <a:r>
              <a:rPr sz="1026" dirty="0">
                <a:latin typeface="Arial"/>
                <a:cs typeface="Arial"/>
              </a:rPr>
              <a:t>counting</a:t>
            </a:r>
            <a:r>
              <a:rPr sz="1026" spc="-13" dirty="0">
                <a:latin typeface="Arial"/>
                <a:cs typeface="Arial"/>
              </a:rPr>
              <a:t> </a:t>
            </a:r>
            <a:r>
              <a:rPr sz="1026" dirty="0">
                <a:latin typeface="Arial"/>
                <a:cs typeface="Arial"/>
              </a:rPr>
              <a:t>rhymes,</a:t>
            </a:r>
            <a:r>
              <a:rPr sz="1026" spc="-4" dirty="0">
                <a:latin typeface="Arial"/>
                <a:cs typeface="Arial"/>
              </a:rPr>
              <a:t> </a:t>
            </a:r>
            <a:r>
              <a:rPr sz="1026" dirty="0">
                <a:latin typeface="Arial"/>
                <a:cs typeface="Arial"/>
              </a:rPr>
              <a:t>counting</a:t>
            </a:r>
            <a:r>
              <a:rPr sz="1026" spc="-4" dirty="0">
                <a:latin typeface="Arial"/>
                <a:cs typeface="Arial"/>
              </a:rPr>
              <a:t> </a:t>
            </a:r>
            <a:r>
              <a:rPr sz="1026" dirty="0">
                <a:latin typeface="Arial"/>
                <a:cs typeface="Arial"/>
              </a:rPr>
              <a:t>real objects,</a:t>
            </a:r>
            <a:r>
              <a:rPr sz="1026" spc="-4" dirty="0">
                <a:latin typeface="Arial"/>
                <a:cs typeface="Arial"/>
              </a:rPr>
              <a:t> </a:t>
            </a:r>
            <a:r>
              <a:rPr sz="1026" spc="-9" dirty="0">
                <a:latin typeface="Arial"/>
                <a:cs typeface="Arial"/>
              </a:rPr>
              <a:t>using </a:t>
            </a:r>
            <a:r>
              <a:rPr sz="1026" dirty="0">
                <a:latin typeface="Arial"/>
                <a:cs typeface="Arial"/>
              </a:rPr>
              <a:t>language associated with less,</a:t>
            </a:r>
            <a:r>
              <a:rPr sz="1026" spc="-4" dirty="0">
                <a:latin typeface="Arial"/>
                <a:cs typeface="Arial"/>
              </a:rPr>
              <a:t> </a:t>
            </a:r>
            <a:r>
              <a:rPr sz="1026" dirty="0">
                <a:latin typeface="Arial"/>
                <a:cs typeface="Arial"/>
              </a:rPr>
              <a:t>counting </a:t>
            </a:r>
            <a:r>
              <a:rPr sz="1026" spc="-9" dirty="0">
                <a:latin typeface="Arial"/>
                <a:cs typeface="Arial"/>
              </a:rPr>
              <a:t>people, </a:t>
            </a:r>
            <a:r>
              <a:rPr sz="1026" dirty="0">
                <a:latin typeface="Arial"/>
                <a:cs typeface="Arial"/>
              </a:rPr>
              <a:t>counting 1:1 correspondence,</a:t>
            </a:r>
            <a:r>
              <a:rPr sz="1026" spc="-4" dirty="0">
                <a:latin typeface="Arial"/>
                <a:cs typeface="Arial"/>
              </a:rPr>
              <a:t> </a:t>
            </a:r>
            <a:r>
              <a:rPr sz="1026" dirty="0">
                <a:latin typeface="Arial"/>
                <a:cs typeface="Arial"/>
              </a:rPr>
              <a:t>real </a:t>
            </a:r>
            <a:r>
              <a:rPr sz="1026" spc="-17" dirty="0">
                <a:latin typeface="Arial"/>
                <a:cs typeface="Arial"/>
              </a:rPr>
              <a:t>life </a:t>
            </a:r>
            <a:r>
              <a:rPr sz="1026" dirty="0">
                <a:latin typeface="Arial"/>
                <a:cs typeface="Arial"/>
              </a:rPr>
              <a:t>subtraction</a:t>
            </a:r>
            <a:r>
              <a:rPr sz="1026" spc="-4" dirty="0">
                <a:latin typeface="Arial"/>
                <a:cs typeface="Arial"/>
              </a:rPr>
              <a:t> </a:t>
            </a:r>
            <a:r>
              <a:rPr sz="1026" dirty="0">
                <a:latin typeface="Arial"/>
                <a:cs typeface="Arial"/>
              </a:rPr>
              <a:t>eg apples at</a:t>
            </a:r>
            <a:r>
              <a:rPr sz="1026" spc="-4" dirty="0">
                <a:latin typeface="Arial"/>
                <a:cs typeface="Arial"/>
              </a:rPr>
              <a:t> </a:t>
            </a:r>
            <a:r>
              <a:rPr sz="1026" dirty="0">
                <a:latin typeface="Arial"/>
                <a:cs typeface="Arial"/>
              </a:rPr>
              <a:t>snack time,</a:t>
            </a:r>
            <a:r>
              <a:rPr sz="1026" spc="-4" dirty="0">
                <a:latin typeface="Arial"/>
                <a:cs typeface="Arial"/>
              </a:rPr>
              <a:t> </a:t>
            </a:r>
            <a:r>
              <a:rPr sz="1026" dirty="0">
                <a:latin typeface="Arial"/>
                <a:cs typeface="Arial"/>
              </a:rPr>
              <a:t>milk,</a:t>
            </a:r>
            <a:r>
              <a:rPr sz="1026" spc="-4" dirty="0">
                <a:latin typeface="Arial"/>
                <a:cs typeface="Arial"/>
              </a:rPr>
              <a:t> </a:t>
            </a:r>
            <a:r>
              <a:rPr sz="1026" spc="-9" dirty="0">
                <a:latin typeface="Arial"/>
                <a:cs typeface="Arial"/>
              </a:rPr>
              <a:t>girls </a:t>
            </a:r>
            <a:r>
              <a:rPr sz="1026" dirty="0">
                <a:latin typeface="Arial"/>
                <a:cs typeface="Arial"/>
              </a:rPr>
              <a:t>and boys,</a:t>
            </a:r>
            <a:r>
              <a:rPr sz="1026" spc="-4" dirty="0">
                <a:latin typeface="Arial"/>
                <a:cs typeface="Arial"/>
              </a:rPr>
              <a:t> </a:t>
            </a:r>
            <a:r>
              <a:rPr sz="1026" dirty="0">
                <a:latin typeface="Arial"/>
                <a:cs typeface="Arial"/>
              </a:rPr>
              <a:t>take away,</a:t>
            </a:r>
            <a:r>
              <a:rPr sz="1026" spc="-4" dirty="0">
                <a:latin typeface="Arial"/>
                <a:cs typeface="Arial"/>
              </a:rPr>
              <a:t> </a:t>
            </a:r>
            <a:r>
              <a:rPr sz="1026" dirty="0">
                <a:latin typeface="Arial"/>
                <a:cs typeface="Arial"/>
              </a:rPr>
              <a:t>identifying when totals </a:t>
            </a:r>
            <a:r>
              <a:rPr sz="1026" spc="-21" dirty="0">
                <a:latin typeface="Arial"/>
                <a:cs typeface="Arial"/>
              </a:rPr>
              <a:t>are </a:t>
            </a:r>
            <a:r>
              <a:rPr sz="1026" dirty="0">
                <a:latin typeface="Arial"/>
                <a:cs typeface="Arial"/>
              </a:rPr>
              <a:t>the </a:t>
            </a:r>
            <a:r>
              <a:rPr sz="1026" spc="-9" dirty="0">
                <a:latin typeface="Arial"/>
                <a:cs typeface="Arial"/>
              </a:rPr>
              <a:t>same.</a:t>
            </a:r>
            <a:endParaRPr sz="1026">
              <a:latin typeface="Arial"/>
              <a:cs typeface="Arial"/>
            </a:endParaRPr>
          </a:p>
        </p:txBody>
      </p:sp>
      <p:pic>
        <p:nvPicPr>
          <p:cNvPr id="5" name="object 5"/>
          <p:cNvPicPr/>
          <p:nvPr/>
        </p:nvPicPr>
        <p:blipFill>
          <a:blip r:embed="rId2" cstate="print"/>
          <a:stretch>
            <a:fillRect/>
          </a:stretch>
        </p:blipFill>
        <p:spPr>
          <a:xfrm>
            <a:off x="798349" y="926774"/>
            <a:ext cx="5033176" cy="5056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745" y="563952"/>
            <a:ext cx="1001279" cy="194087"/>
          </a:xfrm>
          <a:prstGeom prst="rect">
            <a:avLst/>
          </a:prstGeom>
        </p:spPr>
        <p:txBody>
          <a:bodyPr vert="horz" wrap="square" lIns="0" tIns="9774" rIns="0" bIns="0" rtlCol="0">
            <a:spAutoFit/>
          </a:bodyPr>
          <a:lstStyle/>
          <a:p>
            <a:pPr marL="10860">
              <a:spcBef>
                <a:spcPts val="77"/>
              </a:spcBef>
            </a:pPr>
            <a:r>
              <a:rPr sz="1197" b="1" u="sng" spc="-9" dirty="0">
                <a:uFill>
                  <a:solidFill>
                    <a:srgbClr val="000000"/>
                  </a:solidFill>
                </a:uFill>
                <a:latin typeface="Arial"/>
                <a:cs typeface="Arial"/>
              </a:rPr>
              <a:t>Multiplication</a:t>
            </a:r>
            <a:endParaRPr sz="1197">
              <a:latin typeface="Arial"/>
              <a:cs typeface="Arial"/>
            </a:endParaRPr>
          </a:p>
        </p:txBody>
      </p:sp>
      <p:sp>
        <p:nvSpPr>
          <p:cNvPr id="3" name="object 3"/>
          <p:cNvSpPr txBox="1"/>
          <p:nvPr/>
        </p:nvSpPr>
        <p:spPr>
          <a:xfrm>
            <a:off x="6031997" y="1332831"/>
            <a:ext cx="1529068" cy="682047"/>
          </a:xfrm>
          <a:prstGeom prst="rect">
            <a:avLst/>
          </a:prstGeom>
        </p:spPr>
        <p:txBody>
          <a:bodyPr vert="horz" wrap="square" lIns="0" tIns="10860" rIns="0" bIns="0" rtlCol="0">
            <a:spAutoFit/>
          </a:bodyPr>
          <a:lstStyle/>
          <a:p>
            <a:pPr marL="10860">
              <a:spcBef>
                <a:spcPts val="86"/>
              </a:spcBef>
            </a:pPr>
            <a:r>
              <a:rPr sz="1026" b="1" spc="-9" dirty="0">
                <a:latin typeface="Arial"/>
                <a:cs typeface="Arial"/>
              </a:rPr>
              <a:t>Vocabulary:</a:t>
            </a:r>
            <a:endParaRPr sz="1026">
              <a:latin typeface="Arial"/>
              <a:cs typeface="Arial"/>
            </a:endParaRPr>
          </a:p>
          <a:p>
            <a:pPr>
              <a:lnSpc>
                <a:spcPct val="100000"/>
              </a:lnSpc>
            </a:pPr>
            <a:endParaRPr sz="1112">
              <a:latin typeface="Arial"/>
              <a:cs typeface="Arial"/>
            </a:endParaRPr>
          </a:p>
          <a:p>
            <a:pPr>
              <a:spcBef>
                <a:spcPts val="30"/>
              </a:spcBef>
            </a:pPr>
            <a:endParaRPr sz="1197">
              <a:latin typeface="Arial"/>
              <a:cs typeface="Arial"/>
            </a:endParaRPr>
          </a:p>
          <a:p>
            <a:pPr marL="10860">
              <a:spcBef>
                <a:spcPts val="4"/>
              </a:spcBef>
            </a:pPr>
            <a:r>
              <a:rPr sz="1026" dirty="0">
                <a:latin typeface="Arial"/>
                <a:cs typeface="Arial"/>
              </a:rPr>
              <a:t>Lots of,</a:t>
            </a:r>
            <a:r>
              <a:rPr sz="1026" spc="-4" dirty="0">
                <a:latin typeface="Arial"/>
                <a:cs typeface="Arial"/>
              </a:rPr>
              <a:t> </a:t>
            </a:r>
            <a:r>
              <a:rPr sz="1026" dirty="0">
                <a:latin typeface="Arial"/>
                <a:cs typeface="Arial"/>
              </a:rPr>
              <a:t>groups of,</a:t>
            </a:r>
            <a:r>
              <a:rPr sz="1026" spc="-4" dirty="0">
                <a:latin typeface="Arial"/>
                <a:cs typeface="Arial"/>
              </a:rPr>
              <a:t> </a:t>
            </a:r>
            <a:r>
              <a:rPr sz="1026" spc="-9" dirty="0">
                <a:latin typeface="Arial"/>
                <a:cs typeface="Arial"/>
              </a:rPr>
              <a:t>double.</a:t>
            </a:r>
            <a:endParaRPr sz="1026">
              <a:latin typeface="Arial"/>
              <a:cs typeface="Arial"/>
            </a:endParaRPr>
          </a:p>
        </p:txBody>
      </p:sp>
      <p:sp>
        <p:nvSpPr>
          <p:cNvPr id="4" name="object 4"/>
          <p:cNvSpPr txBox="1"/>
          <p:nvPr/>
        </p:nvSpPr>
        <p:spPr>
          <a:xfrm>
            <a:off x="6031998" y="2823672"/>
            <a:ext cx="2643832" cy="485737"/>
          </a:xfrm>
          <a:prstGeom prst="rect">
            <a:avLst/>
          </a:prstGeom>
        </p:spPr>
        <p:txBody>
          <a:bodyPr vert="horz" wrap="square" lIns="0" tIns="4344" rIns="0" bIns="0" rtlCol="0">
            <a:spAutoFit/>
          </a:bodyPr>
          <a:lstStyle/>
          <a:p>
            <a:pPr marL="10860" marR="4344" algn="just">
              <a:lnSpc>
                <a:spcPct val="104200"/>
              </a:lnSpc>
              <a:spcBef>
                <a:spcPts val="34"/>
              </a:spcBef>
            </a:pPr>
            <a:r>
              <a:rPr sz="1026" b="1" dirty="0">
                <a:latin typeface="Arial"/>
                <a:cs typeface="Arial"/>
              </a:rPr>
              <a:t>Nursery</a:t>
            </a:r>
            <a:r>
              <a:rPr sz="1026" b="1" spc="-13" dirty="0">
                <a:latin typeface="Arial"/>
                <a:cs typeface="Arial"/>
              </a:rPr>
              <a:t> </a:t>
            </a:r>
            <a:r>
              <a:rPr sz="1026" b="1" dirty="0">
                <a:latin typeface="Arial"/>
                <a:cs typeface="Arial"/>
              </a:rPr>
              <a:t>children</a:t>
            </a:r>
            <a:r>
              <a:rPr sz="1026" b="1" spc="-13" dirty="0">
                <a:latin typeface="Arial"/>
                <a:cs typeface="Arial"/>
              </a:rPr>
              <a:t> </a:t>
            </a:r>
            <a:r>
              <a:rPr sz="1026" b="1" dirty="0">
                <a:latin typeface="Arial"/>
                <a:cs typeface="Arial"/>
              </a:rPr>
              <a:t>focus</a:t>
            </a:r>
            <a:r>
              <a:rPr sz="1026" b="1" spc="-13" dirty="0">
                <a:latin typeface="Arial"/>
                <a:cs typeface="Arial"/>
              </a:rPr>
              <a:t> </a:t>
            </a:r>
            <a:r>
              <a:rPr sz="1026" b="1" dirty="0">
                <a:latin typeface="Arial"/>
                <a:cs typeface="Arial"/>
              </a:rPr>
              <a:t>on:</a:t>
            </a:r>
            <a:r>
              <a:rPr sz="1026" b="1" spc="-17" dirty="0">
                <a:latin typeface="Arial"/>
                <a:cs typeface="Arial"/>
              </a:rPr>
              <a:t> </a:t>
            </a:r>
            <a:r>
              <a:rPr sz="1026" dirty="0">
                <a:latin typeface="Arial"/>
                <a:cs typeface="Arial"/>
              </a:rPr>
              <a:t>counting</a:t>
            </a:r>
            <a:r>
              <a:rPr sz="1026" spc="-9" dirty="0">
                <a:latin typeface="Arial"/>
                <a:cs typeface="Arial"/>
              </a:rPr>
              <a:t> groups </a:t>
            </a:r>
            <a:r>
              <a:rPr sz="1026" dirty="0">
                <a:latin typeface="Arial"/>
                <a:cs typeface="Arial"/>
              </a:rPr>
              <a:t>of,</a:t>
            </a:r>
            <a:r>
              <a:rPr sz="1026" spc="-4" dirty="0">
                <a:latin typeface="Arial"/>
                <a:cs typeface="Arial"/>
              </a:rPr>
              <a:t> </a:t>
            </a:r>
            <a:r>
              <a:rPr sz="1026" dirty="0">
                <a:latin typeface="Arial"/>
                <a:cs typeface="Arial"/>
              </a:rPr>
              <a:t>groups of</a:t>
            </a:r>
            <a:r>
              <a:rPr sz="1026" spc="-4" dirty="0">
                <a:latin typeface="Arial"/>
                <a:cs typeface="Arial"/>
              </a:rPr>
              <a:t> </a:t>
            </a:r>
            <a:r>
              <a:rPr sz="1026" dirty="0">
                <a:latin typeface="Arial"/>
                <a:cs typeface="Arial"/>
              </a:rPr>
              <a:t>same numbers,</a:t>
            </a:r>
            <a:r>
              <a:rPr sz="1026" spc="-4" dirty="0">
                <a:latin typeface="Arial"/>
                <a:cs typeface="Arial"/>
              </a:rPr>
              <a:t> </a:t>
            </a:r>
            <a:r>
              <a:rPr sz="1026" dirty="0">
                <a:latin typeface="Arial"/>
                <a:cs typeface="Arial"/>
              </a:rPr>
              <a:t>pairs</a:t>
            </a:r>
            <a:r>
              <a:rPr sz="1026" spc="-4" dirty="0">
                <a:latin typeface="Arial"/>
                <a:cs typeface="Arial"/>
              </a:rPr>
              <a:t> </a:t>
            </a:r>
            <a:r>
              <a:rPr sz="1026" dirty="0">
                <a:latin typeface="Arial"/>
                <a:cs typeface="Arial"/>
              </a:rPr>
              <a:t>of</a:t>
            </a:r>
            <a:r>
              <a:rPr sz="1026" spc="-4" dirty="0">
                <a:latin typeface="Arial"/>
                <a:cs typeface="Arial"/>
              </a:rPr>
              <a:t> </a:t>
            </a:r>
            <a:r>
              <a:rPr sz="1026" spc="-9" dirty="0">
                <a:latin typeface="Arial"/>
                <a:cs typeface="Arial"/>
              </a:rPr>
              <a:t>objects, </a:t>
            </a:r>
            <a:r>
              <a:rPr sz="1026" dirty="0">
                <a:latin typeface="Arial"/>
                <a:cs typeface="Arial"/>
              </a:rPr>
              <a:t>sets of</a:t>
            </a:r>
            <a:r>
              <a:rPr sz="1026" spc="-4" dirty="0">
                <a:latin typeface="Arial"/>
                <a:cs typeface="Arial"/>
              </a:rPr>
              <a:t> </a:t>
            </a:r>
            <a:r>
              <a:rPr sz="1026" spc="-9" dirty="0">
                <a:latin typeface="Arial"/>
                <a:cs typeface="Arial"/>
              </a:rPr>
              <a:t>objects.</a:t>
            </a:r>
            <a:endParaRPr sz="1026">
              <a:latin typeface="Arial"/>
              <a:cs typeface="Arial"/>
            </a:endParaRPr>
          </a:p>
        </p:txBody>
      </p:sp>
      <p:pic>
        <p:nvPicPr>
          <p:cNvPr id="5" name="object 5"/>
          <p:cNvPicPr/>
          <p:nvPr/>
        </p:nvPicPr>
        <p:blipFill>
          <a:blip r:embed="rId2" cstate="print"/>
          <a:stretch>
            <a:fillRect/>
          </a:stretch>
        </p:blipFill>
        <p:spPr>
          <a:xfrm>
            <a:off x="783668" y="1021112"/>
            <a:ext cx="5051854" cy="49190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745" y="563952"/>
            <a:ext cx="613039" cy="194087"/>
          </a:xfrm>
          <a:prstGeom prst="rect">
            <a:avLst/>
          </a:prstGeom>
        </p:spPr>
        <p:txBody>
          <a:bodyPr vert="horz" wrap="square" lIns="0" tIns="9774" rIns="0" bIns="0" rtlCol="0">
            <a:spAutoFit/>
          </a:bodyPr>
          <a:lstStyle/>
          <a:p>
            <a:pPr marL="10860">
              <a:spcBef>
                <a:spcPts val="77"/>
              </a:spcBef>
            </a:pPr>
            <a:r>
              <a:rPr sz="1197" b="1" u="sng" spc="-9" dirty="0">
                <a:uFill>
                  <a:solidFill>
                    <a:srgbClr val="000000"/>
                  </a:solidFill>
                </a:uFill>
                <a:latin typeface="Arial"/>
                <a:cs typeface="Arial"/>
              </a:rPr>
              <a:t>Division</a:t>
            </a:r>
            <a:endParaRPr sz="1197">
              <a:latin typeface="Arial"/>
              <a:cs typeface="Arial"/>
            </a:endParaRPr>
          </a:p>
        </p:txBody>
      </p:sp>
      <p:sp>
        <p:nvSpPr>
          <p:cNvPr id="3" name="object 3"/>
          <p:cNvSpPr txBox="1"/>
          <p:nvPr/>
        </p:nvSpPr>
        <p:spPr>
          <a:xfrm>
            <a:off x="6063276" y="1583041"/>
            <a:ext cx="1681106" cy="682047"/>
          </a:xfrm>
          <a:prstGeom prst="rect">
            <a:avLst/>
          </a:prstGeom>
        </p:spPr>
        <p:txBody>
          <a:bodyPr vert="horz" wrap="square" lIns="0" tIns="10860" rIns="0" bIns="0" rtlCol="0">
            <a:spAutoFit/>
          </a:bodyPr>
          <a:lstStyle/>
          <a:p>
            <a:pPr marL="10860">
              <a:spcBef>
                <a:spcPts val="86"/>
              </a:spcBef>
            </a:pPr>
            <a:r>
              <a:rPr sz="1026" b="1" u="sng" spc="-9" dirty="0">
                <a:uFill>
                  <a:solidFill>
                    <a:srgbClr val="000000"/>
                  </a:solidFill>
                </a:uFill>
                <a:latin typeface="Arial"/>
                <a:cs typeface="Arial"/>
              </a:rPr>
              <a:t>Vocabulary</a:t>
            </a:r>
            <a:r>
              <a:rPr sz="1026" b="1" spc="-9" dirty="0">
                <a:latin typeface="Arial"/>
                <a:cs typeface="Arial"/>
              </a:rPr>
              <a:t>:</a:t>
            </a:r>
            <a:endParaRPr sz="1026">
              <a:latin typeface="Arial"/>
              <a:cs typeface="Arial"/>
            </a:endParaRPr>
          </a:p>
          <a:p>
            <a:pPr>
              <a:lnSpc>
                <a:spcPct val="100000"/>
              </a:lnSpc>
            </a:pPr>
            <a:endParaRPr sz="1112">
              <a:latin typeface="Arial"/>
              <a:cs typeface="Arial"/>
            </a:endParaRPr>
          </a:p>
          <a:p>
            <a:pPr>
              <a:spcBef>
                <a:spcPts val="13"/>
              </a:spcBef>
            </a:pPr>
            <a:endParaRPr sz="1197">
              <a:latin typeface="Arial"/>
              <a:cs typeface="Arial"/>
            </a:endParaRPr>
          </a:p>
          <a:p>
            <a:pPr marL="10860"/>
            <a:r>
              <a:rPr sz="1026" dirty="0">
                <a:latin typeface="Arial"/>
                <a:cs typeface="Arial"/>
              </a:rPr>
              <a:t>Half,</a:t>
            </a:r>
            <a:r>
              <a:rPr sz="1026" spc="-4" dirty="0">
                <a:latin typeface="Arial"/>
                <a:cs typeface="Arial"/>
              </a:rPr>
              <a:t> </a:t>
            </a:r>
            <a:r>
              <a:rPr sz="1026" dirty="0">
                <a:latin typeface="Arial"/>
                <a:cs typeface="Arial"/>
              </a:rPr>
              <a:t>halve,</a:t>
            </a:r>
            <a:r>
              <a:rPr sz="1026" spc="-4" dirty="0">
                <a:latin typeface="Arial"/>
                <a:cs typeface="Arial"/>
              </a:rPr>
              <a:t> </a:t>
            </a:r>
            <a:r>
              <a:rPr sz="1026" dirty="0">
                <a:latin typeface="Arial"/>
                <a:cs typeface="Arial"/>
              </a:rPr>
              <a:t>equal,</a:t>
            </a:r>
            <a:r>
              <a:rPr sz="1026" spc="-4" dirty="0">
                <a:latin typeface="Arial"/>
                <a:cs typeface="Arial"/>
              </a:rPr>
              <a:t> </a:t>
            </a:r>
            <a:r>
              <a:rPr sz="1026" dirty="0">
                <a:latin typeface="Arial"/>
                <a:cs typeface="Arial"/>
              </a:rPr>
              <a:t>groups </a:t>
            </a:r>
            <a:r>
              <a:rPr sz="1026" spc="-21" dirty="0">
                <a:latin typeface="Arial"/>
                <a:cs typeface="Arial"/>
              </a:rPr>
              <a:t>of.</a:t>
            </a:r>
            <a:endParaRPr sz="1026">
              <a:latin typeface="Arial"/>
              <a:cs typeface="Arial"/>
            </a:endParaRPr>
          </a:p>
        </p:txBody>
      </p:sp>
      <p:sp>
        <p:nvSpPr>
          <p:cNvPr id="4" name="object 4"/>
          <p:cNvSpPr txBox="1"/>
          <p:nvPr/>
        </p:nvSpPr>
        <p:spPr>
          <a:xfrm>
            <a:off x="6063277" y="2823672"/>
            <a:ext cx="2687272" cy="322766"/>
          </a:xfrm>
          <a:prstGeom prst="rect">
            <a:avLst/>
          </a:prstGeom>
        </p:spPr>
        <p:txBody>
          <a:bodyPr vert="horz" wrap="square" lIns="0" tIns="2715" rIns="0" bIns="0" rtlCol="0">
            <a:spAutoFit/>
          </a:bodyPr>
          <a:lstStyle/>
          <a:p>
            <a:pPr marL="10860" marR="4344">
              <a:lnSpc>
                <a:spcPct val="105000"/>
              </a:lnSpc>
              <a:spcBef>
                <a:spcPts val="21"/>
              </a:spcBef>
            </a:pPr>
            <a:r>
              <a:rPr sz="1026" b="1" dirty="0">
                <a:latin typeface="Arial"/>
                <a:cs typeface="Arial"/>
              </a:rPr>
              <a:t>Nursery</a:t>
            </a:r>
            <a:r>
              <a:rPr sz="1026" b="1" spc="-13" dirty="0">
                <a:latin typeface="Arial"/>
                <a:cs typeface="Arial"/>
              </a:rPr>
              <a:t> </a:t>
            </a:r>
            <a:r>
              <a:rPr sz="1026" b="1" dirty="0">
                <a:latin typeface="Arial"/>
                <a:cs typeface="Arial"/>
              </a:rPr>
              <a:t>children</a:t>
            </a:r>
            <a:r>
              <a:rPr sz="1026" b="1" spc="-13" dirty="0">
                <a:latin typeface="Arial"/>
                <a:cs typeface="Arial"/>
              </a:rPr>
              <a:t> </a:t>
            </a:r>
            <a:r>
              <a:rPr sz="1026" b="1" dirty="0">
                <a:latin typeface="Arial"/>
                <a:cs typeface="Arial"/>
              </a:rPr>
              <a:t>focus</a:t>
            </a:r>
            <a:r>
              <a:rPr sz="1026" b="1" spc="-13" dirty="0">
                <a:latin typeface="Arial"/>
                <a:cs typeface="Arial"/>
              </a:rPr>
              <a:t> </a:t>
            </a:r>
            <a:r>
              <a:rPr sz="1026" b="1" dirty="0">
                <a:latin typeface="Arial"/>
                <a:cs typeface="Arial"/>
              </a:rPr>
              <a:t>on:</a:t>
            </a:r>
            <a:r>
              <a:rPr sz="1026" b="1" spc="-17" dirty="0">
                <a:latin typeface="Arial"/>
                <a:cs typeface="Arial"/>
              </a:rPr>
              <a:t> </a:t>
            </a:r>
            <a:r>
              <a:rPr sz="1026" dirty="0">
                <a:latin typeface="Arial"/>
                <a:cs typeface="Arial"/>
              </a:rPr>
              <a:t>Sharing,</a:t>
            </a:r>
            <a:r>
              <a:rPr sz="1026" spc="-13" dirty="0">
                <a:latin typeface="Arial"/>
                <a:cs typeface="Arial"/>
              </a:rPr>
              <a:t> </a:t>
            </a:r>
            <a:r>
              <a:rPr sz="1026" spc="-9" dirty="0">
                <a:latin typeface="Arial"/>
                <a:cs typeface="Arial"/>
              </a:rPr>
              <a:t>halving, equals</a:t>
            </a:r>
            <a:endParaRPr sz="1026">
              <a:latin typeface="Arial"/>
              <a:cs typeface="Arial"/>
            </a:endParaRPr>
          </a:p>
        </p:txBody>
      </p:sp>
      <p:pic>
        <p:nvPicPr>
          <p:cNvPr id="5" name="object 5"/>
          <p:cNvPicPr/>
          <p:nvPr/>
        </p:nvPicPr>
        <p:blipFill>
          <a:blip r:embed="rId2" cstate="print"/>
          <a:stretch>
            <a:fillRect/>
          </a:stretch>
        </p:blipFill>
        <p:spPr>
          <a:xfrm>
            <a:off x="677879" y="1001388"/>
            <a:ext cx="5268250" cy="48719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3285" y="597535"/>
            <a:ext cx="758190" cy="452120"/>
          </a:xfrm>
          <a:prstGeom prst="rect">
            <a:avLst/>
          </a:prstGeom>
        </p:spPr>
        <p:txBody>
          <a:bodyPr vert="horz" wrap="square" lIns="0" tIns="12065" rIns="0" bIns="0" rtlCol="0">
            <a:spAutoFit/>
          </a:bodyPr>
          <a:lstStyle/>
          <a:p>
            <a:pPr marL="12700">
              <a:lnSpc>
                <a:spcPct val="100000"/>
              </a:lnSpc>
              <a:spcBef>
                <a:spcPts val="95"/>
              </a:spcBef>
            </a:pPr>
            <a:r>
              <a:rPr sz="2800" spc="-20" dirty="0"/>
              <a:t>Aims</a:t>
            </a:r>
            <a:endParaRPr sz="2800"/>
          </a:p>
        </p:txBody>
      </p:sp>
      <p:sp>
        <p:nvSpPr>
          <p:cNvPr id="3" name="object 3"/>
          <p:cNvSpPr txBox="1"/>
          <p:nvPr/>
        </p:nvSpPr>
        <p:spPr>
          <a:xfrm>
            <a:off x="535940" y="1361973"/>
            <a:ext cx="8065134" cy="4653280"/>
          </a:xfrm>
          <a:prstGeom prst="rect">
            <a:avLst/>
          </a:prstGeom>
        </p:spPr>
        <p:txBody>
          <a:bodyPr vert="horz" wrap="square" lIns="0" tIns="79375" rIns="0" bIns="0" rtlCol="0">
            <a:spAutoFit/>
          </a:bodyPr>
          <a:lstStyle/>
          <a:p>
            <a:pPr marL="12700">
              <a:lnSpc>
                <a:spcPct val="100000"/>
              </a:lnSpc>
              <a:spcBef>
                <a:spcPts val="625"/>
              </a:spcBef>
            </a:pPr>
            <a:r>
              <a:rPr sz="2200" dirty="0">
                <a:latin typeface="Calibri"/>
                <a:cs typeface="Calibri"/>
              </a:rPr>
              <a:t>The</a:t>
            </a:r>
            <a:r>
              <a:rPr sz="2200" spc="-40" dirty="0">
                <a:latin typeface="Calibri"/>
                <a:cs typeface="Calibri"/>
              </a:rPr>
              <a:t> </a:t>
            </a:r>
            <a:r>
              <a:rPr sz="2200" dirty="0">
                <a:latin typeface="Calibri"/>
                <a:cs typeface="Calibri"/>
              </a:rPr>
              <a:t>national</a:t>
            </a:r>
            <a:r>
              <a:rPr sz="2200" spc="-70" dirty="0">
                <a:latin typeface="Calibri"/>
                <a:cs typeface="Calibri"/>
              </a:rPr>
              <a:t> </a:t>
            </a:r>
            <a:r>
              <a:rPr sz="2200" spc="-10" dirty="0">
                <a:latin typeface="Calibri"/>
                <a:cs typeface="Calibri"/>
              </a:rPr>
              <a:t>curriculum</a:t>
            </a:r>
            <a:r>
              <a:rPr sz="2200" spc="-70" dirty="0">
                <a:latin typeface="Calibri"/>
                <a:cs typeface="Calibri"/>
              </a:rPr>
              <a:t> </a:t>
            </a:r>
            <a:r>
              <a:rPr sz="2200" dirty="0">
                <a:latin typeface="Calibri"/>
                <a:cs typeface="Calibri"/>
              </a:rPr>
              <a:t>for</a:t>
            </a:r>
            <a:r>
              <a:rPr sz="2200" spc="-40" dirty="0">
                <a:latin typeface="Calibri"/>
                <a:cs typeface="Calibri"/>
              </a:rPr>
              <a:t> </a:t>
            </a:r>
            <a:r>
              <a:rPr sz="2200" dirty="0">
                <a:latin typeface="Calibri"/>
                <a:cs typeface="Calibri"/>
              </a:rPr>
              <a:t>mathematics</a:t>
            </a:r>
            <a:r>
              <a:rPr sz="2200" spc="-35" dirty="0">
                <a:latin typeface="Calibri"/>
                <a:cs typeface="Calibri"/>
              </a:rPr>
              <a:t> </a:t>
            </a:r>
            <a:r>
              <a:rPr sz="2200" dirty="0">
                <a:latin typeface="Calibri"/>
                <a:cs typeface="Calibri"/>
              </a:rPr>
              <a:t>aims</a:t>
            </a:r>
            <a:r>
              <a:rPr sz="2200" spc="-45" dirty="0">
                <a:latin typeface="Calibri"/>
                <a:cs typeface="Calibri"/>
              </a:rPr>
              <a:t> </a:t>
            </a:r>
            <a:r>
              <a:rPr sz="2200" dirty="0">
                <a:latin typeface="Calibri"/>
                <a:cs typeface="Calibri"/>
              </a:rPr>
              <a:t>to</a:t>
            </a:r>
            <a:r>
              <a:rPr sz="2200" spc="-45" dirty="0">
                <a:latin typeface="Calibri"/>
                <a:cs typeface="Calibri"/>
              </a:rPr>
              <a:t> </a:t>
            </a:r>
            <a:r>
              <a:rPr sz="2200" dirty="0">
                <a:latin typeface="Calibri"/>
                <a:cs typeface="Calibri"/>
              </a:rPr>
              <a:t>ensure</a:t>
            </a:r>
            <a:r>
              <a:rPr sz="2200" spc="-45" dirty="0">
                <a:latin typeface="Calibri"/>
                <a:cs typeface="Calibri"/>
              </a:rPr>
              <a:t> </a:t>
            </a:r>
            <a:r>
              <a:rPr sz="2200" dirty="0">
                <a:latin typeface="Calibri"/>
                <a:cs typeface="Calibri"/>
              </a:rPr>
              <a:t>that</a:t>
            </a:r>
            <a:r>
              <a:rPr sz="2200" spc="-50" dirty="0">
                <a:latin typeface="Calibri"/>
                <a:cs typeface="Calibri"/>
              </a:rPr>
              <a:t> </a:t>
            </a:r>
            <a:r>
              <a:rPr sz="2200" dirty="0">
                <a:latin typeface="Calibri"/>
                <a:cs typeface="Calibri"/>
              </a:rPr>
              <a:t>all</a:t>
            </a:r>
            <a:r>
              <a:rPr sz="2200" spc="-65" dirty="0">
                <a:latin typeface="Calibri"/>
                <a:cs typeface="Calibri"/>
              </a:rPr>
              <a:t> </a:t>
            </a:r>
            <a:r>
              <a:rPr sz="2200" spc="-10" dirty="0">
                <a:latin typeface="Calibri"/>
                <a:cs typeface="Calibri"/>
              </a:rPr>
              <a:t>pupils:</a:t>
            </a:r>
            <a:endParaRPr sz="2200" dirty="0">
              <a:latin typeface="Calibri"/>
              <a:cs typeface="Calibri"/>
            </a:endParaRPr>
          </a:p>
          <a:p>
            <a:pPr marL="355600" marR="72390" indent="-342900">
              <a:lnSpc>
                <a:spcPct val="100000"/>
              </a:lnSpc>
              <a:spcBef>
                <a:spcPts val="530"/>
              </a:spcBef>
              <a:buChar char="•"/>
              <a:tabLst>
                <a:tab pos="354965" algn="l"/>
                <a:tab pos="355600" algn="l"/>
              </a:tabLst>
            </a:pPr>
            <a:r>
              <a:rPr sz="2200" dirty="0">
                <a:latin typeface="Calibri"/>
                <a:cs typeface="Calibri"/>
              </a:rPr>
              <a:t>become</a:t>
            </a:r>
            <a:r>
              <a:rPr sz="2200" spc="-45" dirty="0">
                <a:latin typeface="Calibri"/>
                <a:cs typeface="Calibri"/>
              </a:rPr>
              <a:t> </a:t>
            </a:r>
            <a:r>
              <a:rPr sz="2200" b="1" dirty="0">
                <a:latin typeface="Calibri"/>
                <a:cs typeface="Calibri"/>
              </a:rPr>
              <a:t>fluent</a:t>
            </a:r>
            <a:r>
              <a:rPr sz="2200" b="1" spc="-50" dirty="0">
                <a:latin typeface="Calibri"/>
                <a:cs typeface="Calibri"/>
              </a:rPr>
              <a:t> </a:t>
            </a:r>
            <a:r>
              <a:rPr sz="2200" dirty="0">
                <a:latin typeface="Calibri"/>
                <a:cs typeface="Calibri"/>
              </a:rPr>
              <a:t>in</a:t>
            </a:r>
            <a:r>
              <a:rPr sz="2200" spc="-65" dirty="0">
                <a:latin typeface="Calibri"/>
                <a:cs typeface="Calibri"/>
              </a:rPr>
              <a:t> </a:t>
            </a:r>
            <a:r>
              <a:rPr sz="2200" dirty="0">
                <a:latin typeface="Calibri"/>
                <a:cs typeface="Calibri"/>
              </a:rPr>
              <a:t>the</a:t>
            </a:r>
            <a:r>
              <a:rPr sz="2200" spc="-65" dirty="0">
                <a:latin typeface="Calibri"/>
                <a:cs typeface="Calibri"/>
              </a:rPr>
              <a:t> </a:t>
            </a:r>
            <a:r>
              <a:rPr sz="2200" spc="-10" dirty="0">
                <a:latin typeface="Calibri"/>
                <a:cs typeface="Calibri"/>
              </a:rPr>
              <a:t>fundamentals</a:t>
            </a:r>
            <a:r>
              <a:rPr sz="2200" spc="-50" dirty="0">
                <a:latin typeface="Calibri"/>
                <a:cs typeface="Calibri"/>
              </a:rPr>
              <a:t> </a:t>
            </a:r>
            <a:r>
              <a:rPr sz="2200" dirty="0">
                <a:latin typeface="Calibri"/>
                <a:cs typeface="Calibri"/>
              </a:rPr>
              <a:t>of</a:t>
            </a:r>
            <a:r>
              <a:rPr sz="2200" spc="-55" dirty="0">
                <a:latin typeface="Calibri"/>
                <a:cs typeface="Calibri"/>
              </a:rPr>
              <a:t> </a:t>
            </a:r>
            <a:r>
              <a:rPr sz="2200" dirty="0">
                <a:latin typeface="Calibri"/>
                <a:cs typeface="Calibri"/>
              </a:rPr>
              <a:t>mathematics,</a:t>
            </a:r>
            <a:r>
              <a:rPr sz="2200" spc="-45" dirty="0">
                <a:latin typeface="Calibri"/>
                <a:cs typeface="Calibri"/>
              </a:rPr>
              <a:t> </a:t>
            </a:r>
            <a:r>
              <a:rPr sz="2200" spc="-10" dirty="0">
                <a:latin typeface="Calibri"/>
                <a:cs typeface="Calibri"/>
              </a:rPr>
              <a:t>including </a:t>
            </a:r>
            <a:r>
              <a:rPr sz="2200" dirty="0">
                <a:latin typeface="Calibri"/>
                <a:cs typeface="Calibri"/>
              </a:rPr>
              <a:t>through</a:t>
            </a:r>
            <a:r>
              <a:rPr sz="2200" spc="-70" dirty="0">
                <a:latin typeface="Calibri"/>
                <a:cs typeface="Calibri"/>
              </a:rPr>
              <a:t> </a:t>
            </a:r>
            <a:r>
              <a:rPr sz="2200" dirty="0">
                <a:latin typeface="Calibri"/>
                <a:cs typeface="Calibri"/>
              </a:rPr>
              <a:t>varied</a:t>
            </a:r>
            <a:r>
              <a:rPr sz="2200" spc="-60" dirty="0">
                <a:latin typeface="Calibri"/>
                <a:cs typeface="Calibri"/>
              </a:rPr>
              <a:t> </a:t>
            </a:r>
            <a:r>
              <a:rPr sz="2200" dirty="0">
                <a:latin typeface="Calibri"/>
                <a:cs typeface="Calibri"/>
              </a:rPr>
              <a:t>and</a:t>
            </a:r>
            <a:r>
              <a:rPr sz="2200" spc="-70" dirty="0">
                <a:latin typeface="Calibri"/>
                <a:cs typeface="Calibri"/>
              </a:rPr>
              <a:t> </a:t>
            </a:r>
            <a:r>
              <a:rPr sz="2200" dirty="0">
                <a:latin typeface="Calibri"/>
                <a:cs typeface="Calibri"/>
              </a:rPr>
              <a:t>frequent</a:t>
            </a:r>
            <a:r>
              <a:rPr sz="2200" spc="-65" dirty="0">
                <a:latin typeface="Calibri"/>
                <a:cs typeface="Calibri"/>
              </a:rPr>
              <a:t> </a:t>
            </a:r>
            <a:r>
              <a:rPr sz="2200" dirty="0">
                <a:latin typeface="Calibri"/>
                <a:cs typeface="Calibri"/>
              </a:rPr>
              <a:t>practice</a:t>
            </a:r>
            <a:r>
              <a:rPr sz="2200" spc="-65" dirty="0">
                <a:latin typeface="Calibri"/>
                <a:cs typeface="Calibri"/>
              </a:rPr>
              <a:t> </a:t>
            </a:r>
            <a:r>
              <a:rPr sz="2200" dirty="0">
                <a:latin typeface="Calibri"/>
                <a:cs typeface="Calibri"/>
              </a:rPr>
              <a:t>with</a:t>
            </a:r>
            <a:r>
              <a:rPr sz="2200" spc="-70" dirty="0">
                <a:latin typeface="Calibri"/>
                <a:cs typeface="Calibri"/>
              </a:rPr>
              <a:t> </a:t>
            </a:r>
            <a:r>
              <a:rPr sz="2200" spc="-10" dirty="0">
                <a:latin typeface="Calibri"/>
                <a:cs typeface="Calibri"/>
              </a:rPr>
              <a:t>increasingly</a:t>
            </a:r>
            <a:r>
              <a:rPr sz="2200" spc="-75" dirty="0">
                <a:latin typeface="Calibri"/>
                <a:cs typeface="Calibri"/>
              </a:rPr>
              <a:t> </a:t>
            </a:r>
            <a:r>
              <a:rPr sz="2200" spc="-10" dirty="0">
                <a:latin typeface="Calibri"/>
                <a:cs typeface="Calibri"/>
              </a:rPr>
              <a:t>complex </a:t>
            </a:r>
            <a:r>
              <a:rPr sz="2200" dirty="0">
                <a:latin typeface="Calibri"/>
                <a:cs typeface="Calibri"/>
              </a:rPr>
              <a:t>problems</a:t>
            </a:r>
            <a:r>
              <a:rPr sz="2200" spc="-65" dirty="0">
                <a:latin typeface="Calibri"/>
                <a:cs typeface="Calibri"/>
              </a:rPr>
              <a:t> </a:t>
            </a:r>
            <a:r>
              <a:rPr sz="2200" dirty="0">
                <a:latin typeface="Calibri"/>
                <a:cs typeface="Calibri"/>
              </a:rPr>
              <a:t>over</a:t>
            </a:r>
            <a:r>
              <a:rPr sz="2200" spc="-75" dirty="0">
                <a:latin typeface="Calibri"/>
                <a:cs typeface="Calibri"/>
              </a:rPr>
              <a:t> </a:t>
            </a:r>
            <a:r>
              <a:rPr sz="2200" dirty="0">
                <a:latin typeface="Calibri"/>
                <a:cs typeface="Calibri"/>
              </a:rPr>
              <a:t>time,</a:t>
            </a:r>
            <a:r>
              <a:rPr sz="2200" spc="-55" dirty="0">
                <a:latin typeface="Calibri"/>
                <a:cs typeface="Calibri"/>
              </a:rPr>
              <a:t> </a:t>
            </a:r>
            <a:r>
              <a:rPr sz="2200" dirty="0">
                <a:latin typeface="Calibri"/>
                <a:cs typeface="Calibri"/>
              </a:rPr>
              <a:t>so</a:t>
            </a:r>
            <a:r>
              <a:rPr sz="2200" spc="-65" dirty="0">
                <a:latin typeface="Calibri"/>
                <a:cs typeface="Calibri"/>
              </a:rPr>
              <a:t> </a:t>
            </a:r>
            <a:r>
              <a:rPr sz="2200" dirty="0">
                <a:latin typeface="Calibri"/>
                <a:cs typeface="Calibri"/>
              </a:rPr>
              <a:t>that</a:t>
            </a:r>
            <a:r>
              <a:rPr sz="2200" spc="-70" dirty="0">
                <a:latin typeface="Calibri"/>
                <a:cs typeface="Calibri"/>
              </a:rPr>
              <a:t> </a:t>
            </a:r>
            <a:r>
              <a:rPr sz="2200" dirty="0">
                <a:latin typeface="Calibri"/>
                <a:cs typeface="Calibri"/>
              </a:rPr>
              <a:t>pupils</a:t>
            </a:r>
            <a:r>
              <a:rPr sz="2200" spc="-80" dirty="0">
                <a:latin typeface="Calibri"/>
                <a:cs typeface="Calibri"/>
              </a:rPr>
              <a:t> </a:t>
            </a:r>
            <a:r>
              <a:rPr sz="2200" dirty="0">
                <a:latin typeface="Calibri"/>
                <a:cs typeface="Calibri"/>
              </a:rPr>
              <a:t>develop</a:t>
            </a:r>
            <a:r>
              <a:rPr sz="2200" spc="-70" dirty="0">
                <a:latin typeface="Calibri"/>
                <a:cs typeface="Calibri"/>
              </a:rPr>
              <a:t> </a:t>
            </a:r>
            <a:r>
              <a:rPr sz="2200" spc="-10" dirty="0">
                <a:latin typeface="Calibri"/>
                <a:cs typeface="Calibri"/>
              </a:rPr>
              <a:t>conceptual understanding</a:t>
            </a:r>
            <a:r>
              <a:rPr sz="2200" spc="-60" dirty="0">
                <a:latin typeface="Calibri"/>
                <a:cs typeface="Calibri"/>
              </a:rPr>
              <a:t> </a:t>
            </a:r>
            <a:r>
              <a:rPr sz="2200" dirty="0">
                <a:latin typeface="Calibri"/>
                <a:cs typeface="Calibri"/>
              </a:rPr>
              <a:t>and</a:t>
            </a:r>
            <a:r>
              <a:rPr sz="2200" spc="-55"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ability</a:t>
            </a:r>
            <a:r>
              <a:rPr sz="2200" spc="-60" dirty="0">
                <a:latin typeface="Calibri"/>
                <a:cs typeface="Calibri"/>
              </a:rPr>
              <a:t> </a:t>
            </a:r>
            <a:r>
              <a:rPr sz="2200" dirty="0">
                <a:latin typeface="Calibri"/>
                <a:cs typeface="Calibri"/>
              </a:rPr>
              <a:t>to</a:t>
            </a:r>
            <a:r>
              <a:rPr sz="2200" spc="-45" dirty="0">
                <a:latin typeface="Calibri"/>
                <a:cs typeface="Calibri"/>
              </a:rPr>
              <a:t> </a:t>
            </a:r>
            <a:r>
              <a:rPr sz="2200" dirty="0">
                <a:latin typeface="Calibri"/>
                <a:cs typeface="Calibri"/>
              </a:rPr>
              <a:t>recall</a:t>
            </a:r>
            <a:r>
              <a:rPr sz="2200" spc="-60" dirty="0">
                <a:latin typeface="Calibri"/>
                <a:cs typeface="Calibri"/>
              </a:rPr>
              <a:t> </a:t>
            </a:r>
            <a:r>
              <a:rPr sz="2200" dirty="0">
                <a:latin typeface="Calibri"/>
                <a:cs typeface="Calibri"/>
              </a:rPr>
              <a:t>and</a:t>
            </a:r>
            <a:r>
              <a:rPr sz="2200" spc="-55" dirty="0">
                <a:latin typeface="Calibri"/>
                <a:cs typeface="Calibri"/>
              </a:rPr>
              <a:t> </a:t>
            </a:r>
            <a:r>
              <a:rPr sz="2200" dirty="0">
                <a:latin typeface="Calibri"/>
                <a:cs typeface="Calibri"/>
              </a:rPr>
              <a:t>apply</a:t>
            </a:r>
            <a:r>
              <a:rPr sz="2200" spc="-50" dirty="0">
                <a:latin typeface="Calibri"/>
                <a:cs typeface="Calibri"/>
              </a:rPr>
              <a:t> </a:t>
            </a:r>
            <a:r>
              <a:rPr sz="2200" dirty="0">
                <a:latin typeface="Calibri"/>
                <a:cs typeface="Calibri"/>
              </a:rPr>
              <a:t>knowledge</a:t>
            </a:r>
            <a:r>
              <a:rPr sz="2200" spc="-50" dirty="0">
                <a:latin typeface="Calibri"/>
                <a:cs typeface="Calibri"/>
              </a:rPr>
              <a:t> </a:t>
            </a:r>
            <a:r>
              <a:rPr sz="2200" spc="-10" dirty="0">
                <a:latin typeface="Calibri"/>
                <a:cs typeface="Calibri"/>
              </a:rPr>
              <a:t>rapidly </a:t>
            </a:r>
            <a:r>
              <a:rPr sz="2200" dirty="0">
                <a:latin typeface="Calibri"/>
                <a:cs typeface="Calibri"/>
              </a:rPr>
              <a:t>and</a:t>
            </a:r>
            <a:r>
              <a:rPr sz="2200" spc="-40" dirty="0">
                <a:latin typeface="Calibri"/>
                <a:cs typeface="Calibri"/>
              </a:rPr>
              <a:t> </a:t>
            </a:r>
            <a:r>
              <a:rPr sz="2200" spc="-10" dirty="0">
                <a:latin typeface="Calibri"/>
                <a:cs typeface="Calibri"/>
              </a:rPr>
              <a:t>accurately.</a:t>
            </a:r>
            <a:endParaRPr sz="2200" dirty="0">
              <a:latin typeface="Calibri"/>
              <a:cs typeface="Calibri"/>
            </a:endParaRPr>
          </a:p>
          <a:p>
            <a:pPr marL="355600" marR="146685" indent="-342900">
              <a:lnSpc>
                <a:spcPct val="100000"/>
              </a:lnSpc>
              <a:spcBef>
                <a:spcPts val="535"/>
              </a:spcBef>
              <a:buFont typeface="Calibri"/>
              <a:buChar char="•"/>
              <a:tabLst>
                <a:tab pos="354965" algn="l"/>
                <a:tab pos="355600" algn="l"/>
              </a:tabLst>
            </a:pPr>
            <a:r>
              <a:rPr sz="2200" b="1" dirty="0">
                <a:latin typeface="Calibri"/>
                <a:cs typeface="Calibri"/>
              </a:rPr>
              <a:t>reason</a:t>
            </a:r>
            <a:r>
              <a:rPr sz="2200" b="1" spc="-25" dirty="0">
                <a:latin typeface="Calibri"/>
                <a:cs typeface="Calibri"/>
              </a:rPr>
              <a:t> </a:t>
            </a:r>
            <a:r>
              <a:rPr sz="2200" b="1" spc="-10" dirty="0">
                <a:latin typeface="Calibri"/>
                <a:cs typeface="Calibri"/>
              </a:rPr>
              <a:t>mathematically</a:t>
            </a:r>
            <a:r>
              <a:rPr sz="2200" b="1" spc="-5" dirty="0">
                <a:latin typeface="Calibri"/>
                <a:cs typeface="Calibri"/>
              </a:rPr>
              <a:t> </a:t>
            </a:r>
            <a:r>
              <a:rPr sz="2200" dirty="0">
                <a:latin typeface="Calibri"/>
                <a:cs typeface="Calibri"/>
              </a:rPr>
              <a:t>by</a:t>
            </a:r>
            <a:r>
              <a:rPr sz="2200" spc="-55" dirty="0">
                <a:latin typeface="Calibri"/>
                <a:cs typeface="Calibri"/>
              </a:rPr>
              <a:t> </a:t>
            </a:r>
            <a:r>
              <a:rPr sz="2200" dirty="0">
                <a:latin typeface="Calibri"/>
                <a:cs typeface="Calibri"/>
              </a:rPr>
              <a:t>following</a:t>
            </a:r>
            <a:r>
              <a:rPr sz="2200" spc="-50" dirty="0">
                <a:latin typeface="Calibri"/>
                <a:cs typeface="Calibri"/>
              </a:rPr>
              <a:t> </a:t>
            </a:r>
            <a:r>
              <a:rPr sz="2200" dirty="0">
                <a:latin typeface="Calibri"/>
                <a:cs typeface="Calibri"/>
              </a:rPr>
              <a:t>a</a:t>
            </a:r>
            <a:r>
              <a:rPr sz="2200" spc="-45" dirty="0">
                <a:latin typeface="Calibri"/>
                <a:cs typeface="Calibri"/>
              </a:rPr>
              <a:t> </a:t>
            </a:r>
            <a:r>
              <a:rPr sz="2200" dirty="0">
                <a:latin typeface="Calibri"/>
                <a:cs typeface="Calibri"/>
              </a:rPr>
              <a:t>line</a:t>
            </a:r>
            <a:r>
              <a:rPr sz="2200" spc="-50" dirty="0">
                <a:latin typeface="Calibri"/>
                <a:cs typeface="Calibri"/>
              </a:rPr>
              <a:t> </a:t>
            </a:r>
            <a:r>
              <a:rPr sz="2200" dirty="0">
                <a:latin typeface="Calibri"/>
                <a:cs typeface="Calibri"/>
              </a:rPr>
              <a:t>of</a:t>
            </a:r>
            <a:r>
              <a:rPr sz="2200" spc="-45" dirty="0">
                <a:latin typeface="Calibri"/>
                <a:cs typeface="Calibri"/>
              </a:rPr>
              <a:t> </a:t>
            </a:r>
            <a:r>
              <a:rPr sz="2200" dirty="0">
                <a:latin typeface="Calibri"/>
                <a:cs typeface="Calibri"/>
              </a:rPr>
              <a:t>enquiry,</a:t>
            </a:r>
            <a:r>
              <a:rPr sz="2200" spc="-45" dirty="0">
                <a:latin typeface="Calibri"/>
                <a:cs typeface="Calibri"/>
              </a:rPr>
              <a:t> </a:t>
            </a:r>
            <a:r>
              <a:rPr sz="2200" spc="-10" dirty="0">
                <a:latin typeface="Calibri"/>
                <a:cs typeface="Calibri"/>
              </a:rPr>
              <a:t>conjecturing relationships</a:t>
            </a:r>
            <a:r>
              <a:rPr sz="2200" spc="-40" dirty="0">
                <a:latin typeface="Calibri"/>
                <a:cs typeface="Calibri"/>
              </a:rPr>
              <a:t> </a:t>
            </a:r>
            <a:r>
              <a:rPr sz="2200" dirty="0">
                <a:latin typeface="Calibri"/>
                <a:cs typeface="Calibri"/>
              </a:rPr>
              <a:t>and</a:t>
            </a:r>
            <a:r>
              <a:rPr sz="2200" spc="-20" dirty="0">
                <a:latin typeface="Calibri"/>
                <a:cs typeface="Calibri"/>
              </a:rPr>
              <a:t> </a:t>
            </a:r>
            <a:r>
              <a:rPr sz="2200" spc="-10" dirty="0">
                <a:latin typeface="Calibri"/>
                <a:cs typeface="Calibri"/>
              </a:rPr>
              <a:t>generalisations,</a:t>
            </a:r>
            <a:r>
              <a:rPr sz="2200" spc="-30" dirty="0">
                <a:latin typeface="Calibri"/>
                <a:cs typeface="Calibri"/>
              </a:rPr>
              <a:t> </a:t>
            </a:r>
            <a:r>
              <a:rPr sz="2200" dirty="0">
                <a:latin typeface="Calibri"/>
                <a:cs typeface="Calibri"/>
              </a:rPr>
              <a:t>and</a:t>
            </a:r>
            <a:r>
              <a:rPr sz="2200" spc="-25" dirty="0">
                <a:latin typeface="Calibri"/>
                <a:cs typeface="Calibri"/>
              </a:rPr>
              <a:t> </a:t>
            </a:r>
            <a:r>
              <a:rPr sz="2200" spc="-10" dirty="0">
                <a:latin typeface="Calibri"/>
                <a:cs typeface="Calibri"/>
              </a:rPr>
              <a:t>developing</a:t>
            </a:r>
            <a:r>
              <a:rPr sz="2200" spc="-20" dirty="0">
                <a:latin typeface="Calibri"/>
                <a:cs typeface="Calibri"/>
              </a:rPr>
              <a:t> </a:t>
            </a:r>
            <a:r>
              <a:rPr sz="2200" dirty="0">
                <a:latin typeface="Calibri"/>
                <a:cs typeface="Calibri"/>
              </a:rPr>
              <a:t>an</a:t>
            </a:r>
            <a:r>
              <a:rPr sz="2200" spc="-20" dirty="0">
                <a:latin typeface="Calibri"/>
                <a:cs typeface="Calibri"/>
              </a:rPr>
              <a:t> </a:t>
            </a:r>
            <a:r>
              <a:rPr sz="2200" spc="-10" dirty="0">
                <a:latin typeface="Calibri"/>
                <a:cs typeface="Calibri"/>
              </a:rPr>
              <a:t>argument, justification</a:t>
            </a:r>
            <a:r>
              <a:rPr sz="2200" spc="-40" dirty="0">
                <a:latin typeface="Calibri"/>
                <a:cs typeface="Calibri"/>
              </a:rPr>
              <a:t> </a:t>
            </a:r>
            <a:r>
              <a:rPr sz="2200" dirty="0">
                <a:latin typeface="Calibri"/>
                <a:cs typeface="Calibri"/>
              </a:rPr>
              <a:t>or</a:t>
            </a:r>
            <a:r>
              <a:rPr sz="2200" spc="-35" dirty="0">
                <a:latin typeface="Calibri"/>
                <a:cs typeface="Calibri"/>
              </a:rPr>
              <a:t> </a:t>
            </a:r>
            <a:r>
              <a:rPr sz="2200" dirty="0">
                <a:latin typeface="Calibri"/>
                <a:cs typeface="Calibri"/>
              </a:rPr>
              <a:t>proof</a:t>
            </a:r>
            <a:r>
              <a:rPr sz="2200" spc="-40" dirty="0">
                <a:latin typeface="Calibri"/>
                <a:cs typeface="Calibri"/>
              </a:rPr>
              <a:t> </a:t>
            </a:r>
            <a:r>
              <a:rPr sz="2200" dirty="0">
                <a:latin typeface="Calibri"/>
                <a:cs typeface="Calibri"/>
              </a:rPr>
              <a:t>using</a:t>
            </a:r>
            <a:r>
              <a:rPr sz="2200" spc="-40" dirty="0">
                <a:latin typeface="Calibri"/>
                <a:cs typeface="Calibri"/>
              </a:rPr>
              <a:t> </a:t>
            </a:r>
            <a:r>
              <a:rPr sz="2200" spc="-10" dirty="0">
                <a:latin typeface="Calibri"/>
                <a:cs typeface="Calibri"/>
              </a:rPr>
              <a:t>mathematical</a:t>
            </a:r>
            <a:r>
              <a:rPr sz="2200" spc="-20" dirty="0">
                <a:latin typeface="Calibri"/>
                <a:cs typeface="Calibri"/>
              </a:rPr>
              <a:t> </a:t>
            </a:r>
            <a:r>
              <a:rPr sz="2200" spc="-10" dirty="0">
                <a:latin typeface="Calibri"/>
                <a:cs typeface="Calibri"/>
              </a:rPr>
              <a:t>language</a:t>
            </a:r>
            <a:endParaRPr sz="2200" dirty="0">
              <a:latin typeface="Calibri"/>
              <a:cs typeface="Calibri"/>
            </a:endParaRPr>
          </a:p>
          <a:p>
            <a:pPr marL="355600" marR="5080" indent="-342900">
              <a:lnSpc>
                <a:spcPct val="100000"/>
              </a:lnSpc>
              <a:spcBef>
                <a:spcPts val="525"/>
              </a:spcBef>
              <a:buChar char="•"/>
              <a:tabLst>
                <a:tab pos="354965" algn="l"/>
                <a:tab pos="355600" algn="l"/>
              </a:tabLst>
            </a:pPr>
            <a:r>
              <a:rPr sz="2200" dirty="0">
                <a:latin typeface="Calibri"/>
                <a:cs typeface="Calibri"/>
              </a:rPr>
              <a:t>can</a:t>
            </a:r>
            <a:r>
              <a:rPr sz="2200" spc="-70" dirty="0">
                <a:latin typeface="Calibri"/>
                <a:cs typeface="Calibri"/>
              </a:rPr>
              <a:t> </a:t>
            </a:r>
            <a:r>
              <a:rPr sz="2200" b="1" dirty="0">
                <a:latin typeface="Calibri"/>
                <a:cs typeface="Calibri"/>
              </a:rPr>
              <a:t>solve</a:t>
            </a:r>
            <a:r>
              <a:rPr sz="2200" b="1" spc="-45" dirty="0">
                <a:latin typeface="Calibri"/>
                <a:cs typeface="Calibri"/>
              </a:rPr>
              <a:t> </a:t>
            </a:r>
            <a:r>
              <a:rPr sz="2200" b="1" dirty="0">
                <a:latin typeface="Calibri"/>
                <a:cs typeface="Calibri"/>
              </a:rPr>
              <a:t>problems</a:t>
            </a:r>
            <a:r>
              <a:rPr sz="2200" b="1" spc="-40" dirty="0">
                <a:latin typeface="Calibri"/>
                <a:cs typeface="Calibri"/>
              </a:rPr>
              <a:t> </a:t>
            </a:r>
            <a:r>
              <a:rPr sz="2200" dirty="0">
                <a:latin typeface="Calibri"/>
                <a:cs typeface="Calibri"/>
              </a:rPr>
              <a:t>by</a:t>
            </a:r>
            <a:r>
              <a:rPr sz="2200" spc="-55" dirty="0">
                <a:latin typeface="Calibri"/>
                <a:cs typeface="Calibri"/>
              </a:rPr>
              <a:t> </a:t>
            </a:r>
            <a:r>
              <a:rPr sz="2200" dirty="0">
                <a:latin typeface="Calibri"/>
                <a:cs typeface="Calibri"/>
              </a:rPr>
              <a:t>applying</a:t>
            </a:r>
            <a:r>
              <a:rPr sz="2200" spc="-60" dirty="0">
                <a:latin typeface="Calibri"/>
                <a:cs typeface="Calibri"/>
              </a:rPr>
              <a:t> </a:t>
            </a:r>
            <a:r>
              <a:rPr sz="2200" dirty="0">
                <a:latin typeface="Calibri"/>
                <a:cs typeface="Calibri"/>
              </a:rPr>
              <a:t>their</a:t>
            </a:r>
            <a:r>
              <a:rPr sz="2200" spc="-60" dirty="0">
                <a:latin typeface="Calibri"/>
                <a:cs typeface="Calibri"/>
              </a:rPr>
              <a:t> </a:t>
            </a:r>
            <a:r>
              <a:rPr sz="2200" dirty="0">
                <a:latin typeface="Calibri"/>
                <a:cs typeface="Calibri"/>
              </a:rPr>
              <a:t>mathematics</a:t>
            </a:r>
            <a:r>
              <a:rPr sz="2200" spc="-40" dirty="0">
                <a:latin typeface="Calibri"/>
                <a:cs typeface="Calibri"/>
              </a:rPr>
              <a:t> </a:t>
            </a:r>
            <a:r>
              <a:rPr sz="2200" dirty="0">
                <a:latin typeface="Calibri"/>
                <a:cs typeface="Calibri"/>
              </a:rPr>
              <a:t>to</a:t>
            </a:r>
            <a:r>
              <a:rPr sz="2200" spc="-55" dirty="0">
                <a:latin typeface="Calibri"/>
                <a:cs typeface="Calibri"/>
              </a:rPr>
              <a:t> </a:t>
            </a:r>
            <a:r>
              <a:rPr sz="2200" dirty="0">
                <a:latin typeface="Calibri"/>
                <a:cs typeface="Calibri"/>
              </a:rPr>
              <a:t>a</a:t>
            </a:r>
            <a:r>
              <a:rPr sz="2200" spc="-60" dirty="0">
                <a:latin typeface="Calibri"/>
                <a:cs typeface="Calibri"/>
              </a:rPr>
              <a:t> </a:t>
            </a:r>
            <a:r>
              <a:rPr sz="2200" dirty="0">
                <a:latin typeface="Calibri"/>
                <a:cs typeface="Calibri"/>
              </a:rPr>
              <a:t>variety</a:t>
            </a:r>
            <a:r>
              <a:rPr sz="2200" spc="-65" dirty="0">
                <a:latin typeface="Calibri"/>
                <a:cs typeface="Calibri"/>
              </a:rPr>
              <a:t> </a:t>
            </a:r>
            <a:r>
              <a:rPr sz="2200" spc="-25" dirty="0">
                <a:latin typeface="Calibri"/>
                <a:cs typeface="Calibri"/>
              </a:rPr>
              <a:t>of </a:t>
            </a:r>
            <a:r>
              <a:rPr sz="2200" dirty="0">
                <a:latin typeface="Calibri"/>
                <a:cs typeface="Calibri"/>
              </a:rPr>
              <a:t>routine</a:t>
            </a:r>
            <a:r>
              <a:rPr sz="2200" spc="-60" dirty="0">
                <a:latin typeface="Calibri"/>
                <a:cs typeface="Calibri"/>
              </a:rPr>
              <a:t> </a:t>
            </a:r>
            <a:r>
              <a:rPr sz="2200" dirty="0">
                <a:latin typeface="Calibri"/>
                <a:cs typeface="Calibri"/>
              </a:rPr>
              <a:t>and</a:t>
            </a:r>
            <a:r>
              <a:rPr sz="2200" spc="-70" dirty="0">
                <a:latin typeface="Calibri"/>
                <a:cs typeface="Calibri"/>
              </a:rPr>
              <a:t> </a:t>
            </a:r>
            <a:r>
              <a:rPr sz="2200" spc="-20" dirty="0">
                <a:latin typeface="Calibri"/>
                <a:cs typeface="Calibri"/>
              </a:rPr>
              <a:t>non-</a:t>
            </a:r>
            <a:r>
              <a:rPr sz="2200" dirty="0">
                <a:latin typeface="Calibri"/>
                <a:cs typeface="Calibri"/>
              </a:rPr>
              <a:t>routine</a:t>
            </a:r>
            <a:r>
              <a:rPr sz="2200" spc="-55" dirty="0">
                <a:latin typeface="Calibri"/>
                <a:cs typeface="Calibri"/>
              </a:rPr>
              <a:t> </a:t>
            </a:r>
            <a:r>
              <a:rPr sz="2200" dirty="0">
                <a:latin typeface="Calibri"/>
                <a:cs typeface="Calibri"/>
              </a:rPr>
              <a:t>problems</a:t>
            </a:r>
            <a:r>
              <a:rPr sz="2200" spc="-50" dirty="0">
                <a:latin typeface="Calibri"/>
                <a:cs typeface="Calibri"/>
              </a:rPr>
              <a:t> </a:t>
            </a:r>
            <a:r>
              <a:rPr sz="2200" dirty="0">
                <a:latin typeface="Calibri"/>
                <a:cs typeface="Calibri"/>
              </a:rPr>
              <a:t>with</a:t>
            </a:r>
            <a:r>
              <a:rPr sz="2200" spc="-60" dirty="0">
                <a:latin typeface="Calibri"/>
                <a:cs typeface="Calibri"/>
              </a:rPr>
              <a:t> </a:t>
            </a:r>
            <a:r>
              <a:rPr sz="2200" spc="-10" dirty="0">
                <a:latin typeface="Calibri"/>
                <a:cs typeface="Calibri"/>
              </a:rPr>
              <a:t>increasing</a:t>
            </a:r>
            <a:r>
              <a:rPr sz="2200" spc="-65" dirty="0">
                <a:latin typeface="Calibri"/>
                <a:cs typeface="Calibri"/>
              </a:rPr>
              <a:t> </a:t>
            </a:r>
            <a:r>
              <a:rPr sz="2200" spc="-10" dirty="0">
                <a:latin typeface="Calibri"/>
                <a:cs typeface="Calibri"/>
              </a:rPr>
              <a:t>sophistication, </a:t>
            </a:r>
            <a:r>
              <a:rPr sz="2200" dirty="0">
                <a:latin typeface="Calibri"/>
                <a:cs typeface="Calibri"/>
              </a:rPr>
              <a:t>including</a:t>
            </a:r>
            <a:r>
              <a:rPr sz="2200" spc="-80" dirty="0">
                <a:latin typeface="Calibri"/>
                <a:cs typeface="Calibri"/>
              </a:rPr>
              <a:t> </a:t>
            </a:r>
            <a:r>
              <a:rPr sz="2200" dirty="0">
                <a:latin typeface="Calibri"/>
                <a:cs typeface="Calibri"/>
              </a:rPr>
              <a:t>breaking</a:t>
            </a:r>
            <a:r>
              <a:rPr sz="2200" spc="-80" dirty="0">
                <a:latin typeface="Calibri"/>
                <a:cs typeface="Calibri"/>
              </a:rPr>
              <a:t> </a:t>
            </a:r>
            <a:r>
              <a:rPr sz="2200" dirty="0">
                <a:latin typeface="Calibri"/>
                <a:cs typeface="Calibri"/>
              </a:rPr>
              <a:t>down</a:t>
            </a:r>
            <a:r>
              <a:rPr sz="2200" spc="-60" dirty="0">
                <a:latin typeface="Calibri"/>
                <a:cs typeface="Calibri"/>
              </a:rPr>
              <a:t> </a:t>
            </a:r>
            <a:r>
              <a:rPr sz="2200" dirty="0">
                <a:latin typeface="Calibri"/>
                <a:cs typeface="Calibri"/>
              </a:rPr>
              <a:t>problems</a:t>
            </a:r>
            <a:r>
              <a:rPr sz="2200" spc="-70" dirty="0">
                <a:latin typeface="Calibri"/>
                <a:cs typeface="Calibri"/>
              </a:rPr>
              <a:t> </a:t>
            </a:r>
            <a:r>
              <a:rPr sz="2200" dirty="0">
                <a:latin typeface="Calibri"/>
                <a:cs typeface="Calibri"/>
              </a:rPr>
              <a:t>into</a:t>
            </a:r>
            <a:r>
              <a:rPr sz="2200" spc="-65" dirty="0">
                <a:latin typeface="Calibri"/>
                <a:cs typeface="Calibri"/>
              </a:rPr>
              <a:t> </a:t>
            </a:r>
            <a:r>
              <a:rPr sz="2200" dirty="0">
                <a:latin typeface="Calibri"/>
                <a:cs typeface="Calibri"/>
              </a:rPr>
              <a:t>a</a:t>
            </a:r>
            <a:r>
              <a:rPr sz="2200" spc="-70" dirty="0">
                <a:latin typeface="Calibri"/>
                <a:cs typeface="Calibri"/>
              </a:rPr>
              <a:t> </a:t>
            </a:r>
            <a:r>
              <a:rPr sz="2200" dirty="0">
                <a:latin typeface="Calibri"/>
                <a:cs typeface="Calibri"/>
              </a:rPr>
              <a:t>series</a:t>
            </a:r>
            <a:r>
              <a:rPr sz="2200" spc="-60" dirty="0">
                <a:latin typeface="Calibri"/>
                <a:cs typeface="Calibri"/>
              </a:rPr>
              <a:t> </a:t>
            </a:r>
            <a:r>
              <a:rPr sz="2200" dirty="0">
                <a:latin typeface="Calibri"/>
                <a:cs typeface="Calibri"/>
              </a:rPr>
              <a:t>of</a:t>
            </a:r>
            <a:r>
              <a:rPr sz="2200" spc="-60" dirty="0">
                <a:latin typeface="Calibri"/>
                <a:cs typeface="Calibri"/>
              </a:rPr>
              <a:t> </a:t>
            </a:r>
            <a:r>
              <a:rPr sz="2200" dirty="0">
                <a:latin typeface="Calibri"/>
                <a:cs typeface="Calibri"/>
              </a:rPr>
              <a:t>simpler</a:t>
            </a:r>
            <a:r>
              <a:rPr sz="2200" spc="-70" dirty="0">
                <a:latin typeface="Calibri"/>
                <a:cs typeface="Calibri"/>
              </a:rPr>
              <a:t> </a:t>
            </a:r>
            <a:r>
              <a:rPr sz="2200" dirty="0">
                <a:latin typeface="Calibri"/>
                <a:cs typeface="Calibri"/>
              </a:rPr>
              <a:t>steps</a:t>
            </a:r>
            <a:r>
              <a:rPr sz="2200" spc="-60" dirty="0">
                <a:latin typeface="Calibri"/>
                <a:cs typeface="Calibri"/>
              </a:rPr>
              <a:t> </a:t>
            </a:r>
            <a:r>
              <a:rPr sz="2200" spc="-25" dirty="0">
                <a:latin typeface="Calibri"/>
                <a:cs typeface="Calibri"/>
              </a:rPr>
              <a:t>and </a:t>
            </a:r>
            <a:r>
              <a:rPr sz="2200" spc="-10" dirty="0">
                <a:latin typeface="Calibri"/>
                <a:cs typeface="Calibri"/>
              </a:rPr>
              <a:t>persevering</a:t>
            </a:r>
            <a:r>
              <a:rPr sz="2200" spc="-55" dirty="0">
                <a:latin typeface="Calibri"/>
                <a:cs typeface="Calibri"/>
              </a:rPr>
              <a:t> </a:t>
            </a:r>
            <a:r>
              <a:rPr sz="2200" dirty="0">
                <a:latin typeface="Calibri"/>
                <a:cs typeface="Calibri"/>
              </a:rPr>
              <a:t>in</a:t>
            </a:r>
            <a:r>
              <a:rPr sz="2200" spc="-55" dirty="0">
                <a:latin typeface="Calibri"/>
                <a:cs typeface="Calibri"/>
              </a:rPr>
              <a:t> </a:t>
            </a:r>
            <a:r>
              <a:rPr sz="2200" dirty="0">
                <a:latin typeface="Calibri"/>
                <a:cs typeface="Calibri"/>
              </a:rPr>
              <a:t>seeking</a:t>
            </a:r>
            <a:r>
              <a:rPr sz="2200" spc="-40" dirty="0">
                <a:latin typeface="Calibri"/>
                <a:cs typeface="Calibri"/>
              </a:rPr>
              <a:t> </a:t>
            </a:r>
            <a:r>
              <a:rPr sz="2200" spc="-10" dirty="0">
                <a:latin typeface="Calibri"/>
                <a:cs typeface="Calibri"/>
              </a:rPr>
              <a:t>solutions.</a:t>
            </a:r>
            <a:endParaRPr sz="22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540" y="908685"/>
            <a:ext cx="7990205" cy="5598795"/>
          </a:xfrm>
          <a:prstGeom prst="rect">
            <a:avLst/>
          </a:prstGeom>
        </p:spPr>
        <p:txBody>
          <a:bodyPr vert="horz" wrap="square" lIns="0" tIns="12065" rIns="0" bIns="0" rtlCol="0">
            <a:spAutoFit/>
          </a:bodyPr>
          <a:lstStyle/>
          <a:p>
            <a:pPr marL="12700" marR="109220">
              <a:lnSpc>
                <a:spcPct val="100000"/>
              </a:lnSpc>
              <a:spcBef>
                <a:spcPts val="95"/>
              </a:spcBef>
            </a:pPr>
            <a:r>
              <a:rPr sz="1900" spc="-10" dirty="0">
                <a:latin typeface="Calibri"/>
                <a:cs typeface="Calibri"/>
              </a:rPr>
              <a:t>Written</a:t>
            </a:r>
            <a:r>
              <a:rPr sz="1900" spc="-40" dirty="0">
                <a:latin typeface="Calibri"/>
                <a:cs typeface="Calibri"/>
              </a:rPr>
              <a:t> </a:t>
            </a:r>
            <a:r>
              <a:rPr sz="1900" dirty="0">
                <a:latin typeface="Calibri"/>
                <a:cs typeface="Calibri"/>
              </a:rPr>
              <a:t>methods</a:t>
            </a:r>
            <a:r>
              <a:rPr sz="1900" spc="-60" dirty="0">
                <a:latin typeface="Calibri"/>
                <a:cs typeface="Calibri"/>
              </a:rPr>
              <a:t> </a:t>
            </a:r>
            <a:r>
              <a:rPr sz="1900" dirty="0">
                <a:latin typeface="Calibri"/>
                <a:cs typeface="Calibri"/>
              </a:rPr>
              <a:t>of</a:t>
            </a:r>
            <a:r>
              <a:rPr sz="1900" spc="-55" dirty="0">
                <a:latin typeface="Calibri"/>
                <a:cs typeface="Calibri"/>
              </a:rPr>
              <a:t> </a:t>
            </a:r>
            <a:r>
              <a:rPr sz="1900" spc="-10" dirty="0">
                <a:latin typeface="Calibri"/>
                <a:cs typeface="Calibri"/>
              </a:rPr>
              <a:t>calculations</a:t>
            </a:r>
            <a:r>
              <a:rPr sz="1900" spc="-55" dirty="0">
                <a:latin typeface="Calibri"/>
                <a:cs typeface="Calibri"/>
              </a:rPr>
              <a:t> </a:t>
            </a:r>
            <a:r>
              <a:rPr sz="1900" dirty="0">
                <a:latin typeface="Calibri"/>
                <a:cs typeface="Calibri"/>
              </a:rPr>
              <a:t>are</a:t>
            </a:r>
            <a:r>
              <a:rPr sz="1900" spc="-45" dirty="0">
                <a:latin typeface="Calibri"/>
                <a:cs typeface="Calibri"/>
              </a:rPr>
              <a:t> </a:t>
            </a:r>
            <a:r>
              <a:rPr sz="1900" dirty="0">
                <a:latin typeface="Calibri"/>
                <a:cs typeface="Calibri"/>
              </a:rPr>
              <a:t>based</a:t>
            </a:r>
            <a:r>
              <a:rPr sz="1900" spc="-55" dirty="0">
                <a:latin typeface="Calibri"/>
                <a:cs typeface="Calibri"/>
              </a:rPr>
              <a:t> </a:t>
            </a:r>
            <a:r>
              <a:rPr sz="1900" dirty="0">
                <a:latin typeface="Calibri"/>
                <a:cs typeface="Calibri"/>
              </a:rPr>
              <a:t>on</a:t>
            </a:r>
            <a:r>
              <a:rPr sz="1900" spc="-40" dirty="0">
                <a:latin typeface="Calibri"/>
                <a:cs typeface="Calibri"/>
              </a:rPr>
              <a:t> </a:t>
            </a:r>
            <a:r>
              <a:rPr sz="1900" dirty="0">
                <a:latin typeface="Calibri"/>
                <a:cs typeface="Calibri"/>
              </a:rPr>
              <a:t>mental</a:t>
            </a:r>
            <a:r>
              <a:rPr sz="1900" spc="-60" dirty="0">
                <a:latin typeface="Calibri"/>
                <a:cs typeface="Calibri"/>
              </a:rPr>
              <a:t> </a:t>
            </a:r>
            <a:r>
              <a:rPr sz="1900" spc="-10" dirty="0">
                <a:latin typeface="Calibri"/>
                <a:cs typeface="Calibri"/>
              </a:rPr>
              <a:t>strategies.</a:t>
            </a:r>
            <a:r>
              <a:rPr sz="1900" spc="-45" dirty="0">
                <a:latin typeface="Calibri"/>
                <a:cs typeface="Calibri"/>
              </a:rPr>
              <a:t> </a:t>
            </a:r>
            <a:r>
              <a:rPr sz="1900" dirty="0">
                <a:latin typeface="Calibri"/>
                <a:cs typeface="Calibri"/>
              </a:rPr>
              <a:t>Each</a:t>
            </a:r>
            <a:r>
              <a:rPr sz="1900" spc="-60" dirty="0">
                <a:latin typeface="Calibri"/>
                <a:cs typeface="Calibri"/>
              </a:rPr>
              <a:t> </a:t>
            </a:r>
            <a:r>
              <a:rPr sz="1900" dirty="0">
                <a:latin typeface="Calibri"/>
                <a:cs typeface="Calibri"/>
              </a:rPr>
              <a:t>of</a:t>
            </a:r>
            <a:r>
              <a:rPr sz="1900" spc="-65" dirty="0">
                <a:latin typeface="Calibri"/>
                <a:cs typeface="Calibri"/>
              </a:rPr>
              <a:t> </a:t>
            </a:r>
            <a:r>
              <a:rPr sz="1900" dirty="0">
                <a:latin typeface="Calibri"/>
                <a:cs typeface="Calibri"/>
              </a:rPr>
              <a:t>the</a:t>
            </a:r>
            <a:r>
              <a:rPr sz="1900" spc="-45" dirty="0">
                <a:latin typeface="Calibri"/>
                <a:cs typeface="Calibri"/>
              </a:rPr>
              <a:t> </a:t>
            </a:r>
            <a:r>
              <a:rPr sz="1900" spc="-20" dirty="0">
                <a:latin typeface="Calibri"/>
                <a:cs typeface="Calibri"/>
              </a:rPr>
              <a:t>four </a:t>
            </a:r>
            <a:r>
              <a:rPr sz="1900" spc="-10" dirty="0">
                <a:latin typeface="Calibri"/>
                <a:cs typeface="Calibri"/>
              </a:rPr>
              <a:t>operations</a:t>
            </a:r>
            <a:r>
              <a:rPr sz="1900" spc="-65" dirty="0">
                <a:latin typeface="Calibri"/>
                <a:cs typeface="Calibri"/>
              </a:rPr>
              <a:t> </a:t>
            </a:r>
            <a:r>
              <a:rPr sz="1900" dirty="0">
                <a:latin typeface="Calibri"/>
                <a:cs typeface="Calibri"/>
              </a:rPr>
              <a:t>builds</a:t>
            </a:r>
            <a:r>
              <a:rPr sz="1900" spc="-55" dirty="0">
                <a:latin typeface="Calibri"/>
                <a:cs typeface="Calibri"/>
              </a:rPr>
              <a:t> </a:t>
            </a:r>
            <a:r>
              <a:rPr sz="1900" dirty="0">
                <a:latin typeface="Calibri"/>
                <a:cs typeface="Calibri"/>
              </a:rPr>
              <a:t>on</a:t>
            </a:r>
            <a:r>
              <a:rPr sz="1900" spc="-65" dirty="0">
                <a:latin typeface="Calibri"/>
                <a:cs typeface="Calibri"/>
              </a:rPr>
              <a:t> </a:t>
            </a:r>
            <a:r>
              <a:rPr sz="1900" dirty="0">
                <a:latin typeface="Calibri"/>
                <a:cs typeface="Calibri"/>
              </a:rPr>
              <a:t>mental</a:t>
            </a:r>
            <a:r>
              <a:rPr sz="1900" spc="-55" dirty="0">
                <a:latin typeface="Calibri"/>
                <a:cs typeface="Calibri"/>
              </a:rPr>
              <a:t> </a:t>
            </a:r>
            <a:r>
              <a:rPr sz="1900" dirty="0">
                <a:latin typeface="Calibri"/>
                <a:cs typeface="Calibri"/>
              </a:rPr>
              <a:t>skills</a:t>
            </a:r>
            <a:r>
              <a:rPr sz="1900" spc="-70" dirty="0">
                <a:latin typeface="Calibri"/>
                <a:cs typeface="Calibri"/>
              </a:rPr>
              <a:t> </a:t>
            </a:r>
            <a:r>
              <a:rPr sz="1900" dirty="0">
                <a:latin typeface="Calibri"/>
                <a:cs typeface="Calibri"/>
              </a:rPr>
              <a:t>which</a:t>
            </a:r>
            <a:r>
              <a:rPr sz="1900" spc="-55" dirty="0">
                <a:latin typeface="Calibri"/>
                <a:cs typeface="Calibri"/>
              </a:rPr>
              <a:t> </a:t>
            </a:r>
            <a:r>
              <a:rPr sz="1900" dirty="0">
                <a:latin typeface="Calibri"/>
                <a:cs typeface="Calibri"/>
              </a:rPr>
              <a:t>provide</a:t>
            </a:r>
            <a:r>
              <a:rPr sz="1900" spc="-35" dirty="0">
                <a:latin typeface="Calibri"/>
                <a:cs typeface="Calibri"/>
              </a:rPr>
              <a:t> </a:t>
            </a:r>
            <a:r>
              <a:rPr sz="1900" dirty="0">
                <a:latin typeface="Calibri"/>
                <a:cs typeface="Calibri"/>
              </a:rPr>
              <a:t>the</a:t>
            </a:r>
            <a:r>
              <a:rPr sz="1900" spc="-55" dirty="0">
                <a:latin typeface="Calibri"/>
                <a:cs typeface="Calibri"/>
              </a:rPr>
              <a:t> </a:t>
            </a:r>
            <a:r>
              <a:rPr sz="1900" spc="-10" dirty="0">
                <a:latin typeface="Calibri"/>
                <a:cs typeface="Calibri"/>
              </a:rPr>
              <a:t>foundation</a:t>
            </a:r>
            <a:r>
              <a:rPr sz="1900" spc="-55" dirty="0">
                <a:latin typeface="Calibri"/>
                <a:cs typeface="Calibri"/>
              </a:rPr>
              <a:t> </a:t>
            </a:r>
            <a:r>
              <a:rPr sz="1900" dirty="0">
                <a:latin typeface="Calibri"/>
                <a:cs typeface="Calibri"/>
              </a:rPr>
              <a:t>for</a:t>
            </a:r>
            <a:r>
              <a:rPr sz="1900" spc="-65" dirty="0">
                <a:latin typeface="Calibri"/>
                <a:cs typeface="Calibri"/>
              </a:rPr>
              <a:t> </a:t>
            </a:r>
            <a:r>
              <a:rPr sz="1900" spc="-10" dirty="0">
                <a:latin typeface="Calibri"/>
                <a:cs typeface="Calibri"/>
              </a:rPr>
              <a:t>jottings</a:t>
            </a:r>
            <a:r>
              <a:rPr sz="1900" spc="-65" dirty="0">
                <a:latin typeface="Calibri"/>
                <a:cs typeface="Calibri"/>
              </a:rPr>
              <a:t> </a:t>
            </a:r>
            <a:r>
              <a:rPr sz="1900" spc="-25" dirty="0">
                <a:latin typeface="Calibri"/>
                <a:cs typeface="Calibri"/>
              </a:rPr>
              <a:t>and </a:t>
            </a:r>
            <a:r>
              <a:rPr sz="1900" spc="-10" dirty="0">
                <a:latin typeface="Calibri"/>
                <a:cs typeface="Calibri"/>
              </a:rPr>
              <a:t>informal</a:t>
            </a:r>
            <a:r>
              <a:rPr sz="1900" spc="-50" dirty="0">
                <a:latin typeface="Calibri"/>
                <a:cs typeface="Calibri"/>
              </a:rPr>
              <a:t> </a:t>
            </a:r>
            <a:r>
              <a:rPr sz="1900" dirty="0">
                <a:latin typeface="Calibri"/>
                <a:cs typeface="Calibri"/>
              </a:rPr>
              <a:t>written</a:t>
            </a:r>
            <a:r>
              <a:rPr sz="1900" spc="-45" dirty="0">
                <a:latin typeface="Calibri"/>
                <a:cs typeface="Calibri"/>
              </a:rPr>
              <a:t> </a:t>
            </a:r>
            <a:r>
              <a:rPr sz="1900" dirty="0">
                <a:latin typeface="Calibri"/>
                <a:cs typeface="Calibri"/>
              </a:rPr>
              <a:t>methods</a:t>
            </a:r>
            <a:r>
              <a:rPr sz="1900" spc="-45" dirty="0">
                <a:latin typeface="Calibri"/>
                <a:cs typeface="Calibri"/>
              </a:rPr>
              <a:t> </a:t>
            </a:r>
            <a:r>
              <a:rPr sz="1900" dirty="0">
                <a:latin typeface="Calibri"/>
                <a:cs typeface="Calibri"/>
              </a:rPr>
              <a:t>of</a:t>
            </a:r>
            <a:r>
              <a:rPr sz="1900" spc="-75" dirty="0">
                <a:latin typeface="Calibri"/>
                <a:cs typeface="Calibri"/>
              </a:rPr>
              <a:t> </a:t>
            </a:r>
            <a:r>
              <a:rPr sz="1900" spc="-10" dirty="0">
                <a:latin typeface="Calibri"/>
                <a:cs typeface="Calibri"/>
              </a:rPr>
              <a:t>recording.</a:t>
            </a:r>
            <a:r>
              <a:rPr sz="1900" spc="-35" dirty="0">
                <a:latin typeface="Calibri"/>
                <a:cs typeface="Calibri"/>
              </a:rPr>
              <a:t> </a:t>
            </a:r>
            <a:r>
              <a:rPr sz="1900" dirty="0">
                <a:latin typeface="Calibri"/>
                <a:cs typeface="Calibri"/>
              </a:rPr>
              <a:t>Skills</a:t>
            </a:r>
            <a:r>
              <a:rPr sz="1900" spc="-55" dirty="0">
                <a:latin typeface="Calibri"/>
                <a:cs typeface="Calibri"/>
              </a:rPr>
              <a:t> </a:t>
            </a:r>
            <a:r>
              <a:rPr sz="1900" dirty="0">
                <a:latin typeface="Calibri"/>
                <a:cs typeface="Calibri"/>
              </a:rPr>
              <a:t>need</a:t>
            </a:r>
            <a:r>
              <a:rPr sz="1900" spc="-55" dirty="0">
                <a:latin typeface="Calibri"/>
                <a:cs typeface="Calibri"/>
              </a:rPr>
              <a:t> </a:t>
            </a:r>
            <a:r>
              <a:rPr sz="1900" dirty="0">
                <a:latin typeface="Calibri"/>
                <a:cs typeface="Calibri"/>
              </a:rPr>
              <a:t>to</a:t>
            </a:r>
            <a:r>
              <a:rPr sz="1900" spc="-60" dirty="0">
                <a:latin typeface="Calibri"/>
                <a:cs typeface="Calibri"/>
              </a:rPr>
              <a:t> </a:t>
            </a:r>
            <a:r>
              <a:rPr sz="1900" dirty="0">
                <a:latin typeface="Calibri"/>
                <a:cs typeface="Calibri"/>
              </a:rPr>
              <a:t>be</a:t>
            </a:r>
            <a:r>
              <a:rPr sz="1900" spc="-55" dirty="0">
                <a:latin typeface="Calibri"/>
                <a:cs typeface="Calibri"/>
              </a:rPr>
              <a:t> </a:t>
            </a:r>
            <a:r>
              <a:rPr sz="1900" dirty="0">
                <a:latin typeface="Calibri"/>
                <a:cs typeface="Calibri"/>
              </a:rPr>
              <a:t>taught,</a:t>
            </a:r>
            <a:r>
              <a:rPr sz="1900" spc="-40" dirty="0">
                <a:latin typeface="Calibri"/>
                <a:cs typeface="Calibri"/>
              </a:rPr>
              <a:t> </a:t>
            </a:r>
            <a:r>
              <a:rPr sz="1900" spc="-10" dirty="0">
                <a:latin typeface="Calibri"/>
                <a:cs typeface="Calibri"/>
              </a:rPr>
              <a:t>practised</a:t>
            </a:r>
            <a:r>
              <a:rPr sz="1900" spc="-55" dirty="0">
                <a:latin typeface="Calibri"/>
                <a:cs typeface="Calibri"/>
              </a:rPr>
              <a:t> </a:t>
            </a:r>
            <a:r>
              <a:rPr sz="1900" spc="-25" dirty="0">
                <a:latin typeface="Calibri"/>
                <a:cs typeface="Calibri"/>
              </a:rPr>
              <a:t>and </a:t>
            </a:r>
            <a:r>
              <a:rPr sz="1900" spc="-10" dirty="0">
                <a:latin typeface="Calibri"/>
                <a:cs typeface="Calibri"/>
              </a:rPr>
              <a:t>reviewed</a:t>
            </a:r>
            <a:r>
              <a:rPr sz="1900" spc="-40" dirty="0">
                <a:latin typeface="Calibri"/>
                <a:cs typeface="Calibri"/>
              </a:rPr>
              <a:t> </a:t>
            </a:r>
            <a:r>
              <a:rPr sz="1900" spc="-25" dirty="0">
                <a:latin typeface="Calibri"/>
                <a:cs typeface="Calibri"/>
              </a:rPr>
              <a:t>constantly.</a:t>
            </a:r>
            <a:r>
              <a:rPr sz="1900" spc="-70" dirty="0">
                <a:latin typeface="Calibri"/>
                <a:cs typeface="Calibri"/>
              </a:rPr>
              <a:t> </a:t>
            </a:r>
            <a:r>
              <a:rPr sz="1900" dirty="0">
                <a:latin typeface="Calibri"/>
                <a:cs typeface="Calibri"/>
              </a:rPr>
              <a:t>These</a:t>
            </a:r>
            <a:r>
              <a:rPr sz="1900" spc="-65" dirty="0">
                <a:latin typeface="Calibri"/>
                <a:cs typeface="Calibri"/>
              </a:rPr>
              <a:t> </a:t>
            </a:r>
            <a:r>
              <a:rPr sz="1900" dirty="0">
                <a:latin typeface="Calibri"/>
                <a:cs typeface="Calibri"/>
              </a:rPr>
              <a:t>skills</a:t>
            </a:r>
            <a:r>
              <a:rPr sz="1900" spc="-70" dirty="0">
                <a:latin typeface="Calibri"/>
                <a:cs typeface="Calibri"/>
              </a:rPr>
              <a:t> </a:t>
            </a:r>
            <a:r>
              <a:rPr sz="1900" dirty="0">
                <a:latin typeface="Calibri"/>
                <a:cs typeface="Calibri"/>
              </a:rPr>
              <a:t>lead</a:t>
            </a:r>
            <a:r>
              <a:rPr sz="1900" spc="-50" dirty="0">
                <a:latin typeface="Calibri"/>
                <a:cs typeface="Calibri"/>
              </a:rPr>
              <a:t> </a:t>
            </a:r>
            <a:r>
              <a:rPr sz="1900" dirty="0">
                <a:latin typeface="Calibri"/>
                <a:cs typeface="Calibri"/>
              </a:rPr>
              <a:t>on</a:t>
            </a:r>
            <a:r>
              <a:rPr sz="1900" spc="-65" dirty="0">
                <a:latin typeface="Calibri"/>
                <a:cs typeface="Calibri"/>
              </a:rPr>
              <a:t> </a:t>
            </a:r>
            <a:r>
              <a:rPr sz="1900" dirty="0">
                <a:latin typeface="Calibri"/>
                <a:cs typeface="Calibri"/>
              </a:rPr>
              <a:t>to</a:t>
            </a:r>
            <a:r>
              <a:rPr sz="1900" spc="-65" dirty="0">
                <a:latin typeface="Calibri"/>
                <a:cs typeface="Calibri"/>
              </a:rPr>
              <a:t> </a:t>
            </a:r>
            <a:r>
              <a:rPr sz="1900" dirty="0">
                <a:latin typeface="Calibri"/>
                <a:cs typeface="Calibri"/>
              </a:rPr>
              <a:t>more</a:t>
            </a:r>
            <a:r>
              <a:rPr sz="1900" spc="-65" dirty="0">
                <a:latin typeface="Calibri"/>
                <a:cs typeface="Calibri"/>
              </a:rPr>
              <a:t> </a:t>
            </a:r>
            <a:r>
              <a:rPr sz="1900" spc="-10" dirty="0">
                <a:latin typeface="Calibri"/>
                <a:cs typeface="Calibri"/>
              </a:rPr>
              <a:t>formal</a:t>
            </a:r>
            <a:r>
              <a:rPr sz="1900" spc="-70" dirty="0">
                <a:latin typeface="Calibri"/>
                <a:cs typeface="Calibri"/>
              </a:rPr>
              <a:t> </a:t>
            </a:r>
            <a:r>
              <a:rPr sz="1900" dirty="0">
                <a:latin typeface="Calibri"/>
                <a:cs typeface="Calibri"/>
              </a:rPr>
              <a:t>written</a:t>
            </a:r>
            <a:r>
              <a:rPr sz="1900" spc="-35" dirty="0">
                <a:latin typeface="Calibri"/>
                <a:cs typeface="Calibri"/>
              </a:rPr>
              <a:t> </a:t>
            </a:r>
            <a:r>
              <a:rPr sz="1900" dirty="0">
                <a:latin typeface="Calibri"/>
                <a:cs typeface="Calibri"/>
              </a:rPr>
              <a:t>methods</a:t>
            </a:r>
            <a:r>
              <a:rPr sz="1900" spc="-70" dirty="0">
                <a:latin typeface="Calibri"/>
                <a:cs typeface="Calibri"/>
              </a:rPr>
              <a:t> </a:t>
            </a:r>
            <a:r>
              <a:rPr sz="1900" spc="-25" dirty="0">
                <a:latin typeface="Calibri"/>
                <a:cs typeface="Calibri"/>
              </a:rPr>
              <a:t>of </a:t>
            </a:r>
            <a:r>
              <a:rPr sz="1900" spc="-10" dirty="0">
                <a:latin typeface="Calibri"/>
                <a:cs typeface="Calibri"/>
              </a:rPr>
              <a:t>calculation.</a:t>
            </a:r>
            <a:endParaRPr sz="1900" dirty="0">
              <a:latin typeface="Calibri"/>
              <a:cs typeface="Calibri"/>
            </a:endParaRPr>
          </a:p>
          <a:p>
            <a:pPr>
              <a:lnSpc>
                <a:spcPct val="100000"/>
              </a:lnSpc>
              <a:spcBef>
                <a:spcPts val="25"/>
              </a:spcBef>
            </a:pPr>
            <a:endParaRPr sz="1850" dirty="0">
              <a:latin typeface="Calibri"/>
              <a:cs typeface="Calibri"/>
            </a:endParaRPr>
          </a:p>
          <a:p>
            <a:pPr marL="12700" marR="279400">
              <a:lnSpc>
                <a:spcPct val="100000"/>
              </a:lnSpc>
            </a:pPr>
            <a:r>
              <a:rPr sz="1900" spc="-10" dirty="0">
                <a:latin typeface="Calibri"/>
                <a:cs typeface="Calibri"/>
              </a:rPr>
              <a:t>Strategies</a:t>
            </a:r>
            <a:r>
              <a:rPr sz="1900" spc="-45" dirty="0">
                <a:latin typeface="Calibri"/>
                <a:cs typeface="Calibri"/>
              </a:rPr>
              <a:t> </a:t>
            </a:r>
            <a:r>
              <a:rPr sz="1900" dirty="0">
                <a:latin typeface="Calibri"/>
                <a:cs typeface="Calibri"/>
              </a:rPr>
              <a:t>for</a:t>
            </a:r>
            <a:r>
              <a:rPr sz="1900" spc="-75" dirty="0">
                <a:latin typeface="Calibri"/>
                <a:cs typeface="Calibri"/>
              </a:rPr>
              <a:t> </a:t>
            </a:r>
            <a:r>
              <a:rPr sz="1900" dirty="0">
                <a:latin typeface="Calibri"/>
                <a:cs typeface="Calibri"/>
              </a:rPr>
              <a:t>calculation</a:t>
            </a:r>
            <a:r>
              <a:rPr sz="1900" spc="-50" dirty="0">
                <a:latin typeface="Calibri"/>
                <a:cs typeface="Calibri"/>
              </a:rPr>
              <a:t> </a:t>
            </a:r>
            <a:r>
              <a:rPr sz="1900" dirty="0">
                <a:latin typeface="Calibri"/>
                <a:cs typeface="Calibri"/>
              </a:rPr>
              <a:t>need</a:t>
            </a:r>
            <a:r>
              <a:rPr sz="1900" spc="-60" dirty="0">
                <a:latin typeface="Calibri"/>
                <a:cs typeface="Calibri"/>
              </a:rPr>
              <a:t> </a:t>
            </a:r>
            <a:r>
              <a:rPr sz="1900" dirty="0">
                <a:latin typeface="Calibri"/>
                <a:cs typeface="Calibri"/>
              </a:rPr>
              <a:t>to</a:t>
            </a:r>
            <a:r>
              <a:rPr sz="1900" spc="-55" dirty="0">
                <a:latin typeface="Calibri"/>
                <a:cs typeface="Calibri"/>
              </a:rPr>
              <a:t> </a:t>
            </a:r>
            <a:r>
              <a:rPr sz="1900" dirty="0">
                <a:latin typeface="Calibri"/>
                <a:cs typeface="Calibri"/>
              </a:rPr>
              <a:t>be</a:t>
            </a:r>
            <a:r>
              <a:rPr sz="1900" spc="-60" dirty="0">
                <a:latin typeface="Calibri"/>
                <a:cs typeface="Calibri"/>
              </a:rPr>
              <a:t> </a:t>
            </a:r>
            <a:r>
              <a:rPr sz="1900" spc="-10" dirty="0">
                <a:latin typeface="Calibri"/>
                <a:cs typeface="Calibri"/>
              </a:rPr>
              <a:t>represented</a:t>
            </a:r>
            <a:r>
              <a:rPr sz="1900" spc="-45" dirty="0">
                <a:latin typeface="Calibri"/>
                <a:cs typeface="Calibri"/>
              </a:rPr>
              <a:t> </a:t>
            </a:r>
            <a:r>
              <a:rPr sz="1900" dirty="0">
                <a:latin typeface="Calibri"/>
                <a:cs typeface="Calibri"/>
              </a:rPr>
              <a:t>by</a:t>
            </a:r>
            <a:r>
              <a:rPr sz="1900" spc="-55" dirty="0">
                <a:latin typeface="Calibri"/>
                <a:cs typeface="Calibri"/>
              </a:rPr>
              <a:t> </a:t>
            </a:r>
            <a:r>
              <a:rPr sz="1900" dirty="0">
                <a:latin typeface="Calibri"/>
                <a:cs typeface="Calibri"/>
              </a:rPr>
              <a:t>models</a:t>
            </a:r>
            <a:r>
              <a:rPr sz="1900" spc="-55" dirty="0">
                <a:latin typeface="Calibri"/>
                <a:cs typeface="Calibri"/>
              </a:rPr>
              <a:t> </a:t>
            </a:r>
            <a:r>
              <a:rPr sz="1900" dirty="0">
                <a:latin typeface="Calibri"/>
                <a:cs typeface="Calibri"/>
              </a:rPr>
              <a:t>and</a:t>
            </a:r>
            <a:r>
              <a:rPr sz="1900" spc="-60" dirty="0">
                <a:latin typeface="Calibri"/>
                <a:cs typeface="Calibri"/>
              </a:rPr>
              <a:t> </a:t>
            </a:r>
            <a:r>
              <a:rPr sz="1900" dirty="0">
                <a:latin typeface="Calibri"/>
                <a:cs typeface="Calibri"/>
              </a:rPr>
              <a:t>images</a:t>
            </a:r>
            <a:r>
              <a:rPr sz="1900" spc="-45" dirty="0">
                <a:latin typeface="Calibri"/>
                <a:cs typeface="Calibri"/>
              </a:rPr>
              <a:t> </a:t>
            </a:r>
            <a:r>
              <a:rPr sz="1900" spc="-25" dirty="0">
                <a:latin typeface="Calibri"/>
                <a:cs typeface="Calibri"/>
              </a:rPr>
              <a:t>to </a:t>
            </a:r>
            <a:r>
              <a:rPr sz="1900" dirty="0">
                <a:latin typeface="Calibri"/>
                <a:cs typeface="Calibri"/>
              </a:rPr>
              <a:t>support,</a:t>
            </a:r>
            <a:r>
              <a:rPr sz="1900" spc="-60" dirty="0">
                <a:latin typeface="Calibri"/>
                <a:cs typeface="Calibri"/>
              </a:rPr>
              <a:t> </a:t>
            </a:r>
            <a:r>
              <a:rPr sz="1900" dirty="0">
                <a:latin typeface="Calibri"/>
                <a:cs typeface="Calibri"/>
              </a:rPr>
              <a:t>develop</a:t>
            </a:r>
            <a:r>
              <a:rPr sz="1900" spc="-35" dirty="0">
                <a:latin typeface="Calibri"/>
                <a:cs typeface="Calibri"/>
              </a:rPr>
              <a:t> </a:t>
            </a:r>
            <a:r>
              <a:rPr sz="1900" dirty="0">
                <a:latin typeface="Calibri"/>
                <a:cs typeface="Calibri"/>
              </a:rPr>
              <a:t>and</a:t>
            </a:r>
            <a:r>
              <a:rPr sz="1900" spc="-65" dirty="0">
                <a:latin typeface="Calibri"/>
                <a:cs typeface="Calibri"/>
              </a:rPr>
              <a:t> </a:t>
            </a:r>
            <a:r>
              <a:rPr sz="1900" dirty="0">
                <a:latin typeface="Calibri"/>
                <a:cs typeface="Calibri"/>
              </a:rPr>
              <a:t>secure</a:t>
            </a:r>
            <a:r>
              <a:rPr sz="1900" spc="-60" dirty="0">
                <a:latin typeface="Calibri"/>
                <a:cs typeface="Calibri"/>
              </a:rPr>
              <a:t> </a:t>
            </a:r>
            <a:r>
              <a:rPr sz="1900" spc="-10" dirty="0">
                <a:latin typeface="Calibri"/>
                <a:cs typeface="Calibri"/>
              </a:rPr>
              <a:t>understanding.</a:t>
            </a:r>
            <a:r>
              <a:rPr sz="1900" spc="-35" dirty="0">
                <a:latin typeface="Calibri"/>
                <a:cs typeface="Calibri"/>
              </a:rPr>
              <a:t> </a:t>
            </a:r>
            <a:r>
              <a:rPr sz="1900" dirty="0">
                <a:latin typeface="Calibri"/>
                <a:cs typeface="Calibri"/>
              </a:rPr>
              <a:t>This,</a:t>
            </a:r>
            <a:r>
              <a:rPr sz="1900" spc="-55" dirty="0">
                <a:latin typeface="Calibri"/>
                <a:cs typeface="Calibri"/>
              </a:rPr>
              <a:t> </a:t>
            </a:r>
            <a:r>
              <a:rPr sz="1900" dirty="0">
                <a:latin typeface="Calibri"/>
                <a:cs typeface="Calibri"/>
              </a:rPr>
              <a:t>in</a:t>
            </a:r>
            <a:r>
              <a:rPr sz="1900" spc="-65" dirty="0">
                <a:latin typeface="Calibri"/>
                <a:cs typeface="Calibri"/>
              </a:rPr>
              <a:t> </a:t>
            </a:r>
            <a:r>
              <a:rPr sz="1900" dirty="0">
                <a:latin typeface="Calibri"/>
                <a:cs typeface="Calibri"/>
              </a:rPr>
              <a:t>turn,</a:t>
            </a:r>
            <a:r>
              <a:rPr sz="1900" spc="-55" dirty="0">
                <a:latin typeface="Calibri"/>
                <a:cs typeface="Calibri"/>
              </a:rPr>
              <a:t> </a:t>
            </a:r>
            <a:r>
              <a:rPr sz="1900" dirty="0">
                <a:latin typeface="Calibri"/>
                <a:cs typeface="Calibri"/>
              </a:rPr>
              <a:t>builds</a:t>
            </a:r>
            <a:r>
              <a:rPr sz="1900" spc="-55" dirty="0">
                <a:latin typeface="Calibri"/>
                <a:cs typeface="Calibri"/>
              </a:rPr>
              <a:t> </a:t>
            </a:r>
            <a:r>
              <a:rPr sz="1900" spc="-20" dirty="0">
                <a:latin typeface="Calibri"/>
                <a:cs typeface="Calibri"/>
              </a:rPr>
              <a:t>fluency.</a:t>
            </a:r>
            <a:r>
              <a:rPr sz="1900" spc="-70" dirty="0">
                <a:latin typeface="Calibri"/>
                <a:cs typeface="Calibri"/>
              </a:rPr>
              <a:t> </a:t>
            </a:r>
            <a:r>
              <a:rPr sz="1900" spc="-20" dirty="0">
                <a:latin typeface="Calibri"/>
                <a:cs typeface="Calibri"/>
              </a:rPr>
              <a:t>When </a:t>
            </a:r>
            <a:r>
              <a:rPr sz="1900" dirty="0">
                <a:latin typeface="Calibri"/>
                <a:cs typeface="Calibri"/>
              </a:rPr>
              <a:t>teaching</a:t>
            </a:r>
            <a:r>
              <a:rPr sz="1900" spc="-30" dirty="0">
                <a:latin typeface="Calibri"/>
                <a:cs typeface="Calibri"/>
              </a:rPr>
              <a:t> </a:t>
            </a:r>
            <a:r>
              <a:rPr sz="1900" dirty="0">
                <a:latin typeface="Calibri"/>
                <a:cs typeface="Calibri"/>
              </a:rPr>
              <a:t>a</a:t>
            </a:r>
            <a:r>
              <a:rPr sz="1900" spc="-45" dirty="0">
                <a:latin typeface="Calibri"/>
                <a:cs typeface="Calibri"/>
              </a:rPr>
              <a:t> </a:t>
            </a:r>
            <a:r>
              <a:rPr sz="1900" dirty="0">
                <a:latin typeface="Calibri"/>
                <a:cs typeface="Calibri"/>
              </a:rPr>
              <a:t>new</a:t>
            </a:r>
            <a:r>
              <a:rPr sz="1900" spc="-35" dirty="0">
                <a:latin typeface="Calibri"/>
                <a:cs typeface="Calibri"/>
              </a:rPr>
              <a:t> </a:t>
            </a:r>
            <a:r>
              <a:rPr sz="1900" spc="-10" dirty="0">
                <a:latin typeface="Calibri"/>
                <a:cs typeface="Calibri"/>
              </a:rPr>
              <a:t>strategy</a:t>
            </a:r>
            <a:r>
              <a:rPr sz="1900" spc="-40" dirty="0">
                <a:latin typeface="Calibri"/>
                <a:cs typeface="Calibri"/>
              </a:rPr>
              <a:t> </a:t>
            </a:r>
            <a:r>
              <a:rPr sz="1900" dirty="0">
                <a:latin typeface="Calibri"/>
                <a:cs typeface="Calibri"/>
              </a:rPr>
              <a:t>it</a:t>
            </a:r>
            <a:r>
              <a:rPr sz="1900" spc="-40" dirty="0">
                <a:latin typeface="Calibri"/>
                <a:cs typeface="Calibri"/>
              </a:rPr>
              <a:t> </a:t>
            </a:r>
            <a:r>
              <a:rPr sz="1900" dirty="0">
                <a:latin typeface="Calibri"/>
                <a:cs typeface="Calibri"/>
              </a:rPr>
              <a:t>is</a:t>
            </a:r>
            <a:r>
              <a:rPr sz="1900" spc="-45" dirty="0">
                <a:latin typeface="Calibri"/>
                <a:cs typeface="Calibri"/>
              </a:rPr>
              <a:t> </a:t>
            </a:r>
            <a:r>
              <a:rPr sz="1900" spc="-10" dirty="0">
                <a:latin typeface="Calibri"/>
                <a:cs typeface="Calibri"/>
              </a:rPr>
              <a:t>important</a:t>
            </a:r>
            <a:r>
              <a:rPr sz="1900" spc="-35" dirty="0">
                <a:latin typeface="Calibri"/>
                <a:cs typeface="Calibri"/>
              </a:rPr>
              <a:t> </a:t>
            </a:r>
            <a:r>
              <a:rPr sz="1900" dirty="0">
                <a:latin typeface="Calibri"/>
                <a:cs typeface="Calibri"/>
              </a:rPr>
              <a:t>to</a:t>
            </a:r>
            <a:r>
              <a:rPr sz="1900" spc="-50" dirty="0">
                <a:latin typeface="Calibri"/>
                <a:cs typeface="Calibri"/>
              </a:rPr>
              <a:t> </a:t>
            </a:r>
            <a:r>
              <a:rPr sz="1900" dirty="0">
                <a:latin typeface="Calibri"/>
                <a:cs typeface="Calibri"/>
              </a:rPr>
              <a:t>start</a:t>
            </a:r>
            <a:r>
              <a:rPr sz="1900" spc="-40" dirty="0">
                <a:latin typeface="Calibri"/>
                <a:cs typeface="Calibri"/>
              </a:rPr>
              <a:t> </a:t>
            </a:r>
            <a:r>
              <a:rPr sz="1900" dirty="0">
                <a:latin typeface="Calibri"/>
                <a:cs typeface="Calibri"/>
              </a:rPr>
              <a:t>with</a:t>
            </a:r>
            <a:r>
              <a:rPr sz="1900" spc="-50" dirty="0">
                <a:latin typeface="Calibri"/>
                <a:cs typeface="Calibri"/>
              </a:rPr>
              <a:t> </a:t>
            </a:r>
            <a:r>
              <a:rPr sz="1900" spc="-10" dirty="0">
                <a:latin typeface="Calibri"/>
                <a:cs typeface="Calibri"/>
              </a:rPr>
              <a:t>numbers</a:t>
            </a:r>
            <a:r>
              <a:rPr sz="1900" spc="-30" dirty="0">
                <a:latin typeface="Calibri"/>
                <a:cs typeface="Calibri"/>
              </a:rPr>
              <a:t> </a:t>
            </a:r>
            <a:r>
              <a:rPr sz="1900" dirty="0">
                <a:latin typeface="Calibri"/>
                <a:cs typeface="Calibri"/>
              </a:rPr>
              <a:t>that</a:t>
            </a:r>
            <a:r>
              <a:rPr sz="1900" spc="-45" dirty="0">
                <a:latin typeface="Calibri"/>
                <a:cs typeface="Calibri"/>
              </a:rPr>
              <a:t> </a:t>
            </a:r>
            <a:r>
              <a:rPr sz="1900" dirty="0">
                <a:latin typeface="Calibri"/>
                <a:cs typeface="Calibri"/>
              </a:rPr>
              <a:t>the</a:t>
            </a:r>
            <a:r>
              <a:rPr sz="1900" spc="-40" dirty="0">
                <a:latin typeface="Calibri"/>
                <a:cs typeface="Calibri"/>
              </a:rPr>
              <a:t> </a:t>
            </a:r>
            <a:r>
              <a:rPr sz="1900" dirty="0">
                <a:latin typeface="Calibri"/>
                <a:cs typeface="Calibri"/>
              </a:rPr>
              <a:t>child</a:t>
            </a:r>
            <a:r>
              <a:rPr sz="1900" spc="-50" dirty="0">
                <a:latin typeface="Calibri"/>
                <a:cs typeface="Calibri"/>
              </a:rPr>
              <a:t> </a:t>
            </a:r>
            <a:r>
              <a:rPr sz="1900" spc="-25" dirty="0">
                <a:latin typeface="Calibri"/>
                <a:cs typeface="Calibri"/>
              </a:rPr>
              <a:t>can </a:t>
            </a:r>
            <a:r>
              <a:rPr sz="1900" dirty="0">
                <a:latin typeface="Calibri"/>
                <a:cs typeface="Calibri"/>
              </a:rPr>
              <a:t>easily</a:t>
            </a:r>
            <a:r>
              <a:rPr sz="1900" spc="-50" dirty="0">
                <a:latin typeface="Calibri"/>
                <a:cs typeface="Calibri"/>
              </a:rPr>
              <a:t> </a:t>
            </a:r>
            <a:r>
              <a:rPr sz="1900" spc="-10" dirty="0">
                <a:latin typeface="Calibri"/>
                <a:cs typeface="Calibri"/>
              </a:rPr>
              <a:t>manipulate</a:t>
            </a:r>
            <a:r>
              <a:rPr sz="1900" spc="-30" dirty="0">
                <a:latin typeface="Calibri"/>
                <a:cs typeface="Calibri"/>
              </a:rPr>
              <a:t> </a:t>
            </a:r>
            <a:r>
              <a:rPr sz="1900" dirty="0">
                <a:latin typeface="Calibri"/>
                <a:cs typeface="Calibri"/>
              </a:rPr>
              <a:t>so</a:t>
            </a:r>
            <a:r>
              <a:rPr sz="1900" spc="-45" dirty="0">
                <a:latin typeface="Calibri"/>
                <a:cs typeface="Calibri"/>
              </a:rPr>
              <a:t> </a:t>
            </a:r>
            <a:r>
              <a:rPr sz="1900" dirty="0">
                <a:latin typeface="Calibri"/>
                <a:cs typeface="Calibri"/>
              </a:rPr>
              <a:t>that</a:t>
            </a:r>
            <a:r>
              <a:rPr sz="1900" spc="-55" dirty="0">
                <a:latin typeface="Calibri"/>
                <a:cs typeface="Calibri"/>
              </a:rPr>
              <a:t> </a:t>
            </a:r>
            <a:r>
              <a:rPr sz="1900" dirty="0">
                <a:latin typeface="Calibri"/>
                <a:cs typeface="Calibri"/>
              </a:rPr>
              <a:t>they</a:t>
            </a:r>
            <a:r>
              <a:rPr sz="1900" spc="-40" dirty="0">
                <a:latin typeface="Calibri"/>
                <a:cs typeface="Calibri"/>
              </a:rPr>
              <a:t> </a:t>
            </a:r>
            <a:r>
              <a:rPr sz="1900" dirty="0">
                <a:latin typeface="Calibri"/>
                <a:cs typeface="Calibri"/>
              </a:rPr>
              <a:t>can</a:t>
            </a:r>
            <a:r>
              <a:rPr sz="1900" spc="-45" dirty="0">
                <a:latin typeface="Calibri"/>
                <a:cs typeface="Calibri"/>
              </a:rPr>
              <a:t> </a:t>
            </a:r>
            <a:r>
              <a:rPr sz="1900" spc="-10" dirty="0">
                <a:latin typeface="Calibri"/>
                <a:cs typeface="Calibri"/>
              </a:rPr>
              <a:t>understand</a:t>
            </a:r>
            <a:r>
              <a:rPr sz="1900" spc="-20" dirty="0">
                <a:latin typeface="Calibri"/>
                <a:cs typeface="Calibri"/>
              </a:rPr>
              <a:t> </a:t>
            </a:r>
            <a:r>
              <a:rPr sz="1900" dirty="0">
                <a:latin typeface="Calibri"/>
                <a:cs typeface="Calibri"/>
              </a:rPr>
              <a:t>the</a:t>
            </a:r>
            <a:r>
              <a:rPr sz="1900" spc="-40" dirty="0">
                <a:latin typeface="Calibri"/>
                <a:cs typeface="Calibri"/>
              </a:rPr>
              <a:t> </a:t>
            </a:r>
            <a:r>
              <a:rPr sz="1900" spc="-10" dirty="0">
                <a:latin typeface="Calibri"/>
                <a:cs typeface="Calibri"/>
              </a:rPr>
              <a:t>methodology.</a:t>
            </a:r>
            <a:endParaRPr sz="1900" dirty="0">
              <a:latin typeface="Calibri"/>
              <a:cs typeface="Calibri"/>
            </a:endParaRPr>
          </a:p>
          <a:p>
            <a:pPr>
              <a:lnSpc>
                <a:spcPct val="100000"/>
              </a:lnSpc>
              <a:spcBef>
                <a:spcPts val="20"/>
              </a:spcBef>
            </a:pPr>
            <a:endParaRPr sz="1850" dirty="0">
              <a:latin typeface="Calibri"/>
              <a:cs typeface="Calibri"/>
            </a:endParaRPr>
          </a:p>
          <a:p>
            <a:pPr marL="12700" marR="221615">
              <a:lnSpc>
                <a:spcPct val="100000"/>
              </a:lnSpc>
              <a:spcBef>
                <a:spcPts val="5"/>
              </a:spcBef>
            </a:pPr>
            <a:r>
              <a:rPr sz="1900" dirty="0">
                <a:latin typeface="Calibri"/>
                <a:cs typeface="Calibri"/>
              </a:rPr>
              <a:t>The</a:t>
            </a:r>
            <a:r>
              <a:rPr sz="1900" spc="-55" dirty="0">
                <a:latin typeface="Calibri"/>
                <a:cs typeface="Calibri"/>
              </a:rPr>
              <a:t> </a:t>
            </a:r>
            <a:r>
              <a:rPr sz="1900" spc="-10" dirty="0">
                <a:latin typeface="Calibri"/>
                <a:cs typeface="Calibri"/>
              </a:rPr>
              <a:t>transition</a:t>
            </a:r>
            <a:r>
              <a:rPr sz="1900" spc="-45" dirty="0">
                <a:latin typeface="Calibri"/>
                <a:cs typeface="Calibri"/>
              </a:rPr>
              <a:t> </a:t>
            </a:r>
            <a:r>
              <a:rPr sz="1900" dirty="0">
                <a:latin typeface="Calibri"/>
                <a:cs typeface="Calibri"/>
              </a:rPr>
              <a:t>between</a:t>
            </a:r>
            <a:r>
              <a:rPr sz="1900" spc="-40" dirty="0">
                <a:latin typeface="Calibri"/>
                <a:cs typeface="Calibri"/>
              </a:rPr>
              <a:t> </a:t>
            </a:r>
            <a:r>
              <a:rPr sz="1900" spc="-10" dirty="0">
                <a:latin typeface="Calibri"/>
                <a:cs typeface="Calibri"/>
              </a:rPr>
              <a:t>stages</a:t>
            </a:r>
            <a:r>
              <a:rPr sz="1900" spc="-50" dirty="0">
                <a:latin typeface="Calibri"/>
                <a:cs typeface="Calibri"/>
              </a:rPr>
              <a:t> </a:t>
            </a:r>
            <a:r>
              <a:rPr sz="1900" dirty="0">
                <a:latin typeface="Calibri"/>
                <a:cs typeface="Calibri"/>
              </a:rPr>
              <a:t>should</a:t>
            </a:r>
            <a:r>
              <a:rPr sz="1900" spc="-50" dirty="0">
                <a:latin typeface="Calibri"/>
                <a:cs typeface="Calibri"/>
              </a:rPr>
              <a:t> </a:t>
            </a:r>
            <a:r>
              <a:rPr sz="1900" dirty="0">
                <a:latin typeface="Calibri"/>
                <a:cs typeface="Calibri"/>
              </a:rPr>
              <a:t>not</a:t>
            </a:r>
            <a:r>
              <a:rPr sz="1900" spc="-40" dirty="0">
                <a:latin typeface="Calibri"/>
                <a:cs typeface="Calibri"/>
              </a:rPr>
              <a:t> </a:t>
            </a:r>
            <a:r>
              <a:rPr sz="1900" dirty="0">
                <a:latin typeface="Calibri"/>
                <a:cs typeface="Calibri"/>
              </a:rPr>
              <a:t>be</a:t>
            </a:r>
            <a:r>
              <a:rPr sz="1900" spc="-50" dirty="0">
                <a:latin typeface="Calibri"/>
                <a:cs typeface="Calibri"/>
              </a:rPr>
              <a:t> </a:t>
            </a:r>
            <a:r>
              <a:rPr sz="1900" dirty="0">
                <a:latin typeface="Calibri"/>
                <a:cs typeface="Calibri"/>
              </a:rPr>
              <a:t>hurried</a:t>
            </a:r>
            <a:r>
              <a:rPr sz="1900" spc="-35" dirty="0">
                <a:latin typeface="Calibri"/>
                <a:cs typeface="Calibri"/>
              </a:rPr>
              <a:t> </a:t>
            </a:r>
            <a:r>
              <a:rPr sz="1900" dirty="0">
                <a:latin typeface="Calibri"/>
                <a:cs typeface="Calibri"/>
              </a:rPr>
              <a:t>as</a:t>
            </a:r>
            <a:r>
              <a:rPr sz="1900" spc="-55" dirty="0">
                <a:latin typeface="Calibri"/>
                <a:cs typeface="Calibri"/>
              </a:rPr>
              <a:t> </a:t>
            </a:r>
            <a:r>
              <a:rPr sz="1900" dirty="0">
                <a:latin typeface="Calibri"/>
                <a:cs typeface="Calibri"/>
              </a:rPr>
              <a:t>not</a:t>
            </a:r>
            <a:r>
              <a:rPr sz="1900" spc="-55" dirty="0">
                <a:latin typeface="Calibri"/>
                <a:cs typeface="Calibri"/>
              </a:rPr>
              <a:t> </a:t>
            </a:r>
            <a:r>
              <a:rPr sz="1900" dirty="0">
                <a:latin typeface="Calibri"/>
                <a:cs typeface="Calibri"/>
              </a:rPr>
              <a:t>all</a:t>
            </a:r>
            <a:r>
              <a:rPr sz="1900" spc="-50" dirty="0">
                <a:latin typeface="Calibri"/>
                <a:cs typeface="Calibri"/>
              </a:rPr>
              <a:t> </a:t>
            </a:r>
            <a:r>
              <a:rPr sz="1900" dirty="0">
                <a:latin typeface="Calibri"/>
                <a:cs typeface="Calibri"/>
              </a:rPr>
              <a:t>children</a:t>
            </a:r>
            <a:r>
              <a:rPr sz="1900" spc="-25" dirty="0">
                <a:latin typeface="Calibri"/>
                <a:cs typeface="Calibri"/>
              </a:rPr>
              <a:t> </a:t>
            </a:r>
            <a:r>
              <a:rPr sz="1900" dirty="0">
                <a:latin typeface="Calibri"/>
                <a:cs typeface="Calibri"/>
              </a:rPr>
              <a:t>will</a:t>
            </a:r>
            <a:r>
              <a:rPr sz="1900" spc="-35" dirty="0">
                <a:latin typeface="Calibri"/>
                <a:cs typeface="Calibri"/>
              </a:rPr>
              <a:t> </a:t>
            </a:r>
            <a:r>
              <a:rPr sz="1900" spc="-25" dirty="0">
                <a:latin typeface="Calibri"/>
                <a:cs typeface="Calibri"/>
              </a:rPr>
              <a:t>be </a:t>
            </a:r>
            <a:r>
              <a:rPr sz="1900" dirty="0">
                <a:latin typeface="Calibri"/>
                <a:cs typeface="Calibri"/>
              </a:rPr>
              <a:t>ready</a:t>
            </a:r>
            <a:r>
              <a:rPr sz="1900" spc="-50" dirty="0">
                <a:latin typeface="Calibri"/>
                <a:cs typeface="Calibri"/>
              </a:rPr>
              <a:t> </a:t>
            </a:r>
            <a:r>
              <a:rPr sz="1900" dirty="0">
                <a:latin typeface="Calibri"/>
                <a:cs typeface="Calibri"/>
              </a:rPr>
              <a:t>to</a:t>
            </a:r>
            <a:r>
              <a:rPr sz="1900" spc="-55" dirty="0">
                <a:latin typeface="Calibri"/>
                <a:cs typeface="Calibri"/>
              </a:rPr>
              <a:t> </a:t>
            </a:r>
            <a:r>
              <a:rPr sz="1900" dirty="0">
                <a:latin typeface="Calibri"/>
                <a:cs typeface="Calibri"/>
              </a:rPr>
              <a:t>move</a:t>
            </a:r>
            <a:r>
              <a:rPr sz="1900" spc="-30" dirty="0">
                <a:latin typeface="Calibri"/>
                <a:cs typeface="Calibri"/>
              </a:rPr>
              <a:t> </a:t>
            </a:r>
            <a:r>
              <a:rPr sz="1900" dirty="0">
                <a:latin typeface="Calibri"/>
                <a:cs typeface="Calibri"/>
              </a:rPr>
              <a:t>on</a:t>
            </a:r>
            <a:r>
              <a:rPr sz="1900" spc="-55" dirty="0">
                <a:latin typeface="Calibri"/>
                <a:cs typeface="Calibri"/>
              </a:rPr>
              <a:t> </a:t>
            </a:r>
            <a:r>
              <a:rPr sz="1900" dirty="0">
                <a:latin typeface="Calibri"/>
                <a:cs typeface="Calibri"/>
              </a:rPr>
              <a:t>to</a:t>
            </a:r>
            <a:r>
              <a:rPr sz="1900" spc="-55" dirty="0">
                <a:latin typeface="Calibri"/>
                <a:cs typeface="Calibri"/>
              </a:rPr>
              <a:t> </a:t>
            </a:r>
            <a:r>
              <a:rPr sz="1900" dirty="0">
                <a:latin typeface="Calibri"/>
                <a:cs typeface="Calibri"/>
              </a:rPr>
              <a:t>the</a:t>
            </a:r>
            <a:r>
              <a:rPr sz="1900" spc="-60" dirty="0">
                <a:latin typeface="Calibri"/>
                <a:cs typeface="Calibri"/>
              </a:rPr>
              <a:t> </a:t>
            </a:r>
            <a:r>
              <a:rPr sz="1900" dirty="0">
                <a:latin typeface="Calibri"/>
                <a:cs typeface="Calibri"/>
              </a:rPr>
              <a:t>next</a:t>
            </a:r>
            <a:r>
              <a:rPr sz="1900" spc="-40" dirty="0">
                <a:latin typeface="Calibri"/>
                <a:cs typeface="Calibri"/>
              </a:rPr>
              <a:t> </a:t>
            </a:r>
            <a:r>
              <a:rPr sz="1900" spc="-10" dirty="0">
                <a:latin typeface="Calibri"/>
                <a:cs typeface="Calibri"/>
              </a:rPr>
              <a:t>stage</a:t>
            </a:r>
            <a:r>
              <a:rPr sz="1900" spc="-50" dirty="0">
                <a:latin typeface="Calibri"/>
                <a:cs typeface="Calibri"/>
              </a:rPr>
              <a:t> </a:t>
            </a:r>
            <a:r>
              <a:rPr sz="1900" dirty="0">
                <a:latin typeface="Calibri"/>
                <a:cs typeface="Calibri"/>
              </a:rPr>
              <a:t>at</a:t>
            </a:r>
            <a:r>
              <a:rPr sz="1900" spc="-65" dirty="0">
                <a:latin typeface="Calibri"/>
                <a:cs typeface="Calibri"/>
              </a:rPr>
              <a:t> </a:t>
            </a:r>
            <a:r>
              <a:rPr sz="1900" dirty="0">
                <a:latin typeface="Calibri"/>
                <a:cs typeface="Calibri"/>
              </a:rPr>
              <a:t>the</a:t>
            </a:r>
            <a:r>
              <a:rPr sz="1900" spc="-45" dirty="0">
                <a:latin typeface="Calibri"/>
                <a:cs typeface="Calibri"/>
              </a:rPr>
              <a:t> </a:t>
            </a:r>
            <a:r>
              <a:rPr sz="1900" dirty="0">
                <a:latin typeface="Calibri"/>
                <a:cs typeface="Calibri"/>
              </a:rPr>
              <a:t>same</a:t>
            </a:r>
            <a:r>
              <a:rPr sz="1900" spc="-60" dirty="0">
                <a:latin typeface="Calibri"/>
                <a:cs typeface="Calibri"/>
              </a:rPr>
              <a:t> </a:t>
            </a:r>
            <a:r>
              <a:rPr sz="1900" dirty="0">
                <a:latin typeface="Calibri"/>
                <a:cs typeface="Calibri"/>
              </a:rPr>
              <a:t>time,</a:t>
            </a:r>
            <a:r>
              <a:rPr sz="1900" spc="-50" dirty="0">
                <a:latin typeface="Calibri"/>
                <a:cs typeface="Calibri"/>
              </a:rPr>
              <a:t> </a:t>
            </a:r>
            <a:r>
              <a:rPr sz="1900" spc="-10" dirty="0">
                <a:latin typeface="Calibri"/>
                <a:cs typeface="Calibri"/>
              </a:rPr>
              <a:t>therefore</a:t>
            </a:r>
            <a:r>
              <a:rPr sz="1900" spc="-40" dirty="0">
                <a:latin typeface="Calibri"/>
                <a:cs typeface="Calibri"/>
              </a:rPr>
              <a:t> </a:t>
            </a:r>
            <a:r>
              <a:rPr sz="1900" dirty="0">
                <a:latin typeface="Calibri"/>
                <a:cs typeface="Calibri"/>
              </a:rPr>
              <a:t>the</a:t>
            </a:r>
            <a:r>
              <a:rPr sz="1900" spc="-55" dirty="0">
                <a:latin typeface="Calibri"/>
                <a:cs typeface="Calibri"/>
              </a:rPr>
              <a:t> </a:t>
            </a:r>
            <a:r>
              <a:rPr sz="1900" spc="-10" dirty="0">
                <a:latin typeface="Calibri"/>
                <a:cs typeface="Calibri"/>
              </a:rPr>
              <a:t>progression </a:t>
            </a:r>
            <a:r>
              <a:rPr sz="1900" dirty="0">
                <a:latin typeface="Calibri"/>
                <a:cs typeface="Calibri"/>
              </a:rPr>
              <a:t>in</a:t>
            </a:r>
            <a:r>
              <a:rPr sz="1900" spc="-50" dirty="0">
                <a:latin typeface="Calibri"/>
                <a:cs typeface="Calibri"/>
              </a:rPr>
              <a:t> </a:t>
            </a:r>
            <a:r>
              <a:rPr sz="1900" dirty="0">
                <a:latin typeface="Calibri"/>
                <a:cs typeface="Calibri"/>
              </a:rPr>
              <a:t>this</a:t>
            </a:r>
            <a:r>
              <a:rPr sz="1900" spc="-50" dirty="0">
                <a:latin typeface="Calibri"/>
                <a:cs typeface="Calibri"/>
              </a:rPr>
              <a:t> </a:t>
            </a:r>
            <a:r>
              <a:rPr sz="1900" spc="-10" dirty="0">
                <a:latin typeface="Calibri"/>
                <a:cs typeface="Calibri"/>
              </a:rPr>
              <a:t>document</a:t>
            </a:r>
            <a:r>
              <a:rPr sz="1900" spc="-50" dirty="0">
                <a:latin typeface="Calibri"/>
                <a:cs typeface="Calibri"/>
              </a:rPr>
              <a:t> </a:t>
            </a:r>
            <a:r>
              <a:rPr sz="1900" dirty="0">
                <a:latin typeface="Calibri"/>
                <a:cs typeface="Calibri"/>
              </a:rPr>
              <a:t>is</a:t>
            </a:r>
            <a:r>
              <a:rPr sz="1900" spc="-45" dirty="0">
                <a:latin typeface="Calibri"/>
                <a:cs typeface="Calibri"/>
              </a:rPr>
              <a:t> </a:t>
            </a:r>
            <a:r>
              <a:rPr sz="1900" dirty="0">
                <a:latin typeface="Calibri"/>
                <a:cs typeface="Calibri"/>
              </a:rPr>
              <a:t>outlined</a:t>
            </a:r>
            <a:r>
              <a:rPr sz="1900" spc="-25" dirty="0">
                <a:latin typeface="Calibri"/>
                <a:cs typeface="Calibri"/>
              </a:rPr>
              <a:t> </a:t>
            </a:r>
            <a:r>
              <a:rPr sz="1900" dirty="0">
                <a:latin typeface="Calibri"/>
                <a:cs typeface="Calibri"/>
              </a:rPr>
              <a:t>in</a:t>
            </a:r>
            <a:r>
              <a:rPr sz="1900" spc="-45" dirty="0">
                <a:latin typeface="Calibri"/>
                <a:cs typeface="Calibri"/>
              </a:rPr>
              <a:t> </a:t>
            </a:r>
            <a:r>
              <a:rPr sz="1900" spc="-10" dirty="0">
                <a:latin typeface="Calibri"/>
                <a:cs typeface="Calibri"/>
              </a:rPr>
              <a:t>stages.</a:t>
            </a:r>
            <a:r>
              <a:rPr sz="1900" spc="-55" dirty="0">
                <a:latin typeface="Calibri"/>
                <a:cs typeface="Calibri"/>
              </a:rPr>
              <a:t> </a:t>
            </a:r>
            <a:r>
              <a:rPr sz="1900" dirty="0">
                <a:latin typeface="Calibri"/>
                <a:cs typeface="Calibri"/>
              </a:rPr>
              <a:t>Previous</a:t>
            </a:r>
            <a:r>
              <a:rPr sz="1900" spc="-30" dirty="0">
                <a:latin typeface="Calibri"/>
                <a:cs typeface="Calibri"/>
              </a:rPr>
              <a:t> </a:t>
            </a:r>
            <a:r>
              <a:rPr sz="1900" spc="-10" dirty="0">
                <a:latin typeface="Calibri"/>
                <a:cs typeface="Calibri"/>
              </a:rPr>
              <a:t>stages</a:t>
            </a:r>
            <a:r>
              <a:rPr sz="1900" spc="-50" dirty="0">
                <a:latin typeface="Calibri"/>
                <a:cs typeface="Calibri"/>
              </a:rPr>
              <a:t> </a:t>
            </a:r>
            <a:r>
              <a:rPr sz="1900" dirty="0">
                <a:latin typeface="Calibri"/>
                <a:cs typeface="Calibri"/>
              </a:rPr>
              <a:t>may</a:t>
            </a:r>
            <a:r>
              <a:rPr sz="1900" spc="-45" dirty="0">
                <a:latin typeface="Calibri"/>
                <a:cs typeface="Calibri"/>
              </a:rPr>
              <a:t> </a:t>
            </a:r>
            <a:r>
              <a:rPr sz="1900" dirty="0">
                <a:latin typeface="Calibri"/>
                <a:cs typeface="Calibri"/>
              </a:rPr>
              <a:t>need</a:t>
            </a:r>
            <a:r>
              <a:rPr sz="1900" spc="-50" dirty="0">
                <a:latin typeface="Calibri"/>
                <a:cs typeface="Calibri"/>
              </a:rPr>
              <a:t> </a:t>
            </a:r>
            <a:r>
              <a:rPr sz="1900" dirty="0">
                <a:latin typeface="Calibri"/>
                <a:cs typeface="Calibri"/>
              </a:rPr>
              <a:t>to</a:t>
            </a:r>
            <a:r>
              <a:rPr sz="1900" spc="-50" dirty="0">
                <a:latin typeface="Calibri"/>
                <a:cs typeface="Calibri"/>
              </a:rPr>
              <a:t> </a:t>
            </a:r>
            <a:r>
              <a:rPr sz="1900" dirty="0">
                <a:latin typeface="Calibri"/>
                <a:cs typeface="Calibri"/>
              </a:rPr>
              <a:t>be</a:t>
            </a:r>
            <a:r>
              <a:rPr sz="1900" spc="-45" dirty="0">
                <a:latin typeface="Calibri"/>
                <a:cs typeface="Calibri"/>
              </a:rPr>
              <a:t> </a:t>
            </a:r>
            <a:r>
              <a:rPr sz="1900" spc="-10" dirty="0">
                <a:latin typeface="Calibri"/>
                <a:cs typeface="Calibri"/>
              </a:rPr>
              <a:t>revisited </a:t>
            </a:r>
            <a:r>
              <a:rPr sz="1900" dirty="0">
                <a:latin typeface="Calibri"/>
                <a:cs typeface="Calibri"/>
              </a:rPr>
              <a:t>to</a:t>
            </a:r>
            <a:r>
              <a:rPr sz="1900" spc="-55" dirty="0">
                <a:latin typeface="Calibri"/>
                <a:cs typeface="Calibri"/>
              </a:rPr>
              <a:t> </a:t>
            </a:r>
            <a:r>
              <a:rPr sz="1900" spc="-10" dirty="0">
                <a:latin typeface="Calibri"/>
                <a:cs typeface="Calibri"/>
              </a:rPr>
              <a:t>consolidate</a:t>
            </a:r>
            <a:r>
              <a:rPr sz="1900" spc="-35" dirty="0">
                <a:latin typeface="Calibri"/>
                <a:cs typeface="Calibri"/>
              </a:rPr>
              <a:t> </a:t>
            </a:r>
            <a:r>
              <a:rPr sz="1900" spc="-10" dirty="0">
                <a:latin typeface="Calibri"/>
                <a:cs typeface="Calibri"/>
              </a:rPr>
              <a:t>understanding</a:t>
            </a:r>
            <a:r>
              <a:rPr sz="1900" spc="-25" dirty="0">
                <a:latin typeface="Calibri"/>
                <a:cs typeface="Calibri"/>
              </a:rPr>
              <a:t> </a:t>
            </a:r>
            <a:r>
              <a:rPr sz="1900" dirty="0">
                <a:latin typeface="Calibri"/>
                <a:cs typeface="Calibri"/>
              </a:rPr>
              <a:t>when</a:t>
            </a:r>
            <a:r>
              <a:rPr sz="1900" spc="-35" dirty="0">
                <a:latin typeface="Calibri"/>
                <a:cs typeface="Calibri"/>
              </a:rPr>
              <a:t> </a:t>
            </a:r>
            <a:r>
              <a:rPr sz="1900" spc="-10" dirty="0">
                <a:latin typeface="Calibri"/>
                <a:cs typeface="Calibri"/>
              </a:rPr>
              <a:t>introducing</a:t>
            </a:r>
            <a:r>
              <a:rPr sz="1900" spc="-25" dirty="0">
                <a:latin typeface="Calibri"/>
                <a:cs typeface="Calibri"/>
              </a:rPr>
              <a:t> </a:t>
            </a:r>
            <a:r>
              <a:rPr sz="1900" dirty="0">
                <a:latin typeface="Calibri"/>
                <a:cs typeface="Calibri"/>
              </a:rPr>
              <a:t>a</a:t>
            </a:r>
            <a:r>
              <a:rPr sz="1900" spc="-50" dirty="0">
                <a:latin typeface="Calibri"/>
                <a:cs typeface="Calibri"/>
              </a:rPr>
              <a:t> </a:t>
            </a:r>
            <a:r>
              <a:rPr sz="1900" dirty="0">
                <a:latin typeface="Calibri"/>
                <a:cs typeface="Calibri"/>
              </a:rPr>
              <a:t>new</a:t>
            </a:r>
            <a:r>
              <a:rPr sz="1900" spc="-55" dirty="0">
                <a:latin typeface="Calibri"/>
                <a:cs typeface="Calibri"/>
              </a:rPr>
              <a:t> </a:t>
            </a:r>
            <a:r>
              <a:rPr sz="1900" spc="-10" dirty="0">
                <a:latin typeface="Calibri"/>
                <a:cs typeface="Calibri"/>
              </a:rPr>
              <a:t>strategy.</a:t>
            </a:r>
            <a:endParaRPr sz="1900" dirty="0">
              <a:latin typeface="Calibri"/>
              <a:cs typeface="Calibri"/>
            </a:endParaRPr>
          </a:p>
          <a:p>
            <a:pPr>
              <a:lnSpc>
                <a:spcPct val="100000"/>
              </a:lnSpc>
              <a:spcBef>
                <a:spcPts val="25"/>
              </a:spcBef>
            </a:pPr>
            <a:endParaRPr sz="1850" dirty="0">
              <a:latin typeface="Calibri"/>
              <a:cs typeface="Calibri"/>
            </a:endParaRPr>
          </a:p>
          <a:p>
            <a:pPr marL="12700">
              <a:lnSpc>
                <a:spcPct val="100000"/>
              </a:lnSpc>
            </a:pPr>
            <a:r>
              <a:rPr sz="1900" dirty="0">
                <a:latin typeface="Calibri"/>
                <a:cs typeface="Calibri"/>
              </a:rPr>
              <a:t>A</a:t>
            </a:r>
            <a:r>
              <a:rPr sz="1900" spc="-65" dirty="0">
                <a:latin typeface="Calibri"/>
                <a:cs typeface="Calibri"/>
              </a:rPr>
              <a:t> </a:t>
            </a:r>
            <a:r>
              <a:rPr sz="1900" dirty="0">
                <a:latin typeface="Calibri"/>
                <a:cs typeface="Calibri"/>
              </a:rPr>
              <a:t>sound</a:t>
            </a:r>
            <a:r>
              <a:rPr sz="1900" spc="-60" dirty="0">
                <a:latin typeface="Calibri"/>
                <a:cs typeface="Calibri"/>
              </a:rPr>
              <a:t> </a:t>
            </a:r>
            <a:r>
              <a:rPr sz="1900" spc="-10" dirty="0">
                <a:latin typeface="Calibri"/>
                <a:cs typeface="Calibri"/>
              </a:rPr>
              <a:t>understanding</a:t>
            </a:r>
            <a:r>
              <a:rPr sz="1900" spc="-20" dirty="0">
                <a:latin typeface="Calibri"/>
                <a:cs typeface="Calibri"/>
              </a:rPr>
              <a:t> </a:t>
            </a:r>
            <a:r>
              <a:rPr sz="1900" dirty="0">
                <a:latin typeface="Calibri"/>
                <a:cs typeface="Calibri"/>
              </a:rPr>
              <a:t>of</a:t>
            </a:r>
            <a:r>
              <a:rPr sz="1900" spc="-70" dirty="0">
                <a:latin typeface="Calibri"/>
                <a:cs typeface="Calibri"/>
              </a:rPr>
              <a:t> </a:t>
            </a:r>
            <a:r>
              <a:rPr sz="1900" dirty="0">
                <a:latin typeface="Calibri"/>
                <a:cs typeface="Calibri"/>
              </a:rPr>
              <a:t>the</a:t>
            </a:r>
            <a:r>
              <a:rPr sz="1900" spc="-60" dirty="0">
                <a:latin typeface="Calibri"/>
                <a:cs typeface="Calibri"/>
              </a:rPr>
              <a:t> </a:t>
            </a:r>
            <a:r>
              <a:rPr sz="1900" dirty="0">
                <a:latin typeface="Calibri"/>
                <a:cs typeface="Calibri"/>
              </a:rPr>
              <a:t>number</a:t>
            </a:r>
            <a:r>
              <a:rPr sz="1900" spc="-50" dirty="0">
                <a:latin typeface="Calibri"/>
                <a:cs typeface="Calibri"/>
              </a:rPr>
              <a:t> </a:t>
            </a:r>
            <a:r>
              <a:rPr sz="1900" spc="-20" dirty="0">
                <a:latin typeface="Calibri"/>
                <a:cs typeface="Calibri"/>
              </a:rPr>
              <a:t>system</a:t>
            </a:r>
            <a:r>
              <a:rPr sz="1900" spc="-65" dirty="0">
                <a:latin typeface="Calibri"/>
                <a:cs typeface="Calibri"/>
              </a:rPr>
              <a:t> </a:t>
            </a:r>
            <a:r>
              <a:rPr sz="1900" dirty="0">
                <a:latin typeface="Calibri"/>
                <a:cs typeface="Calibri"/>
              </a:rPr>
              <a:t>is</a:t>
            </a:r>
            <a:r>
              <a:rPr sz="1900" spc="-65" dirty="0">
                <a:latin typeface="Calibri"/>
                <a:cs typeface="Calibri"/>
              </a:rPr>
              <a:t> </a:t>
            </a:r>
            <a:r>
              <a:rPr sz="1900" dirty="0">
                <a:latin typeface="Calibri"/>
                <a:cs typeface="Calibri"/>
              </a:rPr>
              <a:t>essential</a:t>
            </a:r>
            <a:r>
              <a:rPr sz="1900" spc="-60" dirty="0">
                <a:latin typeface="Calibri"/>
                <a:cs typeface="Calibri"/>
              </a:rPr>
              <a:t> </a:t>
            </a:r>
            <a:r>
              <a:rPr sz="1900" dirty="0">
                <a:latin typeface="Calibri"/>
                <a:cs typeface="Calibri"/>
              </a:rPr>
              <a:t>for</a:t>
            </a:r>
            <a:r>
              <a:rPr sz="1900" spc="-65" dirty="0">
                <a:latin typeface="Calibri"/>
                <a:cs typeface="Calibri"/>
              </a:rPr>
              <a:t> </a:t>
            </a:r>
            <a:r>
              <a:rPr sz="1900" dirty="0">
                <a:latin typeface="Calibri"/>
                <a:cs typeface="Calibri"/>
              </a:rPr>
              <a:t>children</a:t>
            </a:r>
            <a:r>
              <a:rPr sz="1900" spc="-40" dirty="0">
                <a:latin typeface="Calibri"/>
                <a:cs typeface="Calibri"/>
              </a:rPr>
              <a:t> </a:t>
            </a:r>
            <a:r>
              <a:rPr sz="1900" dirty="0">
                <a:latin typeface="Calibri"/>
                <a:cs typeface="Calibri"/>
              </a:rPr>
              <a:t>to</a:t>
            </a:r>
            <a:r>
              <a:rPr sz="1900" spc="-55" dirty="0">
                <a:latin typeface="Calibri"/>
                <a:cs typeface="Calibri"/>
              </a:rPr>
              <a:t> </a:t>
            </a:r>
            <a:r>
              <a:rPr sz="1900" spc="-10" dirty="0">
                <a:latin typeface="Calibri"/>
                <a:cs typeface="Calibri"/>
              </a:rPr>
              <a:t>carry</a:t>
            </a:r>
            <a:endParaRPr sz="1900" dirty="0">
              <a:latin typeface="Calibri"/>
              <a:cs typeface="Calibri"/>
            </a:endParaRPr>
          </a:p>
          <a:p>
            <a:pPr marL="12700">
              <a:lnSpc>
                <a:spcPct val="100000"/>
              </a:lnSpc>
            </a:pPr>
            <a:r>
              <a:rPr sz="1900" dirty="0">
                <a:latin typeface="Calibri"/>
                <a:cs typeface="Calibri"/>
              </a:rPr>
              <a:t>out</a:t>
            </a:r>
            <a:r>
              <a:rPr sz="1900" spc="-35" dirty="0">
                <a:latin typeface="Calibri"/>
                <a:cs typeface="Calibri"/>
              </a:rPr>
              <a:t> </a:t>
            </a:r>
            <a:r>
              <a:rPr sz="1900" spc="-10" dirty="0">
                <a:latin typeface="Calibri"/>
                <a:cs typeface="Calibri"/>
              </a:rPr>
              <a:t>calculations</a:t>
            </a:r>
            <a:r>
              <a:rPr sz="1900" spc="-25" dirty="0">
                <a:latin typeface="Calibri"/>
                <a:cs typeface="Calibri"/>
              </a:rPr>
              <a:t> </a:t>
            </a:r>
            <a:r>
              <a:rPr sz="1900" spc="-10" dirty="0">
                <a:latin typeface="Calibri"/>
                <a:cs typeface="Calibri"/>
              </a:rPr>
              <a:t>efficiently</a:t>
            </a:r>
            <a:r>
              <a:rPr sz="1900" spc="-15" dirty="0">
                <a:latin typeface="Calibri"/>
                <a:cs typeface="Calibri"/>
              </a:rPr>
              <a:t> </a:t>
            </a:r>
            <a:r>
              <a:rPr sz="1900" dirty="0">
                <a:latin typeface="Calibri"/>
                <a:cs typeface="Calibri"/>
              </a:rPr>
              <a:t>and</a:t>
            </a:r>
            <a:r>
              <a:rPr sz="1900" spc="-25" dirty="0">
                <a:latin typeface="Calibri"/>
                <a:cs typeface="Calibri"/>
              </a:rPr>
              <a:t> </a:t>
            </a:r>
            <a:r>
              <a:rPr sz="1900" spc="-10" dirty="0">
                <a:latin typeface="Calibri"/>
                <a:cs typeface="Calibri"/>
              </a:rPr>
              <a:t>accurately.</a:t>
            </a:r>
            <a:endParaRPr sz="1900" dirty="0">
              <a:latin typeface="Calibri"/>
              <a:cs typeface="Calibri"/>
            </a:endParaRPr>
          </a:p>
          <a:p>
            <a:pPr marR="5080" algn="r">
              <a:lnSpc>
                <a:spcPct val="100000"/>
              </a:lnSpc>
              <a:spcBef>
                <a:spcPts val="1155"/>
              </a:spcBef>
            </a:pPr>
            <a:endParaRPr sz="1400" dirty="0">
              <a:latin typeface="Calibri"/>
              <a:cs typeface="Calibri"/>
            </a:endParaRPr>
          </a:p>
        </p:txBody>
      </p:sp>
      <p:sp>
        <p:nvSpPr>
          <p:cNvPr id="3" name="object 3"/>
          <p:cNvSpPr txBox="1">
            <a:spLocks noGrp="1"/>
          </p:cNvSpPr>
          <p:nvPr>
            <p:ph type="title"/>
          </p:nvPr>
        </p:nvSpPr>
        <p:spPr>
          <a:xfrm>
            <a:off x="3495802" y="235711"/>
            <a:ext cx="1866264" cy="452120"/>
          </a:xfrm>
          <a:prstGeom prst="rect">
            <a:avLst/>
          </a:prstGeom>
        </p:spPr>
        <p:txBody>
          <a:bodyPr vert="horz" wrap="square" lIns="0" tIns="12065" rIns="0" bIns="0" rtlCol="0">
            <a:spAutoFit/>
          </a:bodyPr>
          <a:lstStyle/>
          <a:p>
            <a:pPr marL="12700">
              <a:lnSpc>
                <a:spcPct val="100000"/>
              </a:lnSpc>
              <a:spcBef>
                <a:spcPts val="95"/>
              </a:spcBef>
            </a:pPr>
            <a:r>
              <a:rPr sz="2800" spc="-10" dirty="0"/>
              <a:t>Introduction</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80461" y="222885"/>
            <a:ext cx="3890645" cy="452120"/>
          </a:xfrm>
          <a:prstGeom prst="rect">
            <a:avLst/>
          </a:prstGeom>
        </p:spPr>
        <p:txBody>
          <a:bodyPr vert="horz" wrap="square" lIns="0" tIns="12065" rIns="0" bIns="0" rtlCol="0">
            <a:spAutoFit/>
          </a:bodyPr>
          <a:lstStyle/>
          <a:p>
            <a:pPr marL="12700">
              <a:lnSpc>
                <a:spcPct val="100000"/>
              </a:lnSpc>
              <a:spcBef>
                <a:spcPts val="95"/>
              </a:spcBef>
            </a:pPr>
            <a:r>
              <a:rPr sz="2800" dirty="0"/>
              <a:t>Magnitude</a:t>
            </a:r>
            <a:r>
              <a:rPr sz="2800" spc="-65" dirty="0"/>
              <a:t> </a:t>
            </a:r>
            <a:r>
              <a:rPr sz="2800" dirty="0"/>
              <a:t>of</a:t>
            </a:r>
            <a:r>
              <a:rPr sz="2800" spc="-90" dirty="0"/>
              <a:t> </a:t>
            </a:r>
            <a:r>
              <a:rPr sz="2800" spc="-10" dirty="0"/>
              <a:t>Calculations</a:t>
            </a:r>
            <a:endParaRPr sz="2800"/>
          </a:p>
        </p:txBody>
      </p:sp>
      <p:sp>
        <p:nvSpPr>
          <p:cNvPr id="4" name="object 4"/>
          <p:cNvSpPr txBox="1"/>
          <p:nvPr/>
        </p:nvSpPr>
        <p:spPr>
          <a:xfrm>
            <a:off x="186639" y="1003554"/>
            <a:ext cx="8806180" cy="5146675"/>
          </a:xfrm>
          <a:prstGeom prst="rect">
            <a:avLst/>
          </a:prstGeom>
        </p:spPr>
        <p:txBody>
          <a:bodyPr vert="horz" wrap="square" lIns="0" tIns="10795" rIns="0" bIns="0" rtlCol="0">
            <a:spAutoFit/>
          </a:bodyPr>
          <a:lstStyle/>
          <a:p>
            <a:pPr marL="12700" marR="683260">
              <a:lnSpc>
                <a:spcPct val="100600"/>
              </a:lnSpc>
              <a:spcBef>
                <a:spcPts val="85"/>
              </a:spcBef>
            </a:pPr>
            <a:r>
              <a:rPr sz="1600" b="1" spc="-25" dirty="0">
                <a:latin typeface="Calibri"/>
                <a:cs typeface="Calibri"/>
              </a:rPr>
              <a:t>Year</a:t>
            </a:r>
            <a:r>
              <a:rPr sz="1600" b="1" spc="-15" dirty="0">
                <a:latin typeface="Calibri"/>
                <a:cs typeface="Calibri"/>
              </a:rPr>
              <a:t> </a:t>
            </a:r>
            <a:r>
              <a:rPr sz="1600" b="1" dirty="0">
                <a:latin typeface="Calibri"/>
                <a:cs typeface="Calibri"/>
              </a:rPr>
              <a:t>1</a:t>
            </a:r>
            <a:r>
              <a:rPr sz="1600" b="1" spc="-20" dirty="0">
                <a:latin typeface="Calibri"/>
                <a:cs typeface="Calibri"/>
              </a:rPr>
              <a:t> </a:t>
            </a:r>
            <a:r>
              <a:rPr sz="1600" b="1" dirty="0">
                <a:latin typeface="Calibri"/>
                <a:cs typeface="Calibri"/>
              </a:rPr>
              <a:t>–</a:t>
            </a:r>
            <a:r>
              <a:rPr sz="1600" b="1" spc="-20" dirty="0">
                <a:latin typeface="Calibri"/>
                <a:cs typeface="Calibri"/>
              </a:rPr>
              <a:t> </a:t>
            </a:r>
            <a:r>
              <a:rPr sz="1600" dirty="0">
                <a:latin typeface="Calibri"/>
                <a:cs typeface="Calibri"/>
              </a:rPr>
              <a:t>U</a:t>
            </a:r>
            <a:r>
              <a:rPr sz="1600" spc="-20" dirty="0">
                <a:latin typeface="Calibri"/>
                <a:cs typeface="Calibri"/>
              </a:rPr>
              <a:t> </a:t>
            </a:r>
            <a:r>
              <a:rPr sz="1600" dirty="0">
                <a:latin typeface="Calibri"/>
                <a:cs typeface="Calibri"/>
              </a:rPr>
              <a:t>+</a:t>
            </a:r>
            <a:r>
              <a:rPr sz="1600" spc="-20" dirty="0">
                <a:latin typeface="Calibri"/>
                <a:cs typeface="Calibri"/>
              </a:rPr>
              <a:t> </a:t>
            </a:r>
            <a:r>
              <a:rPr sz="1600" dirty="0">
                <a:latin typeface="Calibri"/>
                <a:cs typeface="Calibri"/>
              </a:rPr>
              <a:t>U,</a:t>
            </a:r>
            <a:r>
              <a:rPr sz="1600" spc="315" dirty="0">
                <a:latin typeface="Calibri"/>
                <a:cs typeface="Calibri"/>
              </a:rPr>
              <a:t> </a:t>
            </a:r>
            <a:r>
              <a:rPr sz="1600" dirty="0">
                <a:latin typeface="Calibri"/>
                <a:cs typeface="Calibri"/>
              </a:rPr>
              <a:t>U</a:t>
            </a:r>
            <a:r>
              <a:rPr sz="1600" spc="-20" dirty="0">
                <a:latin typeface="Calibri"/>
                <a:cs typeface="Calibri"/>
              </a:rPr>
              <a:t> </a:t>
            </a:r>
            <a:r>
              <a:rPr sz="1600" dirty="0">
                <a:latin typeface="Calibri"/>
                <a:cs typeface="Calibri"/>
              </a:rPr>
              <a:t>+</a:t>
            </a:r>
            <a:r>
              <a:rPr sz="1600" spc="-20" dirty="0">
                <a:latin typeface="Calibri"/>
                <a:cs typeface="Calibri"/>
              </a:rPr>
              <a:t> </a:t>
            </a:r>
            <a:r>
              <a:rPr sz="1600" dirty="0">
                <a:latin typeface="Calibri"/>
                <a:cs typeface="Calibri"/>
              </a:rPr>
              <a:t>TU</a:t>
            </a:r>
            <a:r>
              <a:rPr sz="1600" spc="-30" dirty="0">
                <a:latin typeface="Calibri"/>
                <a:cs typeface="Calibri"/>
              </a:rPr>
              <a:t> </a:t>
            </a:r>
            <a:r>
              <a:rPr sz="1600" spc="-10" dirty="0">
                <a:latin typeface="Calibri"/>
                <a:cs typeface="Calibri"/>
              </a:rPr>
              <a:t>(numbers</a:t>
            </a:r>
            <a:r>
              <a:rPr sz="1600" spc="-5" dirty="0">
                <a:latin typeface="Calibri"/>
                <a:cs typeface="Calibri"/>
              </a:rPr>
              <a:t> </a:t>
            </a:r>
            <a:r>
              <a:rPr sz="1600" dirty="0">
                <a:latin typeface="Calibri"/>
                <a:cs typeface="Calibri"/>
              </a:rPr>
              <a:t>up</a:t>
            </a:r>
            <a:r>
              <a:rPr sz="1600" spc="-40" dirty="0">
                <a:latin typeface="Calibri"/>
                <a:cs typeface="Calibri"/>
              </a:rPr>
              <a:t> </a:t>
            </a:r>
            <a:r>
              <a:rPr sz="1600" dirty="0">
                <a:latin typeface="Calibri"/>
                <a:cs typeface="Calibri"/>
              </a:rPr>
              <a:t>to</a:t>
            </a:r>
            <a:r>
              <a:rPr sz="1600" spc="-20" dirty="0">
                <a:latin typeface="Calibri"/>
                <a:cs typeface="Calibri"/>
              </a:rPr>
              <a:t> </a:t>
            </a:r>
            <a:r>
              <a:rPr sz="1600" dirty="0">
                <a:latin typeface="Calibri"/>
                <a:cs typeface="Calibri"/>
              </a:rPr>
              <a:t>20)</a:t>
            </a:r>
            <a:r>
              <a:rPr sz="1600" spc="-10" dirty="0">
                <a:latin typeface="Calibri"/>
                <a:cs typeface="Calibri"/>
              </a:rPr>
              <a:t> including</a:t>
            </a:r>
            <a:r>
              <a:rPr sz="1600" spc="-55" dirty="0">
                <a:latin typeface="Calibri"/>
                <a:cs typeface="Calibri"/>
              </a:rPr>
              <a:t> </a:t>
            </a:r>
            <a:r>
              <a:rPr sz="1600" dirty="0">
                <a:latin typeface="Calibri"/>
                <a:cs typeface="Calibri"/>
              </a:rPr>
              <a:t>adding</a:t>
            </a:r>
            <a:r>
              <a:rPr sz="1600" spc="-50" dirty="0">
                <a:latin typeface="Calibri"/>
                <a:cs typeface="Calibri"/>
              </a:rPr>
              <a:t> </a:t>
            </a:r>
            <a:r>
              <a:rPr sz="1600" spc="-10" dirty="0">
                <a:latin typeface="Calibri"/>
                <a:cs typeface="Calibri"/>
              </a:rPr>
              <a:t>zero, </a:t>
            </a:r>
            <a:r>
              <a:rPr sz="1600" dirty="0">
                <a:latin typeface="Calibri"/>
                <a:cs typeface="Calibri"/>
              </a:rPr>
              <a:t>U</a:t>
            </a:r>
            <a:r>
              <a:rPr sz="1600" spc="20" dirty="0">
                <a:latin typeface="Calibri"/>
                <a:cs typeface="Calibri"/>
              </a:rPr>
              <a:t> </a:t>
            </a:r>
            <a:r>
              <a:rPr sz="1600" dirty="0">
                <a:latin typeface="Calibri"/>
                <a:cs typeface="Calibri"/>
              </a:rPr>
              <a:t>–</a:t>
            </a:r>
            <a:r>
              <a:rPr sz="1600" spc="-20" dirty="0">
                <a:latin typeface="Calibri"/>
                <a:cs typeface="Calibri"/>
              </a:rPr>
              <a:t> </a:t>
            </a:r>
            <a:r>
              <a:rPr sz="1600" dirty="0">
                <a:latin typeface="Calibri"/>
                <a:cs typeface="Calibri"/>
              </a:rPr>
              <a:t>U,</a:t>
            </a:r>
            <a:r>
              <a:rPr sz="1600" spc="-20" dirty="0">
                <a:latin typeface="Calibri"/>
                <a:cs typeface="Calibri"/>
              </a:rPr>
              <a:t> </a:t>
            </a:r>
            <a:r>
              <a:rPr sz="1600" dirty="0">
                <a:latin typeface="Calibri"/>
                <a:cs typeface="Calibri"/>
              </a:rPr>
              <a:t>TU</a:t>
            </a:r>
            <a:r>
              <a:rPr sz="1600" spc="-25" dirty="0">
                <a:latin typeface="Calibri"/>
                <a:cs typeface="Calibri"/>
              </a:rPr>
              <a:t> </a:t>
            </a:r>
            <a:r>
              <a:rPr sz="1600" dirty="0">
                <a:latin typeface="Calibri"/>
                <a:cs typeface="Calibri"/>
              </a:rPr>
              <a:t>–</a:t>
            </a:r>
            <a:r>
              <a:rPr sz="1600" spc="-15" dirty="0">
                <a:latin typeface="Calibri"/>
                <a:cs typeface="Calibri"/>
              </a:rPr>
              <a:t> </a:t>
            </a:r>
            <a:r>
              <a:rPr sz="1600" dirty="0">
                <a:latin typeface="Calibri"/>
                <a:cs typeface="Calibri"/>
              </a:rPr>
              <a:t>U</a:t>
            </a:r>
            <a:r>
              <a:rPr sz="1600" spc="-20" dirty="0">
                <a:latin typeface="Calibri"/>
                <a:cs typeface="Calibri"/>
              </a:rPr>
              <a:t> </a:t>
            </a:r>
            <a:r>
              <a:rPr sz="1600" spc="-10" dirty="0">
                <a:latin typeface="Calibri"/>
                <a:cs typeface="Calibri"/>
              </a:rPr>
              <a:t>(numbers</a:t>
            </a:r>
            <a:r>
              <a:rPr sz="1600" spc="-20" dirty="0">
                <a:latin typeface="Calibri"/>
                <a:cs typeface="Calibri"/>
              </a:rPr>
              <a:t> </a:t>
            </a:r>
            <a:r>
              <a:rPr sz="1600" dirty="0">
                <a:latin typeface="Calibri"/>
                <a:cs typeface="Calibri"/>
              </a:rPr>
              <a:t>up</a:t>
            </a:r>
            <a:r>
              <a:rPr sz="1600" spc="-30" dirty="0">
                <a:latin typeface="Calibri"/>
                <a:cs typeface="Calibri"/>
              </a:rPr>
              <a:t> </a:t>
            </a:r>
            <a:r>
              <a:rPr sz="1600" dirty="0">
                <a:latin typeface="Calibri"/>
                <a:cs typeface="Calibri"/>
              </a:rPr>
              <a:t>to</a:t>
            </a:r>
            <a:r>
              <a:rPr sz="1600" spc="-25" dirty="0">
                <a:latin typeface="Calibri"/>
                <a:cs typeface="Calibri"/>
              </a:rPr>
              <a:t> 20) </a:t>
            </a:r>
            <a:r>
              <a:rPr sz="1600" spc="-10" dirty="0">
                <a:latin typeface="Calibri"/>
                <a:cs typeface="Calibri"/>
              </a:rPr>
              <a:t>including</a:t>
            </a:r>
            <a:r>
              <a:rPr sz="1600" spc="-60" dirty="0">
                <a:latin typeface="Calibri"/>
                <a:cs typeface="Calibri"/>
              </a:rPr>
              <a:t> </a:t>
            </a:r>
            <a:r>
              <a:rPr sz="1600" spc="-10" dirty="0">
                <a:latin typeface="Calibri"/>
                <a:cs typeface="Calibri"/>
              </a:rPr>
              <a:t>subtracting</a:t>
            </a:r>
            <a:r>
              <a:rPr sz="1600" spc="-30" dirty="0">
                <a:latin typeface="Calibri"/>
                <a:cs typeface="Calibri"/>
              </a:rPr>
              <a:t> </a:t>
            </a:r>
            <a:r>
              <a:rPr sz="1600" spc="-10" dirty="0">
                <a:latin typeface="Calibri"/>
                <a:cs typeface="Calibri"/>
              </a:rPr>
              <a:t>zero,</a:t>
            </a:r>
            <a:r>
              <a:rPr sz="1600" spc="5" dirty="0">
                <a:latin typeface="Calibri"/>
                <a:cs typeface="Calibri"/>
              </a:rPr>
              <a:t> </a:t>
            </a:r>
            <a:r>
              <a:rPr sz="1600" dirty="0">
                <a:latin typeface="Calibri"/>
                <a:cs typeface="Calibri"/>
              </a:rPr>
              <a:t>U</a:t>
            </a:r>
            <a:r>
              <a:rPr sz="1600" spc="-30" dirty="0">
                <a:latin typeface="Calibri"/>
                <a:cs typeface="Calibri"/>
              </a:rPr>
              <a:t> </a:t>
            </a:r>
            <a:r>
              <a:rPr sz="1600" dirty="0">
                <a:latin typeface="Calibri"/>
                <a:cs typeface="Calibri"/>
              </a:rPr>
              <a:t>x</a:t>
            </a:r>
            <a:r>
              <a:rPr sz="1600" spc="-25" dirty="0">
                <a:latin typeface="Calibri"/>
                <a:cs typeface="Calibri"/>
              </a:rPr>
              <a:t> </a:t>
            </a:r>
            <a:r>
              <a:rPr sz="1600" dirty="0">
                <a:latin typeface="Calibri"/>
                <a:cs typeface="Calibri"/>
              </a:rPr>
              <a:t>U,</a:t>
            </a:r>
            <a:r>
              <a:rPr sz="1600" spc="-20" dirty="0">
                <a:latin typeface="Calibri"/>
                <a:cs typeface="Calibri"/>
              </a:rPr>
              <a:t> </a:t>
            </a:r>
            <a:r>
              <a:rPr sz="1600" dirty="0">
                <a:latin typeface="Calibri"/>
                <a:cs typeface="Calibri"/>
              </a:rPr>
              <a:t>U</a:t>
            </a:r>
            <a:r>
              <a:rPr sz="1600" spc="-5" dirty="0">
                <a:latin typeface="Calibri"/>
                <a:cs typeface="Calibri"/>
              </a:rPr>
              <a:t> </a:t>
            </a:r>
            <a:r>
              <a:rPr sz="1600" dirty="0">
                <a:latin typeface="Arial"/>
                <a:cs typeface="Arial"/>
              </a:rPr>
              <a:t>÷</a:t>
            </a:r>
            <a:r>
              <a:rPr sz="1600" spc="-100" dirty="0">
                <a:latin typeface="Arial"/>
                <a:cs typeface="Arial"/>
              </a:rPr>
              <a:t> </a:t>
            </a:r>
            <a:r>
              <a:rPr sz="1600" spc="-50" dirty="0">
                <a:latin typeface="Calibri"/>
                <a:cs typeface="Calibri"/>
              </a:rPr>
              <a:t>U</a:t>
            </a:r>
            <a:endParaRPr sz="1600" dirty="0">
              <a:latin typeface="Calibri"/>
              <a:cs typeface="Calibri"/>
            </a:endParaRPr>
          </a:p>
          <a:p>
            <a:pPr>
              <a:lnSpc>
                <a:spcPct val="100000"/>
              </a:lnSpc>
              <a:spcBef>
                <a:spcPts val="25"/>
              </a:spcBef>
            </a:pPr>
            <a:endParaRPr sz="1550" dirty="0">
              <a:latin typeface="Calibri"/>
              <a:cs typeface="Calibri"/>
            </a:endParaRPr>
          </a:p>
          <a:p>
            <a:pPr marL="12700">
              <a:lnSpc>
                <a:spcPct val="100000"/>
              </a:lnSpc>
            </a:pPr>
            <a:r>
              <a:rPr sz="1600" b="1" spc="-25" dirty="0">
                <a:latin typeface="Calibri"/>
                <a:cs typeface="Calibri"/>
              </a:rPr>
              <a:t>Year</a:t>
            </a:r>
            <a:r>
              <a:rPr sz="1600" b="1" spc="-10" dirty="0">
                <a:latin typeface="Calibri"/>
                <a:cs typeface="Calibri"/>
              </a:rPr>
              <a:t> </a:t>
            </a:r>
            <a:r>
              <a:rPr sz="1600" b="1" dirty="0">
                <a:latin typeface="Calibri"/>
                <a:cs typeface="Calibri"/>
              </a:rPr>
              <a:t>2</a:t>
            </a:r>
            <a:r>
              <a:rPr sz="1600" b="1" spc="-25" dirty="0">
                <a:latin typeface="Calibri"/>
                <a:cs typeface="Calibri"/>
              </a:rPr>
              <a:t> </a:t>
            </a:r>
            <a:r>
              <a:rPr sz="1600" b="1" dirty="0">
                <a:latin typeface="Calibri"/>
                <a:cs typeface="Calibri"/>
              </a:rPr>
              <a:t>-</a:t>
            </a:r>
            <a:r>
              <a:rPr sz="1600" b="1" spc="-20" dirty="0">
                <a:latin typeface="Calibri"/>
                <a:cs typeface="Calibri"/>
              </a:rPr>
              <a:t> </a:t>
            </a:r>
            <a:r>
              <a:rPr sz="1600" dirty="0">
                <a:latin typeface="Calibri"/>
                <a:cs typeface="Calibri"/>
              </a:rPr>
              <a:t>TU</a:t>
            </a:r>
            <a:r>
              <a:rPr sz="1600" spc="-30" dirty="0">
                <a:latin typeface="Calibri"/>
                <a:cs typeface="Calibri"/>
              </a:rPr>
              <a:t> </a:t>
            </a:r>
            <a:r>
              <a:rPr sz="1600" dirty="0">
                <a:latin typeface="Calibri"/>
                <a:cs typeface="Calibri"/>
              </a:rPr>
              <a:t>+</a:t>
            </a:r>
            <a:r>
              <a:rPr sz="1600" spc="-25" dirty="0">
                <a:latin typeface="Calibri"/>
                <a:cs typeface="Calibri"/>
              </a:rPr>
              <a:t> </a:t>
            </a:r>
            <a:r>
              <a:rPr sz="1600" dirty="0">
                <a:latin typeface="Calibri"/>
                <a:cs typeface="Calibri"/>
              </a:rPr>
              <a:t>U,</a:t>
            </a:r>
            <a:r>
              <a:rPr sz="1600" spc="-15" dirty="0">
                <a:latin typeface="Calibri"/>
                <a:cs typeface="Calibri"/>
              </a:rPr>
              <a:t> </a:t>
            </a:r>
            <a:r>
              <a:rPr sz="1600" dirty="0">
                <a:latin typeface="Calibri"/>
                <a:cs typeface="Calibri"/>
              </a:rPr>
              <a:t>TU</a:t>
            </a:r>
            <a:r>
              <a:rPr sz="1600" spc="-20" dirty="0">
                <a:latin typeface="Calibri"/>
                <a:cs typeface="Calibri"/>
              </a:rPr>
              <a:t> </a:t>
            </a:r>
            <a:r>
              <a:rPr sz="1600" dirty="0">
                <a:latin typeface="Calibri"/>
                <a:cs typeface="Calibri"/>
              </a:rPr>
              <a:t>+</a:t>
            </a:r>
            <a:r>
              <a:rPr sz="1600" spc="-20" dirty="0">
                <a:latin typeface="Calibri"/>
                <a:cs typeface="Calibri"/>
              </a:rPr>
              <a:t> </a:t>
            </a:r>
            <a:r>
              <a:rPr sz="1600" dirty="0">
                <a:latin typeface="Calibri"/>
                <a:cs typeface="Calibri"/>
              </a:rPr>
              <a:t>multiples</a:t>
            </a:r>
            <a:r>
              <a:rPr sz="1600" spc="-50" dirty="0">
                <a:latin typeface="Calibri"/>
                <a:cs typeface="Calibri"/>
              </a:rPr>
              <a:t> </a:t>
            </a:r>
            <a:r>
              <a:rPr sz="1600" dirty="0">
                <a:latin typeface="Calibri"/>
                <a:cs typeface="Calibri"/>
              </a:rPr>
              <a:t>of</a:t>
            </a:r>
            <a:r>
              <a:rPr sz="1600" spc="-25" dirty="0">
                <a:latin typeface="Calibri"/>
                <a:cs typeface="Calibri"/>
              </a:rPr>
              <a:t> </a:t>
            </a:r>
            <a:r>
              <a:rPr sz="1600" dirty="0">
                <a:latin typeface="Calibri"/>
                <a:cs typeface="Calibri"/>
              </a:rPr>
              <a:t>10,</a:t>
            </a:r>
            <a:r>
              <a:rPr sz="1600" spc="-10" dirty="0">
                <a:latin typeface="Calibri"/>
                <a:cs typeface="Calibri"/>
              </a:rPr>
              <a:t> </a:t>
            </a:r>
            <a:r>
              <a:rPr sz="1600" dirty="0">
                <a:latin typeface="Calibri"/>
                <a:cs typeface="Calibri"/>
              </a:rPr>
              <a:t>TU</a:t>
            </a:r>
            <a:r>
              <a:rPr sz="1600" spc="-20" dirty="0">
                <a:latin typeface="Calibri"/>
                <a:cs typeface="Calibri"/>
              </a:rPr>
              <a:t> </a:t>
            </a:r>
            <a:r>
              <a:rPr sz="1600" dirty="0">
                <a:latin typeface="Calibri"/>
                <a:cs typeface="Calibri"/>
              </a:rPr>
              <a:t>+</a:t>
            </a:r>
            <a:r>
              <a:rPr sz="1600" spc="-15" dirty="0">
                <a:latin typeface="Calibri"/>
                <a:cs typeface="Calibri"/>
              </a:rPr>
              <a:t> </a:t>
            </a:r>
            <a:r>
              <a:rPr sz="1600" dirty="0">
                <a:latin typeface="Calibri"/>
                <a:cs typeface="Calibri"/>
              </a:rPr>
              <a:t>TU,</a:t>
            </a:r>
            <a:r>
              <a:rPr sz="1600" spc="-25" dirty="0">
                <a:latin typeface="Calibri"/>
                <a:cs typeface="Calibri"/>
              </a:rPr>
              <a:t> </a:t>
            </a:r>
            <a:r>
              <a:rPr sz="1600" dirty="0">
                <a:latin typeface="Calibri"/>
                <a:cs typeface="Calibri"/>
              </a:rPr>
              <a:t>U</a:t>
            </a:r>
            <a:r>
              <a:rPr sz="1600" spc="-25" dirty="0">
                <a:latin typeface="Calibri"/>
                <a:cs typeface="Calibri"/>
              </a:rPr>
              <a:t> </a:t>
            </a:r>
            <a:r>
              <a:rPr sz="1600" dirty="0">
                <a:latin typeface="Calibri"/>
                <a:cs typeface="Calibri"/>
              </a:rPr>
              <a:t>+</a:t>
            </a:r>
            <a:r>
              <a:rPr sz="1600" spc="-15" dirty="0">
                <a:latin typeface="Calibri"/>
                <a:cs typeface="Calibri"/>
              </a:rPr>
              <a:t> </a:t>
            </a:r>
            <a:r>
              <a:rPr sz="1600" dirty="0">
                <a:latin typeface="Calibri"/>
                <a:cs typeface="Calibri"/>
              </a:rPr>
              <a:t>U</a:t>
            </a:r>
            <a:r>
              <a:rPr sz="1600" spc="-30" dirty="0">
                <a:latin typeface="Calibri"/>
                <a:cs typeface="Calibri"/>
              </a:rPr>
              <a:t> </a:t>
            </a:r>
            <a:r>
              <a:rPr sz="1600" dirty="0">
                <a:latin typeface="Calibri"/>
                <a:cs typeface="Calibri"/>
              </a:rPr>
              <a:t>+</a:t>
            </a:r>
            <a:r>
              <a:rPr sz="1600" spc="-15" dirty="0">
                <a:latin typeface="Calibri"/>
                <a:cs typeface="Calibri"/>
              </a:rPr>
              <a:t> </a:t>
            </a:r>
            <a:r>
              <a:rPr sz="1600" dirty="0">
                <a:latin typeface="Calibri"/>
                <a:cs typeface="Calibri"/>
              </a:rPr>
              <a:t>U,</a:t>
            </a:r>
            <a:r>
              <a:rPr sz="1600" spc="-20" dirty="0">
                <a:latin typeface="Calibri"/>
                <a:cs typeface="Calibri"/>
              </a:rPr>
              <a:t> </a:t>
            </a:r>
            <a:r>
              <a:rPr sz="1600" dirty="0">
                <a:latin typeface="Calibri"/>
                <a:cs typeface="Calibri"/>
              </a:rPr>
              <a:t>TU</a:t>
            </a:r>
            <a:r>
              <a:rPr sz="1600" spc="-20" dirty="0">
                <a:latin typeface="Calibri"/>
                <a:cs typeface="Calibri"/>
              </a:rPr>
              <a:t> </a:t>
            </a:r>
            <a:r>
              <a:rPr sz="1600" dirty="0">
                <a:latin typeface="Calibri"/>
                <a:cs typeface="Calibri"/>
              </a:rPr>
              <a:t>-</a:t>
            </a:r>
            <a:r>
              <a:rPr sz="1600" spc="-35" dirty="0">
                <a:latin typeface="Calibri"/>
                <a:cs typeface="Calibri"/>
              </a:rPr>
              <a:t> </a:t>
            </a:r>
            <a:r>
              <a:rPr sz="1600" dirty="0">
                <a:latin typeface="Calibri"/>
                <a:cs typeface="Calibri"/>
              </a:rPr>
              <a:t>U,</a:t>
            </a:r>
            <a:r>
              <a:rPr sz="1600" spc="-10" dirty="0">
                <a:latin typeface="Calibri"/>
                <a:cs typeface="Calibri"/>
              </a:rPr>
              <a:t> </a:t>
            </a:r>
            <a:r>
              <a:rPr sz="1600" dirty="0">
                <a:latin typeface="Calibri"/>
                <a:cs typeface="Calibri"/>
              </a:rPr>
              <a:t>TU</a:t>
            </a:r>
            <a:r>
              <a:rPr sz="1600" spc="-25" dirty="0">
                <a:latin typeface="Calibri"/>
                <a:cs typeface="Calibri"/>
              </a:rPr>
              <a:t> </a:t>
            </a:r>
            <a:r>
              <a:rPr sz="1600" dirty="0">
                <a:latin typeface="Calibri"/>
                <a:cs typeface="Calibri"/>
              </a:rPr>
              <a:t>–</a:t>
            </a:r>
            <a:r>
              <a:rPr sz="1600" spc="-20" dirty="0">
                <a:latin typeface="Calibri"/>
                <a:cs typeface="Calibri"/>
              </a:rPr>
              <a:t> </a:t>
            </a:r>
            <a:r>
              <a:rPr sz="1600" dirty="0">
                <a:latin typeface="Calibri"/>
                <a:cs typeface="Calibri"/>
              </a:rPr>
              <a:t>tens,</a:t>
            </a:r>
            <a:r>
              <a:rPr sz="1600" spc="-25" dirty="0">
                <a:latin typeface="Calibri"/>
                <a:cs typeface="Calibri"/>
              </a:rPr>
              <a:t> </a:t>
            </a:r>
            <a:r>
              <a:rPr sz="1600" dirty="0">
                <a:latin typeface="Calibri"/>
                <a:cs typeface="Calibri"/>
              </a:rPr>
              <a:t>TU</a:t>
            </a:r>
            <a:r>
              <a:rPr sz="1600" spc="-35" dirty="0">
                <a:latin typeface="Calibri"/>
                <a:cs typeface="Calibri"/>
              </a:rPr>
              <a:t> </a:t>
            </a:r>
            <a:r>
              <a:rPr sz="1600" dirty="0">
                <a:latin typeface="Calibri"/>
                <a:cs typeface="Calibri"/>
              </a:rPr>
              <a:t>–</a:t>
            </a:r>
            <a:r>
              <a:rPr sz="1600" spc="-20" dirty="0">
                <a:latin typeface="Calibri"/>
                <a:cs typeface="Calibri"/>
              </a:rPr>
              <a:t> </a:t>
            </a:r>
            <a:r>
              <a:rPr sz="1600" dirty="0">
                <a:latin typeface="Calibri"/>
                <a:cs typeface="Calibri"/>
              </a:rPr>
              <a:t>TU,</a:t>
            </a:r>
            <a:r>
              <a:rPr sz="1600" spc="-15" dirty="0">
                <a:latin typeface="Calibri"/>
                <a:cs typeface="Calibri"/>
              </a:rPr>
              <a:t> </a:t>
            </a:r>
            <a:r>
              <a:rPr sz="1600" dirty="0">
                <a:latin typeface="Calibri"/>
                <a:cs typeface="Calibri"/>
              </a:rPr>
              <a:t>TU</a:t>
            </a:r>
            <a:r>
              <a:rPr sz="1600" spc="-30" dirty="0">
                <a:latin typeface="Calibri"/>
                <a:cs typeface="Calibri"/>
              </a:rPr>
              <a:t> </a:t>
            </a:r>
            <a:r>
              <a:rPr sz="1600" dirty="0">
                <a:latin typeface="Calibri"/>
                <a:cs typeface="Calibri"/>
              </a:rPr>
              <a:t>x</a:t>
            </a:r>
            <a:r>
              <a:rPr sz="1600" spc="-25" dirty="0">
                <a:latin typeface="Calibri"/>
                <a:cs typeface="Calibri"/>
              </a:rPr>
              <a:t> </a:t>
            </a:r>
            <a:r>
              <a:rPr sz="1600" dirty="0">
                <a:latin typeface="Calibri"/>
                <a:cs typeface="Calibri"/>
              </a:rPr>
              <a:t>U,</a:t>
            </a:r>
            <a:r>
              <a:rPr sz="1600" spc="-15" dirty="0">
                <a:latin typeface="Calibri"/>
                <a:cs typeface="Calibri"/>
              </a:rPr>
              <a:t> </a:t>
            </a:r>
            <a:r>
              <a:rPr sz="1600" dirty="0">
                <a:latin typeface="Calibri"/>
                <a:cs typeface="Calibri"/>
              </a:rPr>
              <a:t>U</a:t>
            </a:r>
            <a:r>
              <a:rPr sz="1600" spc="-35" dirty="0">
                <a:latin typeface="Calibri"/>
                <a:cs typeface="Calibri"/>
              </a:rPr>
              <a:t> </a:t>
            </a:r>
            <a:r>
              <a:rPr sz="1600" dirty="0">
                <a:latin typeface="Arial"/>
                <a:cs typeface="Arial"/>
              </a:rPr>
              <a:t>÷</a:t>
            </a:r>
            <a:r>
              <a:rPr sz="1600" spc="-105" dirty="0">
                <a:latin typeface="Arial"/>
                <a:cs typeface="Arial"/>
              </a:rPr>
              <a:t> </a:t>
            </a:r>
            <a:r>
              <a:rPr sz="1600" spc="-50" dirty="0">
                <a:latin typeface="Calibri"/>
                <a:cs typeface="Calibri"/>
              </a:rPr>
              <a:t>U</a:t>
            </a:r>
            <a:endParaRPr sz="1600" dirty="0">
              <a:latin typeface="Calibri"/>
              <a:cs typeface="Calibri"/>
            </a:endParaRPr>
          </a:p>
          <a:p>
            <a:pPr>
              <a:lnSpc>
                <a:spcPct val="100000"/>
              </a:lnSpc>
              <a:spcBef>
                <a:spcPts val="20"/>
              </a:spcBef>
            </a:pPr>
            <a:endParaRPr sz="1550" dirty="0">
              <a:latin typeface="Calibri"/>
              <a:cs typeface="Calibri"/>
            </a:endParaRPr>
          </a:p>
          <a:p>
            <a:pPr marL="12700" marR="479425">
              <a:lnSpc>
                <a:spcPct val="100000"/>
              </a:lnSpc>
            </a:pPr>
            <a:r>
              <a:rPr sz="1600" b="1" spc="-25" dirty="0">
                <a:latin typeface="Calibri"/>
                <a:cs typeface="Calibri"/>
              </a:rPr>
              <a:t>Year</a:t>
            </a:r>
            <a:r>
              <a:rPr sz="1600" b="1" spc="-10" dirty="0">
                <a:latin typeface="Calibri"/>
                <a:cs typeface="Calibri"/>
              </a:rPr>
              <a:t> </a:t>
            </a:r>
            <a:r>
              <a:rPr sz="1600" b="1" dirty="0">
                <a:latin typeface="Calibri"/>
                <a:cs typeface="Calibri"/>
              </a:rPr>
              <a:t>3</a:t>
            </a:r>
            <a:r>
              <a:rPr sz="1600" b="1" spc="-25" dirty="0">
                <a:latin typeface="Calibri"/>
                <a:cs typeface="Calibri"/>
              </a:rPr>
              <a:t> </a:t>
            </a:r>
            <a:r>
              <a:rPr sz="1600" b="1" dirty="0">
                <a:latin typeface="Calibri"/>
                <a:cs typeface="Calibri"/>
              </a:rPr>
              <a:t>–</a:t>
            </a:r>
            <a:r>
              <a:rPr sz="1600" b="1" spc="-20" dirty="0">
                <a:latin typeface="Calibri"/>
                <a:cs typeface="Calibri"/>
              </a:rPr>
              <a:t> </a:t>
            </a:r>
            <a:r>
              <a:rPr sz="1600" dirty="0">
                <a:latin typeface="Calibri"/>
                <a:cs typeface="Calibri"/>
              </a:rPr>
              <a:t>add</a:t>
            </a:r>
            <a:r>
              <a:rPr sz="1600" spc="-30" dirty="0">
                <a:latin typeface="Calibri"/>
                <a:cs typeface="Calibri"/>
              </a:rPr>
              <a:t> </a:t>
            </a:r>
            <a:r>
              <a:rPr sz="1600" spc="-10" dirty="0">
                <a:latin typeface="Calibri"/>
                <a:cs typeface="Calibri"/>
              </a:rPr>
              <a:t>numbers</a:t>
            </a:r>
            <a:r>
              <a:rPr sz="1600" spc="-15" dirty="0">
                <a:latin typeface="Calibri"/>
                <a:cs typeface="Calibri"/>
              </a:rPr>
              <a:t> </a:t>
            </a:r>
            <a:r>
              <a:rPr sz="1600" dirty="0">
                <a:latin typeface="Calibri"/>
                <a:cs typeface="Calibri"/>
              </a:rPr>
              <a:t>with</a:t>
            </a:r>
            <a:r>
              <a:rPr sz="1600" spc="-30" dirty="0">
                <a:latin typeface="Calibri"/>
                <a:cs typeface="Calibri"/>
              </a:rPr>
              <a:t> </a:t>
            </a:r>
            <a:r>
              <a:rPr sz="1600" dirty="0">
                <a:latin typeface="Calibri"/>
                <a:cs typeface="Calibri"/>
              </a:rPr>
              <a:t>up</a:t>
            </a:r>
            <a:r>
              <a:rPr sz="1600" spc="-35" dirty="0">
                <a:latin typeface="Calibri"/>
                <a:cs typeface="Calibri"/>
              </a:rPr>
              <a:t> </a:t>
            </a:r>
            <a:r>
              <a:rPr sz="1600" dirty="0">
                <a:latin typeface="Calibri"/>
                <a:cs typeface="Calibri"/>
              </a:rPr>
              <a:t>to</a:t>
            </a:r>
            <a:r>
              <a:rPr sz="1600" spc="-15" dirty="0">
                <a:latin typeface="Calibri"/>
                <a:cs typeface="Calibri"/>
              </a:rPr>
              <a:t> </a:t>
            </a:r>
            <a:r>
              <a:rPr sz="1600" spc="-20" dirty="0">
                <a:latin typeface="Calibri"/>
                <a:cs typeface="Calibri"/>
              </a:rPr>
              <a:t>three-</a:t>
            </a:r>
            <a:r>
              <a:rPr sz="1600" dirty="0">
                <a:latin typeface="Calibri"/>
                <a:cs typeface="Calibri"/>
              </a:rPr>
              <a:t>digits,</a:t>
            </a:r>
            <a:r>
              <a:rPr sz="1600" spc="-30" dirty="0">
                <a:latin typeface="Calibri"/>
                <a:cs typeface="Calibri"/>
              </a:rPr>
              <a:t> </a:t>
            </a:r>
            <a:r>
              <a:rPr sz="1600" dirty="0">
                <a:latin typeface="Calibri"/>
                <a:cs typeface="Calibri"/>
              </a:rPr>
              <a:t>HTU</a:t>
            </a:r>
            <a:r>
              <a:rPr sz="1600" spc="-30" dirty="0">
                <a:latin typeface="Calibri"/>
                <a:cs typeface="Calibri"/>
              </a:rPr>
              <a:t> </a:t>
            </a:r>
            <a:r>
              <a:rPr sz="1600" dirty="0">
                <a:latin typeface="Calibri"/>
                <a:cs typeface="Calibri"/>
              </a:rPr>
              <a:t>+</a:t>
            </a:r>
            <a:r>
              <a:rPr sz="1600" spc="-25" dirty="0">
                <a:latin typeface="Calibri"/>
                <a:cs typeface="Calibri"/>
              </a:rPr>
              <a:t> </a:t>
            </a:r>
            <a:r>
              <a:rPr sz="1600" dirty="0">
                <a:latin typeface="Calibri"/>
                <a:cs typeface="Calibri"/>
              </a:rPr>
              <a:t>multiples</a:t>
            </a:r>
            <a:r>
              <a:rPr sz="1600" spc="-50" dirty="0">
                <a:latin typeface="Calibri"/>
                <a:cs typeface="Calibri"/>
              </a:rPr>
              <a:t> </a:t>
            </a:r>
            <a:r>
              <a:rPr sz="1600" dirty="0">
                <a:latin typeface="Calibri"/>
                <a:cs typeface="Calibri"/>
              </a:rPr>
              <a:t>of</a:t>
            </a:r>
            <a:r>
              <a:rPr sz="1600" spc="-15" dirty="0">
                <a:latin typeface="Calibri"/>
                <a:cs typeface="Calibri"/>
              </a:rPr>
              <a:t> </a:t>
            </a:r>
            <a:r>
              <a:rPr sz="1600" dirty="0">
                <a:latin typeface="Calibri"/>
                <a:cs typeface="Calibri"/>
              </a:rPr>
              <a:t>10,</a:t>
            </a:r>
            <a:r>
              <a:rPr sz="1600" spc="-10" dirty="0">
                <a:latin typeface="Calibri"/>
                <a:cs typeface="Calibri"/>
              </a:rPr>
              <a:t> </a:t>
            </a:r>
            <a:r>
              <a:rPr sz="1600" dirty="0">
                <a:latin typeface="Calibri"/>
                <a:cs typeface="Calibri"/>
              </a:rPr>
              <a:t>HTU</a:t>
            </a:r>
            <a:r>
              <a:rPr sz="1600" spc="-15" dirty="0">
                <a:latin typeface="Calibri"/>
                <a:cs typeface="Calibri"/>
              </a:rPr>
              <a:t> </a:t>
            </a:r>
            <a:r>
              <a:rPr sz="1600" dirty="0">
                <a:latin typeface="Calibri"/>
                <a:cs typeface="Calibri"/>
              </a:rPr>
              <a:t>+</a:t>
            </a:r>
            <a:r>
              <a:rPr sz="1600" spc="-30" dirty="0">
                <a:latin typeface="Calibri"/>
                <a:cs typeface="Calibri"/>
              </a:rPr>
              <a:t> </a:t>
            </a:r>
            <a:r>
              <a:rPr sz="1600" spc="-10" dirty="0">
                <a:latin typeface="Calibri"/>
                <a:cs typeface="Calibri"/>
              </a:rPr>
              <a:t>multiples</a:t>
            </a:r>
            <a:r>
              <a:rPr sz="1600" spc="-45" dirty="0">
                <a:latin typeface="Calibri"/>
                <a:cs typeface="Calibri"/>
              </a:rPr>
              <a:t> </a:t>
            </a:r>
            <a:r>
              <a:rPr sz="1600" dirty="0">
                <a:latin typeface="Calibri"/>
                <a:cs typeface="Calibri"/>
              </a:rPr>
              <a:t>of</a:t>
            </a:r>
            <a:r>
              <a:rPr sz="1600" spc="-25" dirty="0">
                <a:latin typeface="Calibri"/>
                <a:cs typeface="Calibri"/>
              </a:rPr>
              <a:t> </a:t>
            </a:r>
            <a:r>
              <a:rPr sz="1600" dirty="0">
                <a:latin typeface="Calibri"/>
                <a:cs typeface="Calibri"/>
              </a:rPr>
              <a:t>100,</a:t>
            </a:r>
            <a:r>
              <a:rPr sz="1600" spc="5" dirty="0">
                <a:latin typeface="Calibri"/>
                <a:cs typeface="Calibri"/>
              </a:rPr>
              <a:t> </a:t>
            </a:r>
            <a:r>
              <a:rPr sz="1600" spc="-10" dirty="0">
                <a:latin typeface="Calibri"/>
                <a:cs typeface="Calibri"/>
              </a:rPr>
              <a:t>subtract numbers</a:t>
            </a:r>
            <a:r>
              <a:rPr sz="1600" spc="-25" dirty="0">
                <a:latin typeface="Calibri"/>
                <a:cs typeface="Calibri"/>
              </a:rPr>
              <a:t> </a:t>
            </a:r>
            <a:r>
              <a:rPr sz="1600" dirty="0">
                <a:latin typeface="Calibri"/>
                <a:cs typeface="Calibri"/>
              </a:rPr>
              <a:t>up</a:t>
            </a:r>
            <a:r>
              <a:rPr sz="1600" spc="-35" dirty="0">
                <a:latin typeface="Calibri"/>
                <a:cs typeface="Calibri"/>
              </a:rPr>
              <a:t> </a:t>
            </a:r>
            <a:r>
              <a:rPr sz="1600" dirty="0">
                <a:latin typeface="Calibri"/>
                <a:cs typeface="Calibri"/>
              </a:rPr>
              <a:t>to</a:t>
            </a:r>
            <a:r>
              <a:rPr sz="1600" spc="-35" dirty="0">
                <a:latin typeface="Calibri"/>
                <a:cs typeface="Calibri"/>
              </a:rPr>
              <a:t> </a:t>
            </a:r>
            <a:r>
              <a:rPr sz="1600" spc="-20" dirty="0">
                <a:latin typeface="Calibri"/>
                <a:cs typeface="Calibri"/>
              </a:rPr>
              <a:t>three-</a:t>
            </a:r>
            <a:r>
              <a:rPr sz="1600" dirty="0">
                <a:latin typeface="Calibri"/>
                <a:cs typeface="Calibri"/>
              </a:rPr>
              <a:t>digits,</a:t>
            </a:r>
            <a:r>
              <a:rPr sz="1600" spc="-35" dirty="0">
                <a:latin typeface="Calibri"/>
                <a:cs typeface="Calibri"/>
              </a:rPr>
              <a:t> </a:t>
            </a:r>
            <a:r>
              <a:rPr sz="1600" dirty="0">
                <a:latin typeface="Calibri"/>
                <a:cs typeface="Calibri"/>
              </a:rPr>
              <a:t>HTU</a:t>
            </a:r>
            <a:r>
              <a:rPr sz="1600" spc="-10" dirty="0">
                <a:latin typeface="Calibri"/>
                <a:cs typeface="Calibri"/>
              </a:rPr>
              <a:t> </a:t>
            </a:r>
            <a:r>
              <a:rPr sz="1600" dirty="0">
                <a:latin typeface="Calibri"/>
                <a:cs typeface="Calibri"/>
              </a:rPr>
              <a:t>–</a:t>
            </a:r>
            <a:r>
              <a:rPr sz="1600" spc="-25" dirty="0">
                <a:latin typeface="Calibri"/>
                <a:cs typeface="Calibri"/>
              </a:rPr>
              <a:t> </a:t>
            </a:r>
            <a:r>
              <a:rPr sz="1600" dirty="0">
                <a:latin typeface="Calibri"/>
                <a:cs typeface="Calibri"/>
              </a:rPr>
              <a:t>U,</a:t>
            </a:r>
            <a:r>
              <a:rPr sz="1600" spc="-25" dirty="0">
                <a:latin typeface="Calibri"/>
                <a:cs typeface="Calibri"/>
              </a:rPr>
              <a:t> </a:t>
            </a:r>
            <a:r>
              <a:rPr sz="1600" dirty="0">
                <a:latin typeface="Calibri"/>
                <a:cs typeface="Calibri"/>
              </a:rPr>
              <a:t>HTU</a:t>
            </a:r>
            <a:r>
              <a:rPr sz="1600" spc="-30" dirty="0">
                <a:latin typeface="Calibri"/>
                <a:cs typeface="Calibri"/>
              </a:rPr>
              <a:t> </a:t>
            </a:r>
            <a:r>
              <a:rPr sz="1600" dirty="0">
                <a:latin typeface="Calibri"/>
                <a:cs typeface="Calibri"/>
              </a:rPr>
              <a:t>–</a:t>
            </a:r>
            <a:r>
              <a:rPr sz="1600" spc="-25" dirty="0">
                <a:latin typeface="Calibri"/>
                <a:cs typeface="Calibri"/>
              </a:rPr>
              <a:t> </a:t>
            </a:r>
            <a:r>
              <a:rPr sz="1600" dirty="0">
                <a:latin typeface="Calibri"/>
                <a:cs typeface="Calibri"/>
              </a:rPr>
              <a:t>multiples</a:t>
            </a:r>
            <a:r>
              <a:rPr sz="1600" spc="-55" dirty="0">
                <a:latin typeface="Calibri"/>
                <a:cs typeface="Calibri"/>
              </a:rPr>
              <a:t> </a:t>
            </a:r>
            <a:r>
              <a:rPr sz="1600" dirty="0">
                <a:latin typeface="Calibri"/>
                <a:cs typeface="Calibri"/>
              </a:rPr>
              <a:t>of</a:t>
            </a:r>
            <a:r>
              <a:rPr sz="1600" spc="-20" dirty="0">
                <a:latin typeface="Calibri"/>
                <a:cs typeface="Calibri"/>
              </a:rPr>
              <a:t> </a:t>
            </a:r>
            <a:r>
              <a:rPr sz="1600" dirty="0">
                <a:latin typeface="Calibri"/>
                <a:cs typeface="Calibri"/>
              </a:rPr>
              <a:t>10,</a:t>
            </a:r>
            <a:r>
              <a:rPr sz="1600" spc="-10" dirty="0">
                <a:latin typeface="Calibri"/>
                <a:cs typeface="Calibri"/>
              </a:rPr>
              <a:t> </a:t>
            </a:r>
            <a:r>
              <a:rPr sz="1600" dirty="0">
                <a:latin typeface="Calibri"/>
                <a:cs typeface="Calibri"/>
              </a:rPr>
              <a:t>HTU</a:t>
            </a:r>
            <a:r>
              <a:rPr sz="1600" spc="-15" dirty="0">
                <a:latin typeface="Calibri"/>
                <a:cs typeface="Calibri"/>
              </a:rPr>
              <a:t> </a:t>
            </a:r>
            <a:r>
              <a:rPr sz="1600" dirty="0">
                <a:latin typeface="Calibri"/>
                <a:cs typeface="Calibri"/>
              </a:rPr>
              <a:t>–</a:t>
            </a:r>
            <a:r>
              <a:rPr sz="1600" spc="-25" dirty="0">
                <a:latin typeface="Calibri"/>
                <a:cs typeface="Calibri"/>
              </a:rPr>
              <a:t> </a:t>
            </a:r>
            <a:r>
              <a:rPr sz="1600" dirty="0">
                <a:latin typeface="Calibri"/>
                <a:cs typeface="Calibri"/>
              </a:rPr>
              <a:t>multiples</a:t>
            </a:r>
            <a:r>
              <a:rPr sz="1600" spc="-55"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100, HTU</a:t>
            </a:r>
            <a:r>
              <a:rPr sz="1600" spc="-15" dirty="0">
                <a:latin typeface="Calibri"/>
                <a:cs typeface="Calibri"/>
              </a:rPr>
              <a:t> </a:t>
            </a:r>
            <a:r>
              <a:rPr sz="1600" dirty="0">
                <a:latin typeface="Calibri"/>
                <a:cs typeface="Calibri"/>
              </a:rPr>
              <a:t>–</a:t>
            </a:r>
            <a:r>
              <a:rPr sz="1600" spc="-35" dirty="0">
                <a:latin typeface="Calibri"/>
                <a:cs typeface="Calibri"/>
              </a:rPr>
              <a:t> </a:t>
            </a:r>
            <a:r>
              <a:rPr sz="1600" spc="-20" dirty="0">
                <a:latin typeface="Calibri"/>
                <a:cs typeface="Calibri"/>
              </a:rPr>
              <a:t>HTU,</a:t>
            </a:r>
            <a:endParaRPr sz="1600" dirty="0">
              <a:latin typeface="Calibri"/>
              <a:cs typeface="Calibri"/>
            </a:endParaRPr>
          </a:p>
          <a:p>
            <a:pPr marL="12700">
              <a:lnSpc>
                <a:spcPct val="100000"/>
              </a:lnSpc>
              <a:spcBef>
                <a:spcPts val="10"/>
              </a:spcBef>
            </a:pPr>
            <a:r>
              <a:rPr sz="1600" dirty="0">
                <a:latin typeface="Calibri"/>
                <a:cs typeface="Calibri"/>
              </a:rPr>
              <a:t>TU</a:t>
            </a:r>
            <a:r>
              <a:rPr sz="1600" spc="-30" dirty="0">
                <a:latin typeface="Calibri"/>
                <a:cs typeface="Calibri"/>
              </a:rPr>
              <a:t> </a:t>
            </a:r>
            <a:r>
              <a:rPr sz="1600" dirty="0">
                <a:latin typeface="Calibri"/>
                <a:cs typeface="Calibri"/>
              </a:rPr>
              <a:t>x</a:t>
            </a:r>
            <a:r>
              <a:rPr sz="1600" spc="-25" dirty="0">
                <a:latin typeface="Calibri"/>
                <a:cs typeface="Calibri"/>
              </a:rPr>
              <a:t> </a:t>
            </a:r>
            <a:r>
              <a:rPr sz="1600" dirty="0">
                <a:latin typeface="Calibri"/>
                <a:cs typeface="Calibri"/>
              </a:rPr>
              <a:t>U,</a:t>
            </a:r>
            <a:r>
              <a:rPr sz="1600" spc="-15" dirty="0">
                <a:latin typeface="Calibri"/>
                <a:cs typeface="Calibri"/>
              </a:rPr>
              <a:t> </a:t>
            </a:r>
            <a:r>
              <a:rPr sz="1600" dirty="0">
                <a:latin typeface="Calibri"/>
                <a:cs typeface="Calibri"/>
              </a:rPr>
              <a:t>TU</a:t>
            </a:r>
            <a:r>
              <a:rPr sz="1600" spc="-25" dirty="0">
                <a:latin typeface="Calibri"/>
                <a:cs typeface="Calibri"/>
              </a:rPr>
              <a:t> </a:t>
            </a:r>
            <a:r>
              <a:rPr sz="1600" dirty="0">
                <a:latin typeface="Arial"/>
                <a:cs typeface="Arial"/>
              </a:rPr>
              <a:t>÷</a:t>
            </a:r>
            <a:r>
              <a:rPr sz="1600" spc="-105" dirty="0">
                <a:latin typeface="Arial"/>
                <a:cs typeface="Arial"/>
              </a:rPr>
              <a:t> </a:t>
            </a:r>
            <a:r>
              <a:rPr sz="1600" spc="-50" dirty="0">
                <a:latin typeface="Calibri"/>
                <a:cs typeface="Calibri"/>
              </a:rPr>
              <a:t>U</a:t>
            </a:r>
            <a:endParaRPr sz="1600" dirty="0">
              <a:latin typeface="Calibri"/>
              <a:cs typeface="Calibri"/>
            </a:endParaRPr>
          </a:p>
          <a:p>
            <a:pPr>
              <a:lnSpc>
                <a:spcPct val="100000"/>
              </a:lnSpc>
              <a:spcBef>
                <a:spcPts val="10"/>
              </a:spcBef>
            </a:pPr>
            <a:endParaRPr sz="1550" dirty="0">
              <a:latin typeface="Calibri"/>
              <a:cs typeface="Calibri"/>
            </a:endParaRPr>
          </a:p>
          <a:p>
            <a:pPr marL="12700" marR="5080">
              <a:lnSpc>
                <a:spcPct val="100299"/>
              </a:lnSpc>
              <a:spcBef>
                <a:spcPts val="5"/>
              </a:spcBef>
            </a:pPr>
            <a:r>
              <a:rPr sz="1600" b="1" spc="-25" dirty="0">
                <a:latin typeface="Calibri"/>
                <a:cs typeface="Calibri"/>
              </a:rPr>
              <a:t>Year</a:t>
            </a:r>
            <a:r>
              <a:rPr sz="1600" b="1" spc="-20" dirty="0">
                <a:latin typeface="Calibri"/>
                <a:cs typeface="Calibri"/>
              </a:rPr>
              <a:t> </a:t>
            </a:r>
            <a:r>
              <a:rPr sz="1600" b="1" dirty="0">
                <a:latin typeface="Calibri"/>
                <a:cs typeface="Calibri"/>
              </a:rPr>
              <a:t>4</a:t>
            </a:r>
            <a:r>
              <a:rPr sz="1600" b="1" spc="-35" dirty="0">
                <a:latin typeface="Calibri"/>
                <a:cs typeface="Calibri"/>
              </a:rPr>
              <a:t> </a:t>
            </a:r>
            <a:r>
              <a:rPr sz="1600" b="1" dirty="0">
                <a:latin typeface="Calibri"/>
                <a:cs typeface="Calibri"/>
              </a:rPr>
              <a:t>-</a:t>
            </a:r>
            <a:r>
              <a:rPr sz="1600" b="1" spc="290" dirty="0">
                <a:latin typeface="Calibri"/>
                <a:cs typeface="Calibri"/>
              </a:rPr>
              <a:t> </a:t>
            </a:r>
            <a:r>
              <a:rPr sz="1600" dirty="0">
                <a:latin typeface="Calibri"/>
                <a:cs typeface="Calibri"/>
              </a:rPr>
              <a:t>add</a:t>
            </a:r>
            <a:r>
              <a:rPr sz="1600" spc="-35" dirty="0">
                <a:latin typeface="Calibri"/>
                <a:cs typeface="Calibri"/>
              </a:rPr>
              <a:t> </a:t>
            </a:r>
            <a:r>
              <a:rPr sz="1600" dirty="0">
                <a:latin typeface="Calibri"/>
                <a:cs typeface="Calibri"/>
              </a:rPr>
              <a:t>and</a:t>
            </a:r>
            <a:r>
              <a:rPr sz="1600" spc="-50" dirty="0">
                <a:latin typeface="Calibri"/>
                <a:cs typeface="Calibri"/>
              </a:rPr>
              <a:t> </a:t>
            </a:r>
            <a:r>
              <a:rPr sz="1600" spc="-10" dirty="0">
                <a:latin typeface="Calibri"/>
                <a:cs typeface="Calibri"/>
              </a:rPr>
              <a:t>subtract</a:t>
            </a:r>
            <a:r>
              <a:rPr sz="1600" spc="-20" dirty="0">
                <a:latin typeface="Calibri"/>
                <a:cs typeface="Calibri"/>
              </a:rPr>
              <a:t> </a:t>
            </a:r>
            <a:r>
              <a:rPr sz="1600" spc="-10" dirty="0">
                <a:latin typeface="Calibri"/>
                <a:cs typeface="Calibri"/>
              </a:rPr>
              <a:t>numbers</a:t>
            </a:r>
            <a:r>
              <a:rPr sz="1600" spc="-30" dirty="0">
                <a:latin typeface="Calibri"/>
                <a:cs typeface="Calibri"/>
              </a:rPr>
              <a:t> </a:t>
            </a:r>
            <a:r>
              <a:rPr sz="1600" dirty="0">
                <a:latin typeface="Calibri"/>
                <a:cs typeface="Calibri"/>
              </a:rPr>
              <a:t>with</a:t>
            </a:r>
            <a:r>
              <a:rPr sz="1600" spc="-40" dirty="0">
                <a:latin typeface="Calibri"/>
                <a:cs typeface="Calibri"/>
              </a:rPr>
              <a:t> </a:t>
            </a:r>
            <a:r>
              <a:rPr sz="1600" dirty="0">
                <a:latin typeface="Calibri"/>
                <a:cs typeface="Calibri"/>
              </a:rPr>
              <a:t>up</a:t>
            </a:r>
            <a:r>
              <a:rPr sz="1600" spc="-30" dirty="0">
                <a:latin typeface="Calibri"/>
                <a:cs typeface="Calibri"/>
              </a:rPr>
              <a:t> </a:t>
            </a:r>
            <a:r>
              <a:rPr sz="1600" dirty="0">
                <a:latin typeface="Calibri"/>
                <a:cs typeface="Calibri"/>
              </a:rPr>
              <a:t>to</a:t>
            </a:r>
            <a:r>
              <a:rPr sz="1600" spc="-40" dirty="0">
                <a:latin typeface="Calibri"/>
                <a:cs typeface="Calibri"/>
              </a:rPr>
              <a:t> </a:t>
            </a:r>
            <a:r>
              <a:rPr sz="1600" spc="-20" dirty="0">
                <a:latin typeface="Calibri"/>
                <a:cs typeface="Calibri"/>
              </a:rPr>
              <a:t>four-</a:t>
            </a:r>
            <a:r>
              <a:rPr sz="1600" dirty="0">
                <a:latin typeface="Calibri"/>
                <a:cs typeface="Calibri"/>
              </a:rPr>
              <a:t>digits,</a:t>
            </a:r>
            <a:r>
              <a:rPr sz="1600" spc="-50" dirty="0">
                <a:latin typeface="Calibri"/>
                <a:cs typeface="Calibri"/>
              </a:rPr>
              <a:t> </a:t>
            </a:r>
            <a:r>
              <a:rPr sz="1600" dirty="0">
                <a:latin typeface="Calibri"/>
                <a:cs typeface="Calibri"/>
              </a:rPr>
              <a:t>ThHTU</a:t>
            </a:r>
            <a:r>
              <a:rPr sz="1600" spc="-35" dirty="0">
                <a:latin typeface="Calibri"/>
                <a:cs typeface="Calibri"/>
              </a:rPr>
              <a:t> </a:t>
            </a:r>
            <a:r>
              <a:rPr sz="1600" dirty="0">
                <a:latin typeface="Calibri"/>
                <a:cs typeface="Calibri"/>
              </a:rPr>
              <a:t>+</a:t>
            </a:r>
            <a:r>
              <a:rPr sz="1600" spc="-30" dirty="0">
                <a:latin typeface="Calibri"/>
                <a:cs typeface="Calibri"/>
              </a:rPr>
              <a:t> </a:t>
            </a:r>
            <a:r>
              <a:rPr sz="1600" dirty="0">
                <a:latin typeface="Calibri"/>
                <a:cs typeface="Calibri"/>
              </a:rPr>
              <a:t>ThHTU,</a:t>
            </a:r>
            <a:r>
              <a:rPr sz="1600" spc="-30" dirty="0">
                <a:latin typeface="Calibri"/>
                <a:cs typeface="Calibri"/>
              </a:rPr>
              <a:t> </a:t>
            </a:r>
            <a:r>
              <a:rPr sz="1600" dirty="0">
                <a:latin typeface="Calibri"/>
                <a:cs typeface="Calibri"/>
              </a:rPr>
              <a:t>ThHTU</a:t>
            </a:r>
            <a:r>
              <a:rPr sz="1600" spc="-20" dirty="0">
                <a:latin typeface="Calibri"/>
                <a:cs typeface="Calibri"/>
              </a:rPr>
              <a:t> </a:t>
            </a:r>
            <a:r>
              <a:rPr sz="1600" dirty="0">
                <a:latin typeface="Calibri"/>
                <a:cs typeface="Calibri"/>
              </a:rPr>
              <a:t>-</a:t>
            </a:r>
            <a:r>
              <a:rPr sz="1600" spc="-45" dirty="0">
                <a:latin typeface="Calibri"/>
                <a:cs typeface="Calibri"/>
              </a:rPr>
              <a:t> </a:t>
            </a:r>
            <a:r>
              <a:rPr sz="1600" dirty="0">
                <a:latin typeface="Calibri"/>
                <a:cs typeface="Calibri"/>
              </a:rPr>
              <a:t>ThHTU,</a:t>
            </a:r>
            <a:r>
              <a:rPr sz="1600" spc="-25" dirty="0">
                <a:latin typeface="Calibri"/>
                <a:cs typeface="Calibri"/>
              </a:rPr>
              <a:t> </a:t>
            </a:r>
            <a:r>
              <a:rPr sz="1600" dirty="0">
                <a:latin typeface="Calibri"/>
                <a:cs typeface="Calibri"/>
              </a:rPr>
              <a:t>add</a:t>
            </a:r>
            <a:r>
              <a:rPr sz="1600" spc="-50" dirty="0">
                <a:latin typeface="Calibri"/>
                <a:cs typeface="Calibri"/>
              </a:rPr>
              <a:t> </a:t>
            </a:r>
            <a:r>
              <a:rPr sz="1600" spc="-25" dirty="0">
                <a:latin typeface="Calibri"/>
                <a:cs typeface="Calibri"/>
              </a:rPr>
              <a:t>and </a:t>
            </a:r>
            <a:r>
              <a:rPr sz="1600" spc="-10" dirty="0">
                <a:latin typeface="Calibri"/>
                <a:cs typeface="Calibri"/>
              </a:rPr>
              <a:t>subtract</a:t>
            </a:r>
            <a:r>
              <a:rPr sz="1600" spc="-30" dirty="0">
                <a:latin typeface="Calibri"/>
                <a:cs typeface="Calibri"/>
              </a:rPr>
              <a:t> </a:t>
            </a:r>
            <a:r>
              <a:rPr sz="1600" spc="-10" dirty="0">
                <a:latin typeface="Calibri"/>
                <a:cs typeface="Calibri"/>
              </a:rPr>
              <a:t>decimals</a:t>
            </a:r>
            <a:r>
              <a:rPr sz="1600" spc="-45" dirty="0">
                <a:latin typeface="Calibri"/>
                <a:cs typeface="Calibri"/>
              </a:rPr>
              <a:t> </a:t>
            </a:r>
            <a:r>
              <a:rPr sz="1600" dirty="0">
                <a:latin typeface="Calibri"/>
                <a:cs typeface="Calibri"/>
              </a:rPr>
              <a:t>with</a:t>
            </a:r>
            <a:r>
              <a:rPr sz="1600" spc="-40" dirty="0">
                <a:latin typeface="Calibri"/>
                <a:cs typeface="Calibri"/>
              </a:rPr>
              <a:t> </a:t>
            </a:r>
            <a:r>
              <a:rPr sz="1600" dirty="0">
                <a:latin typeface="Calibri"/>
                <a:cs typeface="Calibri"/>
              </a:rPr>
              <a:t>up</a:t>
            </a:r>
            <a:r>
              <a:rPr sz="1600" spc="-35"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two</a:t>
            </a:r>
            <a:r>
              <a:rPr sz="1600" spc="-20" dirty="0">
                <a:latin typeface="Calibri"/>
                <a:cs typeface="Calibri"/>
              </a:rPr>
              <a:t> </a:t>
            </a:r>
            <a:r>
              <a:rPr sz="1600" spc="-10" dirty="0">
                <a:latin typeface="Calibri"/>
                <a:cs typeface="Calibri"/>
              </a:rPr>
              <a:t>decimal</a:t>
            </a:r>
            <a:r>
              <a:rPr sz="1600" spc="-45" dirty="0">
                <a:latin typeface="Calibri"/>
                <a:cs typeface="Calibri"/>
              </a:rPr>
              <a:t> </a:t>
            </a:r>
            <a:r>
              <a:rPr sz="1600" dirty="0">
                <a:latin typeface="Calibri"/>
                <a:cs typeface="Calibri"/>
              </a:rPr>
              <a:t>places</a:t>
            </a:r>
            <a:r>
              <a:rPr sz="1600" spc="-55" dirty="0">
                <a:latin typeface="Calibri"/>
                <a:cs typeface="Calibri"/>
              </a:rPr>
              <a:t> </a:t>
            </a:r>
            <a:r>
              <a:rPr sz="1600" dirty="0">
                <a:latin typeface="Calibri"/>
                <a:cs typeface="Calibri"/>
              </a:rPr>
              <a:t>in</a:t>
            </a:r>
            <a:r>
              <a:rPr sz="1600" spc="-35" dirty="0">
                <a:latin typeface="Calibri"/>
                <a:cs typeface="Calibri"/>
              </a:rPr>
              <a:t> </a:t>
            </a:r>
            <a:r>
              <a:rPr sz="1600" dirty="0">
                <a:latin typeface="Calibri"/>
                <a:cs typeface="Calibri"/>
              </a:rPr>
              <a:t>the</a:t>
            </a:r>
            <a:r>
              <a:rPr sz="1600" spc="-40" dirty="0">
                <a:latin typeface="Calibri"/>
                <a:cs typeface="Calibri"/>
              </a:rPr>
              <a:t> </a:t>
            </a:r>
            <a:r>
              <a:rPr sz="1600" spc="-10" dirty="0">
                <a:latin typeface="Calibri"/>
                <a:cs typeface="Calibri"/>
              </a:rPr>
              <a:t>context</a:t>
            </a:r>
            <a:r>
              <a:rPr sz="1600" spc="-35" dirty="0">
                <a:latin typeface="Calibri"/>
                <a:cs typeface="Calibri"/>
              </a:rPr>
              <a:t> </a:t>
            </a:r>
            <a:r>
              <a:rPr sz="1600" dirty="0">
                <a:latin typeface="Calibri"/>
                <a:cs typeface="Calibri"/>
              </a:rPr>
              <a:t>of</a:t>
            </a:r>
            <a:r>
              <a:rPr sz="1600" spc="-25" dirty="0">
                <a:latin typeface="Calibri"/>
                <a:cs typeface="Calibri"/>
              </a:rPr>
              <a:t> </a:t>
            </a:r>
            <a:r>
              <a:rPr sz="1600" spc="-20" dirty="0">
                <a:latin typeface="Calibri"/>
                <a:cs typeface="Calibri"/>
              </a:rPr>
              <a:t>money,</a:t>
            </a:r>
            <a:r>
              <a:rPr sz="1600" spc="-25" dirty="0">
                <a:latin typeface="Calibri"/>
                <a:cs typeface="Calibri"/>
              </a:rPr>
              <a:t> </a:t>
            </a:r>
            <a:r>
              <a:rPr sz="1600" dirty="0">
                <a:latin typeface="Calibri"/>
                <a:cs typeface="Calibri"/>
              </a:rPr>
              <a:t>multiply</a:t>
            </a:r>
            <a:r>
              <a:rPr sz="1600" spc="-60" dirty="0">
                <a:latin typeface="Calibri"/>
                <a:cs typeface="Calibri"/>
              </a:rPr>
              <a:t> </a:t>
            </a:r>
            <a:r>
              <a:rPr sz="1600" dirty="0">
                <a:latin typeface="Calibri"/>
                <a:cs typeface="Calibri"/>
              </a:rPr>
              <a:t>three</a:t>
            </a:r>
            <a:r>
              <a:rPr sz="1600" spc="-20" dirty="0">
                <a:latin typeface="Calibri"/>
                <a:cs typeface="Calibri"/>
              </a:rPr>
              <a:t> </a:t>
            </a:r>
            <a:r>
              <a:rPr sz="1600" spc="-10" dirty="0">
                <a:latin typeface="Calibri"/>
                <a:cs typeface="Calibri"/>
              </a:rPr>
              <a:t>numbers</a:t>
            </a:r>
            <a:r>
              <a:rPr sz="1600" spc="-30" dirty="0">
                <a:latin typeface="Calibri"/>
                <a:cs typeface="Calibri"/>
              </a:rPr>
              <a:t> </a:t>
            </a:r>
            <a:r>
              <a:rPr sz="1600" spc="-10" dirty="0">
                <a:latin typeface="Calibri"/>
                <a:cs typeface="Calibri"/>
              </a:rPr>
              <a:t>together, </a:t>
            </a:r>
            <a:r>
              <a:rPr sz="1600" dirty="0">
                <a:latin typeface="Calibri"/>
                <a:cs typeface="Calibri"/>
              </a:rPr>
              <a:t>TU</a:t>
            </a:r>
            <a:r>
              <a:rPr sz="1600" spc="-35" dirty="0">
                <a:latin typeface="Calibri"/>
                <a:cs typeface="Calibri"/>
              </a:rPr>
              <a:t> </a:t>
            </a:r>
            <a:r>
              <a:rPr sz="1600" dirty="0">
                <a:latin typeface="Calibri"/>
                <a:cs typeface="Calibri"/>
              </a:rPr>
              <a:t>x</a:t>
            </a:r>
            <a:r>
              <a:rPr sz="1600" spc="-35" dirty="0">
                <a:latin typeface="Calibri"/>
                <a:cs typeface="Calibri"/>
              </a:rPr>
              <a:t> </a:t>
            </a:r>
            <a:r>
              <a:rPr sz="1600" dirty="0">
                <a:latin typeface="Calibri"/>
                <a:cs typeface="Calibri"/>
              </a:rPr>
              <a:t>U,</a:t>
            </a:r>
            <a:r>
              <a:rPr sz="1600" spc="-25" dirty="0">
                <a:latin typeface="Calibri"/>
                <a:cs typeface="Calibri"/>
              </a:rPr>
              <a:t> </a:t>
            </a:r>
            <a:r>
              <a:rPr sz="1600" dirty="0">
                <a:latin typeface="Calibri"/>
                <a:cs typeface="Calibri"/>
              </a:rPr>
              <a:t>HTU</a:t>
            </a:r>
            <a:r>
              <a:rPr sz="1600" spc="-35" dirty="0">
                <a:latin typeface="Calibri"/>
                <a:cs typeface="Calibri"/>
              </a:rPr>
              <a:t> </a:t>
            </a:r>
            <a:r>
              <a:rPr sz="1600" dirty="0">
                <a:latin typeface="Calibri"/>
                <a:cs typeface="Calibri"/>
              </a:rPr>
              <a:t>x</a:t>
            </a:r>
            <a:r>
              <a:rPr sz="1600" spc="-35" dirty="0">
                <a:latin typeface="Calibri"/>
                <a:cs typeface="Calibri"/>
              </a:rPr>
              <a:t> </a:t>
            </a:r>
            <a:r>
              <a:rPr sz="1600" dirty="0">
                <a:latin typeface="Calibri"/>
                <a:cs typeface="Calibri"/>
              </a:rPr>
              <a:t>U,</a:t>
            </a:r>
            <a:r>
              <a:rPr sz="1600" spc="-25" dirty="0">
                <a:latin typeface="Calibri"/>
                <a:cs typeface="Calibri"/>
              </a:rPr>
              <a:t> </a:t>
            </a:r>
            <a:r>
              <a:rPr sz="1600" dirty="0">
                <a:latin typeface="Calibri"/>
                <a:cs typeface="Calibri"/>
              </a:rPr>
              <a:t>TU</a:t>
            </a:r>
            <a:r>
              <a:rPr sz="1600" spc="-35" dirty="0">
                <a:latin typeface="Calibri"/>
                <a:cs typeface="Calibri"/>
              </a:rPr>
              <a:t> </a:t>
            </a:r>
            <a:r>
              <a:rPr sz="1600" dirty="0">
                <a:latin typeface="Calibri"/>
                <a:cs typeface="Calibri"/>
              </a:rPr>
              <a:t>x</a:t>
            </a:r>
            <a:r>
              <a:rPr sz="1600" spc="-35" dirty="0">
                <a:latin typeface="Calibri"/>
                <a:cs typeface="Calibri"/>
              </a:rPr>
              <a:t> </a:t>
            </a:r>
            <a:r>
              <a:rPr sz="1600" dirty="0">
                <a:latin typeface="Calibri"/>
                <a:cs typeface="Calibri"/>
              </a:rPr>
              <a:t>U,</a:t>
            </a:r>
            <a:r>
              <a:rPr sz="1600" spc="-25" dirty="0">
                <a:latin typeface="Calibri"/>
                <a:cs typeface="Calibri"/>
              </a:rPr>
              <a:t> </a:t>
            </a:r>
            <a:r>
              <a:rPr sz="1600" dirty="0">
                <a:latin typeface="Calibri"/>
                <a:cs typeface="Calibri"/>
              </a:rPr>
              <a:t>multiply</a:t>
            </a:r>
            <a:r>
              <a:rPr sz="1600" spc="-60" dirty="0">
                <a:latin typeface="Calibri"/>
                <a:cs typeface="Calibri"/>
              </a:rPr>
              <a:t> </a:t>
            </a:r>
            <a:r>
              <a:rPr sz="1600" dirty="0">
                <a:latin typeface="Calibri"/>
                <a:cs typeface="Calibri"/>
              </a:rPr>
              <a:t>by</a:t>
            </a:r>
            <a:r>
              <a:rPr sz="1600" spc="-30" dirty="0">
                <a:latin typeface="Calibri"/>
                <a:cs typeface="Calibri"/>
              </a:rPr>
              <a:t> </a:t>
            </a:r>
            <a:r>
              <a:rPr sz="1600" dirty="0">
                <a:latin typeface="Calibri"/>
                <a:cs typeface="Calibri"/>
              </a:rPr>
              <a:t>zero</a:t>
            </a:r>
            <a:r>
              <a:rPr sz="1600" spc="-5" dirty="0">
                <a:latin typeface="Calibri"/>
                <a:cs typeface="Calibri"/>
              </a:rPr>
              <a:t> </a:t>
            </a:r>
            <a:r>
              <a:rPr sz="1600" dirty="0">
                <a:latin typeface="Calibri"/>
                <a:cs typeface="Calibri"/>
              </a:rPr>
              <a:t>and</a:t>
            </a:r>
            <a:r>
              <a:rPr sz="1600" spc="-45" dirty="0">
                <a:latin typeface="Calibri"/>
                <a:cs typeface="Calibri"/>
              </a:rPr>
              <a:t> </a:t>
            </a:r>
            <a:r>
              <a:rPr sz="1600" dirty="0">
                <a:latin typeface="Calibri"/>
                <a:cs typeface="Calibri"/>
              </a:rPr>
              <a:t>one, TU</a:t>
            </a:r>
            <a:r>
              <a:rPr sz="1600" spc="-30" dirty="0">
                <a:latin typeface="Calibri"/>
                <a:cs typeface="Calibri"/>
              </a:rPr>
              <a:t> </a:t>
            </a:r>
            <a:r>
              <a:rPr sz="1600" dirty="0">
                <a:latin typeface="Arial"/>
                <a:cs typeface="Arial"/>
              </a:rPr>
              <a:t>÷</a:t>
            </a:r>
            <a:r>
              <a:rPr sz="1600" spc="-105" dirty="0">
                <a:latin typeface="Arial"/>
                <a:cs typeface="Arial"/>
              </a:rPr>
              <a:t> </a:t>
            </a:r>
            <a:r>
              <a:rPr sz="1600" dirty="0">
                <a:latin typeface="Calibri"/>
                <a:cs typeface="Calibri"/>
              </a:rPr>
              <a:t>U,</a:t>
            </a:r>
            <a:r>
              <a:rPr sz="1600" spc="-25" dirty="0">
                <a:latin typeface="Calibri"/>
                <a:cs typeface="Calibri"/>
              </a:rPr>
              <a:t> </a:t>
            </a:r>
            <a:r>
              <a:rPr sz="1600" dirty="0">
                <a:latin typeface="Calibri"/>
                <a:cs typeface="Calibri"/>
              </a:rPr>
              <a:t>HTU</a:t>
            </a:r>
            <a:r>
              <a:rPr sz="1600" spc="-35" dirty="0">
                <a:latin typeface="Calibri"/>
                <a:cs typeface="Calibri"/>
              </a:rPr>
              <a:t> </a:t>
            </a:r>
            <a:r>
              <a:rPr sz="1600" dirty="0">
                <a:latin typeface="Arial"/>
                <a:cs typeface="Arial"/>
              </a:rPr>
              <a:t>÷</a:t>
            </a:r>
            <a:r>
              <a:rPr sz="1600" spc="220" dirty="0">
                <a:latin typeface="Arial"/>
                <a:cs typeface="Arial"/>
              </a:rPr>
              <a:t> </a:t>
            </a:r>
            <a:r>
              <a:rPr sz="1600" spc="-50" dirty="0">
                <a:latin typeface="Calibri"/>
                <a:cs typeface="Calibri"/>
              </a:rPr>
              <a:t>U</a:t>
            </a:r>
            <a:endParaRPr sz="1600" dirty="0">
              <a:latin typeface="Calibri"/>
              <a:cs typeface="Calibri"/>
            </a:endParaRPr>
          </a:p>
          <a:p>
            <a:pPr>
              <a:lnSpc>
                <a:spcPct val="100000"/>
              </a:lnSpc>
              <a:spcBef>
                <a:spcPts val="15"/>
              </a:spcBef>
            </a:pPr>
            <a:endParaRPr sz="1550" dirty="0">
              <a:latin typeface="Calibri"/>
              <a:cs typeface="Calibri"/>
            </a:endParaRPr>
          </a:p>
          <a:p>
            <a:pPr marL="12700">
              <a:lnSpc>
                <a:spcPct val="100000"/>
              </a:lnSpc>
            </a:pPr>
            <a:r>
              <a:rPr sz="1600" b="1" spc="-25" dirty="0">
                <a:latin typeface="Calibri"/>
                <a:cs typeface="Calibri"/>
              </a:rPr>
              <a:t>Year</a:t>
            </a:r>
            <a:r>
              <a:rPr sz="1600" b="1" spc="-20" dirty="0">
                <a:latin typeface="Calibri"/>
                <a:cs typeface="Calibri"/>
              </a:rPr>
              <a:t> </a:t>
            </a:r>
            <a:r>
              <a:rPr sz="1600" b="1" dirty="0">
                <a:latin typeface="Calibri"/>
                <a:cs typeface="Calibri"/>
              </a:rPr>
              <a:t>5</a:t>
            </a:r>
            <a:r>
              <a:rPr sz="1600" b="1" spc="-30" dirty="0">
                <a:latin typeface="Calibri"/>
                <a:cs typeface="Calibri"/>
              </a:rPr>
              <a:t> </a:t>
            </a:r>
            <a:r>
              <a:rPr sz="1600" b="1" dirty="0">
                <a:latin typeface="Calibri"/>
                <a:cs typeface="Calibri"/>
              </a:rPr>
              <a:t>–</a:t>
            </a:r>
            <a:r>
              <a:rPr sz="1600" b="1" spc="-25" dirty="0">
                <a:latin typeface="Calibri"/>
                <a:cs typeface="Calibri"/>
              </a:rPr>
              <a:t> </a:t>
            </a:r>
            <a:r>
              <a:rPr sz="1600" dirty="0">
                <a:latin typeface="Calibri"/>
                <a:cs typeface="Calibri"/>
              </a:rPr>
              <a:t>add</a:t>
            </a:r>
            <a:r>
              <a:rPr sz="1600" spc="-35" dirty="0">
                <a:latin typeface="Calibri"/>
                <a:cs typeface="Calibri"/>
              </a:rPr>
              <a:t> </a:t>
            </a:r>
            <a:r>
              <a:rPr sz="1600" dirty="0">
                <a:latin typeface="Calibri"/>
                <a:cs typeface="Calibri"/>
              </a:rPr>
              <a:t>and</a:t>
            </a:r>
            <a:r>
              <a:rPr sz="1600" spc="-40" dirty="0">
                <a:latin typeface="Calibri"/>
                <a:cs typeface="Calibri"/>
              </a:rPr>
              <a:t> </a:t>
            </a:r>
            <a:r>
              <a:rPr sz="1600" spc="-10" dirty="0">
                <a:latin typeface="Calibri"/>
                <a:cs typeface="Calibri"/>
              </a:rPr>
              <a:t>subtract</a:t>
            </a:r>
            <a:r>
              <a:rPr sz="1600" spc="-20" dirty="0">
                <a:latin typeface="Calibri"/>
                <a:cs typeface="Calibri"/>
              </a:rPr>
              <a:t> </a:t>
            </a:r>
            <a:r>
              <a:rPr sz="1600" spc="-10" dirty="0">
                <a:latin typeface="Calibri"/>
                <a:cs typeface="Calibri"/>
              </a:rPr>
              <a:t>numbers</a:t>
            </a:r>
            <a:r>
              <a:rPr sz="1600" spc="-30" dirty="0">
                <a:latin typeface="Calibri"/>
                <a:cs typeface="Calibri"/>
              </a:rPr>
              <a:t> </a:t>
            </a:r>
            <a:r>
              <a:rPr sz="1600" dirty="0">
                <a:latin typeface="Calibri"/>
                <a:cs typeface="Calibri"/>
              </a:rPr>
              <a:t>with</a:t>
            </a:r>
            <a:r>
              <a:rPr sz="1600" spc="-30" dirty="0">
                <a:latin typeface="Calibri"/>
                <a:cs typeface="Calibri"/>
              </a:rPr>
              <a:t> </a:t>
            </a:r>
            <a:r>
              <a:rPr sz="1600" dirty="0">
                <a:latin typeface="Calibri"/>
                <a:cs typeface="Calibri"/>
              </a:rPr>
              <a:t>more</a:t>
            </a:r>
            <a:r>
              <a:rPr sz="1600" spc="-5" dirty="0">
                <a:latin typeface="Calibri"/>
                <a:cs typeface="Calibri"/>
              </a:rPr>
              <a:t> </a:t>
            </a:r>
            <a:r>
              <a:rPr sz="1600" dirty="0">
                <a:latin typeface="Calibri"/>
                <a:cs typeface="Calibri"/>
              </a:rPr>
              <a:t>than</a:t>
            </a:r>
            <a:r>
              <a:rPr sz="1600" spc="-45" dirty="0">
                <a:latin typeface="Calibri"/>
                <a:cs typeface="Calibri"/>
              </a:rPr>
              <a:t> </a:t>
            </a:r>
            <a:r>
              <a:rPr sz="1600" spc="-20" dirty="0">
                <a:latin typeface="Calibri"/>
                <a:cs typeface="Calibri"/>
              </a:rPr>
              <a:t>four-</a:t>
            </a:r>
            <a:r>
              <a:rPr sz="1600" dirty="0">
                <a:latin typeface="Calibri"/>
                <a:cs typeface="Calibri"/>
              </a:rPr>
              <a:t>digits,</a:t>
            </a:r>
            <a:r>
              <a:rPr sz="1600" spc="-45" dirty="0">
                <a:latin typeface="Calibri"/>
                <a:cs typeface="Calibri"/>
              </a:rPr>
              <a:t> </a:t>
            </a:r>
            <a:r>
              <a:rPr sz="1600" dirty="0">
                <a:latin typeface="Calibri"/>
                <a:cs typeface="Calibri"/>
              </a:rPr>
              <a:t>add</a:t>
            </a:r>
            <a:r>
              <a:rPr sz="1600" spc="-45" dirty="0">
                <a:latin typeface="Calibri"/>
                <a:cs typeface="Calibri"/>
              </a:rPr>
              <a:t> </a:t>
            </a:r>
            <a:r>
              <a:rPr sz="1600" dirty="0">
                <a:latin typeface="Calibri"/>
                <a:cs typeface="Calibri"/>
              </a:rPr>
              <a:t>and</a:t>
            </a:r>
            <a:r>
              <a:rPr sz="1600" spc="-35" dirty="0">
                <a:latin typeface="Calibri"/>
                <a:cs typeface="Calibri"/>
              </a:rPr>
              <a:t> </a:t>
            </a:r>
            <a:r>
              <a:rPr sz="1600" spc="-10" dirty="0">
                <a:latin typeface="Calibri"/>
                <a:cs typeface="Calibri"/>
              </a:rPr>
              <a:t>subtract</a:t>
            </a:r>
            <a:r>
              <a:rPr sz="1600" spc="-20" dirty="0">
                <a:latin typeface="Calibri"/>
                <a:cs typeface="Calibri"/>
              </a:rPr>
              <a:t> </a:t>
            </a:r>
            <a:r>
              <a:rPr sz="1600" spc="-10" dirty="0">
                <a:latin typeface="Calibri"/>
                <a:cs typeface="Calibri"/>
              </a:rPr>
              <a:t>decimals</a:t>
            </a:r>
            <a:r>
              <a:rPr sz="1600" spc="-45" dirty="0">
                <a:latin typeface="Calibri"/>
                <a:cs typeface="Calibri"/>
              </a:rPr>
              <a:t> </a:t>
            </a:r>
            <a:r>
              <a:rPr sz="1600" spc="-20" dirty="0">
                <a:latin typeface="Calibri"/>
                <a:cs typeface="Calibri"/>
              </a:rPr>
              <a:t>with</a:t>
            </a:r>
            <a:endParaRPr sz="1600" dirty="0">
              <a:latin typeface="Calibri"/>
              <a:cs typeface="Calibri"/>
            </a:endParaRPr>
          </a:p>
          <a:p>
            <a:pPr marL="12700" marR="499745">
              <a:lnSpc>
                <a:spcPct val="100000"/>
              </a:lnSpc>
            </a:pPr>
            <a:r>
              <a:rPr sz="1600" dirty="0">
                <a:latin typeface="Calibri"/>
                <a:cs typeface="Calibri"/>
              </a:rPr>
              <a:t>up</a:t>
            </a:r>
            <a:r>
              <a:rPr sz="1600" spc="-40"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three</a:t>
            </a:r>
            <a:r>
              <a:rPr sz="1600" spc="-10" dirty="0">
                <a:latin typeface="Calibri"/>
                <a:cs typeface="Calibri"/>
              </a:rPr>
              <a:t> decimal</a:t>
            </a:r>
            <a:r>
              <a:rPr sz="1600" spc="-40" dirty="0">
                <a:latin typeface="Calibri"/>
                <a:cs typeface="Calibri"/>
              </a:rPr>
              <a:t> </a:t>
            </a:r>
            <a:r>
              <a:rPr sz="1600" dirty="0">
                <a:latin typeface="Calibri"/>
                <a:cs typeface="Calibri"/>
              </a:rPr>
              <a:t>places,</a:t>
            </a:r>
            <a:r>
              <a:rPr sz="1600" spc="-40" dirty="0">
                <a:latin typeface="Calibri"/>
                <a:cs typeface="Calibri"/>
              </a:rPr>
              <a:t> </a:t>
            </a:r>
            <a:r>
              <a:rPr sz="1600" dirty="0">
                <a:latin typeface="Calibri"/>
                <a:cs typeface="Calibri"/>
              </a:rPr>
              <a:t>ThHTU</a:t>
            </a:r>
            <a:r>
              <a:rPr sz="1600" spc="-35" dirty="0">
                <a:latin typeface="Calibri"/>
                <a:cs typeface="Calibri"/>
              </a:rPr>
              <a:t> </a:t>
            </a:r>
            <a:r>
              <a:rPr sz="1600" dirty="0">
                <a:latin typeface="Calibri"/>
                <a:cs typeface="Calibri"/>
              </a:rPr>
              <a:t>x</a:t>
            </a:r>
            <a:r>
              <a:rPr sz="1600" spc="-45" dirty="0">
                <a:latin typeface="Calibri"/>
                <a:cs typeface="Calibri"/>
              </a:rPr>
              <a:t> </a:t>
            </a:r>
            <a:r>
              <a:rPr sz="1600" dirty="0">
                <a:latin typeface="Calibri"/>
                <a:cs typeface="Calibri"/>
              </a:rPr>
              <a:t>U,</a:t>
            </a:r>
            <a:r>
              <a:rPr sz="1600" spc="-25" dirty="0">
                <a:latin typeface="Calibri"/>
                <a:cs typeface="Calibri"/>
              </a:rPr>
              <a:t> </a:t>
            </a:r>
            <a:r>
              <a:rPr sz="1600" dirty="0">
                <a:latin typeface="Calibri"/>
                <a:cs typeface="Calibri"/>
              </a:rPr>
              <a:t>ThHTU</a:t>
            </a:r>
            <a:r>
              <a:rPr sz="1600" spc="-35" dirty="0">
                <a:latin typeface="Calibri"/>
                <a:cs typeface="Calibri"/>
              </a:rPr>
              <a:t> </a:t>
            </a:r>
            <a:r>
              <a:rPr sz="1600" dirty="0">
                <a:latin typeface="Calibri"/>
                <a:cs typeface="Calibri"/>
              </a:rPr>
              <a:t>x</a:t>
            </a:r>
            <a:r>
              <a:rPr sz="1600" spc="-35" dirty="0">
                <a:latin typeface="Calibri"/>
                <a:cs typeface="Calibri"/>
              </a:rPr>
              <a:t> </a:t>
            </a:r>
            <a:r>
              <a:rPr sz="1600" dirty="0">
                <a:latin typeface="Calibri"/>
                <a:cs typeface="Calibri"/>
              </a:rPr>
              <a:t>TU,</a:t>
            </a:r>
            <a:r>
              <a:rPr sz="1600" spc="-35" dirty="0">
                <a:latin typeface="Calibri"/>
                <a:cs typeface="Calibri"/>
              </a:rPr>
              <a:t> </a:t>
            </a:r>
            <a:r>
              <a:rPr sz="1600" dirty="0">
                <a:latin typeface="Calibri"/>
                <a:cs typeface="Calibri"/>
              </a:rPr>
              <a:t>HTU</a:t>
            </a:r>
            <a:r>
              <a:rPr sz="1600" spc="-25" dirty="0">
                <a:latin typeface="Calibri"/>
                <a:cs typeface="Calibri"/>
              </a:rPr>
              <a:t> </a:t>
            </a:r>
            <a:r>
              <a:rPr sz="1600" dirty="0">
                <a:latin typeface="Calibri"/>
                <a:cs typeface="Calibri"/>
              </a:rPr>
              <a:t>x</a:t>
            </a:r>
            <a:r>
              <a:rPr sz="1600" spc="-35" dirty="0">
                <a:latin typeface="Calibri"/>
                <a:cs typeface="Calibri"/>
              </a:rPr>
              <a:t> </a:t>
            </a:r>
            <a:r>
              <a:rPr sz="1600" dirty="0">
                <a:latin typeface="Calibri"/>
                <a:cs typeface="Calibri"/>
              </a:rPr>
              <a:t>TU,</a:t>
            </a:r>
            <a:r>
              <a:rPr sz="1600" spc="-30" dirty="0">
                <a:latin typeface="Calibri"/>
                <a:cs typeface="Calibri"/>
              </a:rPr>
              <a:t> </a:t>
            </a:r>
            <a:r>
              <a:rPr sz="1600" spc="-10" dirty="0">
                <a:latin typeface="Calibri"/>
                <a:cs typeface="Calibri"/>
              </a:rPr>
              <a:t>multiply</a:t>
            </a:r>
            <a:r>
              <a:rPr sz="1600" spc="-60" dirty="0">
                <a:latin typeface="Calibri"/>
                <a:cs typeface="Calibri"/>
              </a:rPr>
              <a:t> </a:t>
            </a:r>
            <a:r>
              <a:rPr sz="1600" dirty="0">
                <a:latin typeface="Calibri"/>
                <a:cs typeface="Calibri"/>
              </a:rPr>
              <a:t>whole</a:t>
            </a:r>
            <a:r>
              <a:rPr sz="1600" spc="-10" dirty="0">
                <a:latin typeface="Calibri"/>
                <a:cs typeface="Calibri"/>
              </a:rPr>
              <a:t> numbers</a:t>
            </a:r>
            <a:r>
              <a:rPr sz="1600" spc="-30" dirty="0">
                <a:latin typeface="Calibri"/>
                <a:cs typeface="Calibri"/>
              </a:rPr>
              <a:t> </a:t>
            </a:r>
            <a:r>
              <a:rPr sz="1600" dirty="0">
                <a:latin typeface="Calibri"/>
                <a:cs typeface="Calibri"/>
              </a:rPr>
              <a:t>and</a:t>
            </a:r>
            <a:r>
              <a:rPr sz="1600" spc="-45" dirty="0">
                <a:latin typeface="Calibri"/>
                <a:cs typeface="Calibri"/>
              </a:rPr>
              <a:t> </a:t>
            </a:r>
            <a:r>
              <a:rPr sz="1600" spc="-10" dirty="0">
                <a:latin typeface="Calibri"/>
                <a:cs typeface="Calibri"/>
              </a:rPr>
              <a:t>decimals </a:t>
            </a:r>
            <a:r>
              <a:rPr sz="1600" dirty="0">
                <a:latin typeface="Calibri"/>
                <a:cs typeface="Calibri"/>
              </a:rPr>
              <a:t>with</a:t>
            </a:r>
            <a:r>
              <a:rPr sz="1600" spc="-35" dirty="0">
                <a:latin typeface="Calibri"/>
                <a:cs typeface="Calibri"/>
              </a:rPr>
              <a:t> </a:t>
            </a:r>
            <a:r>
              <a:rPr sz="1600" dirty="0">
                <a:latin typeface="Calibri"/>
                <a:cs typeface="Calibri"/>
              </a:rPr>
              <a:t>up</a:t>
            </a:r>
            <a:r>
              <a:rPr sz="1600" spc="-30" dirty="0">
                <a:latin typeface="Calibri"/>
                <a:cs typeface="Calibri"/>
              </a:rPr>
              <a:t> </a:t>
            </a:r>
            <a:r>
              <a:rPr sz="1600" dirty="0">
                <a:latin typeface="Calibri"/>
                <a:cs typeface="Calibri"/>
              </a:rPr>
              <a:t>to</a:t>
            </a:r>
            <a:r>
              <a:rPr sz="1600" spc="-35" dirty="0">
                <a:latin typeface="Calibri"/>
                <a:cs typeface="Calibri"/>
              </a:rPr>
              <a:t> </a:t>
            </a:r>
            <a:r>
              <a:rPr sz="1600" spc="-20" dirty="0">
                <a:latin typeface="Calibri"/>
                <a:cs typeface="Calibri"/>
              </a:rPr>
              <a:t>three-</a:t>
            </a:r>
            <a:r>
              <a:rPr sz="1600" dirty="0">
                <a:latin typeface="Calibri"/>
                <a:cs typeface="Calibri"/>
              </a:rPr>
              <a:t>decimal</a:t>
            </a:r>
            <a:r>
              <a:rPr sz="1600" spc="-25" dirty="0">
                <a:latin typeface="Calibri"/>
                <a:cs typeface="Calibri"/>
              </a:rPr>
              <a:t> </a:t>
            </a:r>
            <a:r>
              <a:rPr sz="1600" dirty="0">
                <a:latin typeface="Calibri"/>
                <a:cs typeface="Calibri"/>
              </a:rPr>
              <a:t>places</a:t>
            </a:r>
            <a:r>
              <a:rPr sz="1600" spc="-30" dirty="0">
                <a:latin typeface="Calibri"/>
                <a:cs typeface="Calibri"/>
              </a:rPr>
              <a:t> </a:t>
            </a:r>
            <a:r>
              <a:rPr sz="1600" dirty="0">
                <a:latin typeface="Calibri"/>
                <a:cs typeface="Calibri"/>
              </a:rPr>
              <a:t>by</a:t>
            </a:r>
            <a:r>
              <a:rPr sz="1600" spc="-30" dirty="0">
                <a:latin typeface="Calibri"/>
                <a:cs typeface="Calibri"/>
              </a:rPr>
              <a:t> </a:t>
            </a:r>
            <a:r>
              <a:rPr sz="1600" dirty="0">
                <a:latin typeface="Calibri"/>
                <a:cs typeface="Calibri"/>
              </a:rPr>
              <a:t>10,</a:t>
            </a:r>
            <a:r>
              <a:rPr sz="1600" spc="-20" dirty="0">
                <a:latin typeface="Calibri"/>
                <a:cs typeface="Calibri"/>
              </a:rPr>
              <a:t> </a:t>
            </a:r>
            <a:r>
              <a:rPr sz="1600" dirty="0">
                <a:latin typeface="Calibri"/>
                <a:cs typeface="Calibri"/>
              </a:rPr>
              <a:t>100</a:t>
            </a:r>
            <a:r>
              <a:rPr sz="1600" spc="-5" dirty="0">
                <a:latin typeface="Calibri"/>
                <a:cs typeface="Calibri"/>
              </a:rPr>
              <a:t> </a:t>
            </a:r>
            <a:r>
              <a:rPr sz="1600" dirty="0">
                <a:latin typeface="Calibri"/>
                <a:cs typeface="Calibri"/>
              </a:rPr>
              <a:t>and</a:t>
            </a:r>
            <a:r>
              <a:rPr sz="1600" spc="-45" dirty="0">
                <a:latin typeface="Calibri"/>
                <a:cs typeface="Calibri"/>
              </a:rPr>
              <a:t> </a:t>
            </a:r>
            <a:r>
              <a:rPr sz="1600" dirty="0">
                <a:latin typeface="Calibri"/>
                <a:cs typeface="Calibri"/>
              </a:rPr>
              <a:t>1000,</a:t>
            </a:r>
            <a:r>
              <a:rPr sz="1600" spc="335" dirty="0">
                <a:latin typeface="Calibri"/>
                <a:cs typeface="Calibri"/>
              </a:rPr>
              <a:t> </a:t>
            </a:r>
            <a:r>
              <a:rPr sz="1600" dirty="0">
                <a:latin typeface="Calibri"/>
                <a:cs typeface="Calibri"/>
              </a:rPr>
              <a:t>divide</a:t>
            </a:r>
            <a:r>
              <a:rPr sz="1600" spc="-50" dirty="0">
                <a:latin typeface="Calibri"/>
                <a:cs typeface="Calibri"/>
              </a:rPr>
              <a:t> </a:t>
            </a:r>
            <a:r>
              <a:rPr sz="1600" spc="-10" dirty="0">
                <a:latin typeface="Calibri"/>
                <a:cs typeface="Calibri"/>
              </a:rPr>
              <a:t>numbers</a:t>
            </a:r>
            <a:r>
              <a:rPr sz="1600" spc="-25" dirty="0">
                <a:latin typeface="Calibri"/>
                <a:cs typeface="Calibri"/>
              </a:rPr>
              <a:t> </a:t>
            </a:r>
            <a:r>
              <a:rPr sz="1600" dirty="0">
                <a:latin typeface="Calibri"/>
                <a:cs typeface="Calibri"/>
              </a:rPr>
              <a:t>with</a:t>
            </a:r>
            <a:r>
              <a:rPr sz="1600" spc="-35" dirty="0">
                <a:latin typeface="Calibri"/>
                <a:cs typeface="Calibri"/>
              </a:rPr>
              <a:t> </a:t>
            </a:r>
            <a:r>
              <a:rPr sz="1600" dirty="0">
                <a:latin typeface="Calibri"/>
                <a:cs typeface="Calibri"/>
              </a:rPr>
              <a:t>up</a:t>
            </a:r>
            <a:r>
              <a:rPr sz="1600" spc="-30" dirty="0">
                <a:latin typeface="Calibri"/>
                <a:cs typeface="Calibri"/>
              </a:rPr>
              <a:t> </a:t>
            </a:r>
            <a:r>
              <a:rPr sz="1600" dirty="0">
                <a:latin typeface="Calibri"/>
                <a:cs typeface="Calibri"/>
              </a:rPr>
              <a:t>to</a:t>
            </a:r>
            <a:r>
              <a:rPr sz="1600" spc="-35" dirty="0">
                <a:latin typeface="Calibri"/>
                <a:cs typeface="Calibri"/>
              </a:rPr>
              <a:t> </a:t>
            </a:r>
            <a:r>
              <a:rPr sz="1600" spc="-10" dirty="0">
                <a:latin typeface="Calibri"/>
                <a:cs typeface="Calibri"/>
              </a:rPr>
              <a:t>four-</a:t>
            </a:r>
            <a:r>
              <a:rPr sz="1600" dirty="0">
                <a:latin typeface="Calibri"/>
                <a:cs typeface="Calibri"/>
              </a:rPr>
              <a:t>digits</a:t>
            </a:r>
            <a:r>
              <a:rPr sz="1600" spc="-45" dirty="0">
                <a:latin typeface="Calibri"/>
                <a:cs typeface="Calibri"/>
              </a:rPr>
              <a:t> </a:t>
            </a:r>
            <a:r>
              <a:rPr sz="1600" dirty="0">
                <a:latin typeface="Calibri"/>
                <a:cs typeface="Calibri"/>
              </a:rPr>
              <a:t>by</a:t>
            </a:r>
            <a:r>
              <a:rPr sz="1600" spc="-25" dirty="0">
                <a:latin typeface="Calibri"/>
                <a:cs typeface="Calibri"/>
              </a:rPr>
              <a:t> </a:t>
            </a:r>
            <a:r>
              <a:rPr sz="1600" spc="-50" dirty="0">
                <a:latin typeface="Calibri"/>
                <a:cs typeface="Calibri"/>
              </a:rPr>
              <a:t>U </a:t>
            </a:r>
            <a:r>
              <a:rPr sz="1600" spc="-10" dirty="0">
                <a:latin typeface="Calibri"/>
                <a:cs typeface="Calibri"/>
              </a:rPr>
              <a:t>(including</a:t>
            </a:r>
            <a:r>
              <a:rPr sz="1600" spc="-60" dirty="0">
                <a:latin typeface="Calibri"/>
                <a:cs typeface="Calibri"/>
              </a:rPr>
              <a:t> </a:t>
            </a:r>
            <a:r>
              <a:rPr sz="1600" spc="-10" dirty="0">
                <a:latin typeface="Calibri"/>
                <a:cs typeface="Calibri"/>
              </a:rPr>
              <a:t>remainders</a:t>
            </a:r>
            <a:r>
              <a:rPr sz="1600" spc="-5" dirty="0">
                <a:latin typeface="Calibri"/>
                <a:cs typeface="Calibri"/>
              </a:rPr>
              <a:t> </a:t>
            </a:r>
            <a:r>
              <a:rPr sz="1600" dirty="0">
                <a:latin typeface="Calibri"/>
                <a:cs typeface="Calibri"/>
              </a:rPr>
              <a:t>as</a:t>
            </a:r>
            <a:r>
              <a:rPr sz="1600" spc="-25" dirty="0">
                <a:latin typeface="Calibri"/>
                <a:cs typeface="Calibri"/>
              </a:rPr>
              <a:t> </a:t>
            </a:r>
            <a:r>
              <a:rPr sz="1600" spc="-10" dirty="0">
                <a:latin typeface="Calibri"/>
                <a:cs typeface="Calibri"/>
              </a:rPr>
              <a:t>fractions</a:t>
            </a:r>
            <a:r>
              <a:rPr sz="1600" spc="-20" dirty="0">
                <a:latin typeface="Calibri"/>
                <a:cs typeface="Calibri"/>
              </a:rPr>
              <a:t> </a:t>
            </a:r>
            <a:r>
              <a:rPr sz="1600" dirty="0">
                <a:latin typeface="Calibri"/>
                <a:cs typeface="Calibri"/>
              </a:rPr>
              <a:t>and</a:t>
            </a:r>
            <a:r>
              <a:rPr sz="1600" spc="-40" dirty="0">
                <a:latin typeface="Calibri"/>
                <a:cs typeface="Calibri"/>
              </a:rPr>
              <a:t> </a:t>
            </a:r>
            <a:r>
              <a:rPr sz="1600" spc="-10" dirty="0">
                <a:latin typeface="Calibri"/>
                <a:cs typeface="Calibri"/>
              </a:rPr>
              <a:t>decimals</a:t>
            </a:r>
            <a:r>
              <a:rPr sz="1600" spc="-35" dirty="0">
                <a:latin typeface="Calibri"/>
                <a:cs typeface="Calibri"/>
              </a:rPr>
              <a:t> </a:t>
            </a:r>
            <a:r>
              <a:rPr sz="1600" dirty="0">
                <a:latin typeface="Calibri"/>
                <a:cs typeface="Calibri"/>
              </a:rPr>
              <a:t>and</a:t>
            </a:r>
            <a:r>
              <a:rPr sz="1600" spc="-40" dirty="0">
                <a:latin typeface="Calibri"/>
                <a:cs typeface="Calibri"/>
              </a:rPr>
              <a:t> </a:t>
            </a:r>
            <a:r>
              <a:rPr sz="1600" spc="-10" dirty="0">
                <a:latin typeface="Calibri"/>
                <a:cs typeface="Calibri"/>
              </a:rPr>
              <a:t>rounding</a:t>
            </a:r>
            <a:r>
              <a:rPr sz="1600" spc="-25" dirty="0">
                <a:latin typeface="Calibri"/>
                <a:cs typeface="Calibri"/>
              </a:rPr>
              <a:t> </a:t>
            </a:r>
            <a:r>
              <a:rPr sz="1600" spc="-10" dirty="0">
                <a:latin typeface="Calibri"/>
                <a:cs typeface="Calibri"/>
              </a:rPr>
              <a:t>according</a:t>
            </a:r>
            <a:r>
              <a:rPr sz="1600" spc="-25" dirty="0">
                <a:latin typeface="Calibri"/>
                <a:cs typeface="Calibri"/>
              </a:rPr>
              <a:t> </a:t>
            </a:r>
            <a:r>
              <a:rPr sz="1600" dirty="0">
                <a:latin typeface="Calibri"/>
                <a:cs typeface="Calibri"/>
              </a:rPr>
              <a:t>to</a:t>
            </a:r>
            <a:r>
              <a:rPr sz="1600" spc="-15" dirty="0">
                <a:latin typeface="Calibri"/>
                <a:cs typeface="Calibri"/>
              </a:rPr>
              <a:t> </a:t>
            </a:r>
            <a:r>
              <a:rPr sz="1600" dirty="0">
                <a:latin typeface="Calibri"/>
                <a:cs typeface="Calibri"/>
              </a:rPr>
              <a:t>the</a:t>
            </a:r>
            <a:r>
              <a:rPr sz="1600" spc="-30" dirty="0">
                <a:latin typeface="Calibri"/>
                <a:cs typeface="Calibri"/>
              </a:rPr>
              <a:t> </a:t>
            </a:r>
            <a:r>
              <a:rPr sz="1600" spc="-10" dirty="0">
                <a:latin typeface="Calibri"/>
                <a:cs typeface="Calibri"/>
              </a:rPr>
              <a:t>context)</a:t>
            </a:r>
            <a:endParaRPr sz="1600" dirty="0">
              <a:latin typeface="Calibri"/>
              <a:cs typeface="Calibri"/>
            </a:endParaRPr>
          </a:p>
          <a:p>
            <a:pPr>
              <a:lnSpc>
                <a:spcPct val="100000"/>
              </a:lnSpc>
              <a:spcBef>
                <a:spcPts val="30"/>
              </a:spcBef>
            </a:pPr>
            <a:endParaRPr sz="1550" dirty="0">
              <a:latin typeface="Calibri"/>
              <a:cs typeface="Calibri"/>
            </a:endParaRPr>
          </a:p>
          <a:p>
            <a:pPr marL="12700" marR="593090">
              <a:lnSpc>
                <a:spcPct val="100000"/>
              </a:lnSpc>
            </a:pPr>
            <a:r>
              <a:rPr sz="1600" b="1" spc="-25" dirty="0">
                <a:latin typeface="Calibri"/>
                <a:cs typeface="Calibri"/>
              </a:rPr>
              <a:t>Year</a:t>
            </a:r>
            <a:r>
              <a:rPr sz="1600" b="1" spc="-20" dirty="0">
                <a:latin typeface="Calibri"/>
                <a:cs typeface="Calibri"/>
              </a:rPr>
              <a:t> </a:t>
            </a:r>
            <a:r>
              <a:rPr sz="1600" b="1" dirty="0">
                <a:latin typeface="Calibri"/>
                <a:cs typeface="Calibri"/>
              </a:rPr>
              <a:t>6</a:t>
            </a:r>
            <a:r>
              <a:rPr sz="1600" b="1" spc="-25" dirty="0">
                <a:latin typeface="Calibri"/>
                <a:cs typeface="Calibri"/>
              </a:rPr>
              <a:t> </a:t>
            </a:r>
            <a:r>
              <a:rPr sz="1600" b="1" dirty="0">
                <a:latin typeface="Calibri"/>
                <a:cs typeface="Calibri"/>
              </a:rPr>
              <a:t>-</a:t>
            </a:r>
            <a:r>
              <a:rPr sz="1600" b="1" spc="-30" dirty="0">
                <a:latin typeface="Calibri"/>
                <a:cs typeface="Calibri"/>
              </a:rPr>
              <a:t> </a:t>
            </a:r>
            <a:r>
              <a:rPr sz="1600" dirty="0">
                <a:latin typeface="Calibri"/>
                <a:cs typeface="Calibri"/>
              </a:rPr>
              <a:t>add</a:t>
            </a:r>
            <a:r>
              <a:rPr sz="1600" spc="-35" dirty="0">
                <a:latin typeface="Calibri"/>
                <a:cs typeface="Calibri"/>
              </a:rPr>
              <a:t> </a:t>
            </a:r>
            <a:r>
              <a:rPr sz="1600" dirty="0">
                <a:latin typeface="Calibri"/>
                <a:cs typeface="Calibri"/>
              </a:rPr>
              <a:t>and</a:t>
            </a:r>
            <a:r>
              <a:rPr sz="1600" spc="-40" dirty="0">
                <a:latin typeface="Calibri"/>
                <a:cs typeface="Calibri"/>
              </a:rPr>
              <a:t> </a:t>
            </a:r>
            <a:r>
              <a:rPr sz="1600" spc="-10" dirty="0">
                <a:latin typeface="Calibri"/>
                <a:cs typeface="Calibri"/>
              </a:rPr>
              <a:t>subtract</a:t>
            </a:r>
            <a:r>
              <a:rPr sz="1600" spc="-20" dirty="0">
                <a:latin typeface="Calibri"/>
                <a:cs typeface="Calibri"/>
              </a:rPr>
              <a:t> </a:t>
            </a:r>
            <a:r>
              <a:rPr sz="1600" spc="-10" dirty="0">
                <a:latin typeface="Calibri"/>
                <a:cs typeface="Calibri"/>
              </a:rPr>
              <a:t>numbers</a:t>
            </a:r>
            <a:r>
              <a:rPr sz="1600" spc="-25" dirty="0">
                <a:latin typeface="Calibri"/>
                <a:cs typeface="Calibri"/>
              </a:rPr>
              <a:t> </a:t>
            </a:r>
            <a:r>
              <a:rPr sz="1600" dirty="0">
                <a:latin typeface="Calibri"/>
                <a:cs typeface="Calibri"/>
              </a:rPr>
              <a:t>with</a:t>
            </a:r>
            <a:r>
              <a:rPr sz="1600" spc="-35" dirty="0">
                <a:latin typeface="Calibri"/>
                <a:cs typeface="Calibri"/>
              </a:rPr>
              <a:t> </a:t>
            </a:r>
            <a:r>
              <a:rPr sz="1600" dirty="0">
                <a:latin typeface="Calibri"/>
                <a:cs typeface="Calibri"/>
              </a:rPr>
              <a:t>more than</a:t>
            </a:r>
            <a:r>
              <a:rPr sz="1600" spc="-45" dirty="0">
                <a:latin typeface="Calibri"/>
                <a:cs typeface="Calibri"/>
              </a:rPr>
              <a:t> </a:t>
            </a:r>
            <a:r>
              <a:rPr sz="1600" spc="-20" dirty="0">
                <a:latin typeface="Calibri"/>
                <a:cs typeface="Calibri"/>
              </a:rPr>
              <a:t>four-</a:t>
            </a:r>
            <a:r>
              <a:rPr sz="1600" dirty="0">
                <a:latin typeface="Calibri"/>
                <a:cs typeface="Calibri"/>
              </a:rPr>
              <a:t>digits,</a:t>
            </a:r>
            <a:r>
              <a:rPr sz="1600" spc="-45" dirty="0">
                <a:latin typeface="Calibri"/>
                <a:cs typeface="Calibri"/>
              </a:rPr>
              <a:t> </a:t>
            </a:r>
            <a:r>
              <a:rPr sz="1600" dirty="0">
                <a:latin typeface="Calibri"/>
                <a:cs typeface="Calibri"/>
              </a:rPr>
              <a:t>add</a:t>
            </a:r>
            <a:r>
              <a:rPr sz="1600" spc="-45" dirty="0">
                <a:latin typeface="Calibri"/>
                <a:cs typeface="Calibri"/>
              </a:rPr>
              <a:t> </a:t>
            </a:r>
            <a:r>
              <a:rPr sz="1600" dirty="0">
                <a:latin typeface="Calibri"/>
                <a:cs typeface="Calibri"/>
              </a:rPr>
              <a:t>and</a:t>
            </a:r>
            <a:r>
              <a:rPr sz="1600" spc="-30" dirty="0">
                <a:latin typeface="Calibri"/>
                <a:cs typeface="Calibri"/>
              </a:rPr>
              <a:t> </a:t>
            </a:r>
            <a:r>
              <a:rPr sz="1600" spc="-10" dirty="0">
                <a:latin typeface="Calibri"/>
                <a:cs typeface="Calibri"/>
              </a:rPr>
              <a:t>subtract</a:t>
            </a:r>
            <a:r>
              <a:rPr sz="1600" spc="-20" dirty="0">
                <a:latin typeface="Calibri"/>
                <a:cs typeface="Calibri"/>
              </a:rPr>
              <a:t> </a:t>
            </a:r>
            <a:r>
              <a:rPr sz="1600" spc="-10" dirty="0">
                <a:latin typeface="Calibri"/>
                <a:cs typeface="Calibri"/>
              </a:rPr>
              <a:t>decimals</a:t>
            </a:r>
            <a:r>
              <a:rPr sz="1600" spc="-45" dirty="0">
                <a:latin typeface="Calibri"/>
                <a:cs typeface="Calibri"/>
              </a:rPr>
              <a:t> </a:t>
            </a:r>
            <a:r>
              <a:rPr sz="1600" dirty="0">
                <a:latin typeface="Calibri"/>
                <a:cs typeface="Calibri"/>
              </a:rPr>
              <a:t>with</a:t>
            </a:r>
            <a:r>
              <a:rPr sz="1600" spc="-35" dirty="0">
                <a:latin typeface="Calibri"/>
                <a:cs typeface="Calibri"/>
              </a:rPr>
              <a:t> </a:t>
            </a:r>
            <a:r>
              <a:rPr sz="1600" dirty="0">
                <a:latin typeface="Calibri"/>
                <a:cs typeface="Calibri"/>
              </a:rPr>
              <a:t>up</a:t>
            </a:r>
            <a:r>
              <a:rPr sz="1600" spc="-35" dirty="0">
                <a:latin typeface="Calibri"/>
                <a:cs typeface="Calibri"/>
              </a:rPr>
              <a:t> </a:t>
            </a:r>
            <a:r>
              <a:rPr sz="1600" spc="-25" dirty="0">
                <a:latin typeface="Calibri"/>
                <a:cs typeface="Calibri"/>
              </a:rPr>
              <a:t>to </a:t>
            </a:r>
            <a:r>
              <a:rPr sz="1600" dirty="0">
                <a:latin typeface="Calibri"/>
                <a:cs typeface="Calibri"/>
              </a:rPr>
              <a:t>three</a:t>
            </a:r>
            <a:r>
              <a:rPr sz="1600" spc="-25" dirty="0">
                <a:latin typeface="Calibri"/>
                <a:cs typeface="Calibri"/>
              </a:rPr>
              <a:t> </a:t>
            </a:r>
            <a:r>
              <a:rPr sz="1600" spc="-10" dirty="0">
                <a:latin typeface="Calibri"/>
                <a:cs typeface="Calibri"/>
              </a:rPr>
              <a:t>decimal</a:t>
            </a:r>
            <a:r>
              <a:rPr sz="1600" spc="-45" dirty="0">
                <a:latin typeface="Calibri"/>
                <a:cs typeface="Calibri"/>
              </a:rPr>
              <a:t> </a:t>
            </a:r>
            <a:r>
              <a:rPr sz="1600" dirty="0">
                <a:latin typeface="Calibri"/>
                <a:cs typeface="Calibri"/>
              </a:rPr>
              <a:t>places,</a:t>
            </a:r>
            <a:r>
              <a:rPr sz="1600" spc="-45" dirty="0">
                <a:latin typeface="Calibri"/>
                <a:cs typeface="Calibri"/>
              </a:rPr>
              <a:t> </a:t>
            </a:r>
            <a:r>
              <a:rPr sz="1600" dirty="0">
                <a:latin typeface="Calibri"/>
                <a:cs typeface="Calibri"/>
              </a:rPr>
              <a:t>multiply</a:t>
            </a:r>
            <a:r>
              <a:rPr sz="1600" spc="-65" dirty="0">
                <a:latin typeface="Calibri"/>
                <a:cs typeface="Calibri"/>
              </a:rPr>
              <a:t> </a:t>
            </a:r>
            <a:r>
              <a:rPr sz="1600" spc="-10" dirty="0">
                <a:latin typeface="Calibri"/>
                <a:cs typeface="Calibri"/>
              </a:rPr>
              <a:t>numbers</a:t>
            </a:r>
            <a:r>
              <a:rPr sz="1600" spc="-20" dirty="0">
                <a:latin typeface="Calibri"/>
                <a:cs typeface="Calibri"/>
              </a:rPr>
              <a:t> </a:t>
            </a:r>
            <a:r>
              <a:rPr sz="1600" dirty="0">
                <a:latin typeface="Calibri"/>
                <a:cs typeface="Calibri"/>
              </a:rPr>
              <a:t>with</a:t>
            </a:r>
            <a:r>
              <a:rPr sz="1600" spc="-50" dirty="0">
                <a:latin typeface="Calibri"/>
                <a:cs typeface="Calibri"/>
              </a:rPr>
              <a:t> </a:t>
            </a:r>
            <a:r>
              <a:rPr sz="1600" dirty="0">
                <a:latin typeface="Calibri"/>
                <a:cs typeface="Calibri"/>
              </a:rPr>
              <a:t>up</a:t>
            </a:r>
            <a:r>
              <a:rPr sz="1600" spc="-40" dirty="0">
                <a:latin typeface="Calibri"/>
                <a:cs typeface="Calibri"/>
              </a:rPr>
              <a:t> </a:t>
            </a:r>
            <a:r>
              <a:rPr sz="1600" dirty="0">
                <a:latin typeface="Calibri"/>
                <a:cs typeface="Calibri"/>
              </a:rPr>
              <a:t>to</a:t>
            </a:r>
            <a:r>
              <a:rPr sz="1600" spc="-40" dirty="0">
                <a:latin typeface="Calibri"/>
                <a:cs typeface="Calibri"/>
              </a:rPr>
              <a:t> </a:t>
            </a:r>
            <a:r>
              <a:rPr sz="1600" spc="-10" dirty="0">
                <a:latin typeface="Calibri"/>
                <a:cs typeface="Calibri"/>
              </a:rPr>
              <a:t>four-</a:t>
            </a:r>
            <a:r>
              <a:rPr sz="1600" dirty="0">
                <a:latin typeface="Calibri"/>
                <a:cs typeface="Calibri"/>
              </a:rPr>
              <a:t>digits</a:t>
            </a:r>
            <a:r>
              <a:rPr sz="1600" spc="-60" dirty="0">
                <a:latin typeface="Calibri"/>
                <a:cs typeface="Calibri"/>
              </a:rPr>
              <a:t> </a:t>
            </a:r>
            <a:r>
              <a:rPr sz="1600" dirty="0">
                <a:latin typeface="Calibri"/>
                <a:cs typeface="Calibri"/>
              </a:rPr>
              <a:t>by</a:t>
            </a:r>
            <a:r>
              <a:rPr sz="1600" spc="-35" dirty="0">
                <a:latin typeface="Calibri"/>
                <a:cs typeface="Calibri"/>
              </a:rPr>
              <a:t> </a:t>
            </a:r>
            <a:r>
              <a:rPr sz="1600" dirty="0">
                <a:latin typeface="Calibri"/>
                <a:cs typeface="Calibri"/>
              </a:rPr>
              <a:t>TU,</a:t>
            </a:r>
            <a:r>
              <a:rPr sz="1600" spc="-30" dirty="0">
                <a:latin typeface="Calibri"/>
                <a:cs typeface="Calibri"/>
              </a:rPr>
              <a:t> </a:t>
            </a:r>
            <a:r>
              <a:rPr sz="1600" dirty="0">
                <a:latin typeface="Calibri"/>
                <a:cs typeface="Calibri"/>
              </a:rPr>
              <a:t>multiply</a:t>
            </a:r>
            <a:r>
              <a:rPr sz="1600" spc="-65" dirty="0">
                <a:latin typeface="Calibri"/>
                <a:cs typeface="Calibri"/>
              </a:rPr>
              <a:t> </a:t>
            </a:r>
            <a:r>
              <a:rPr sz="1600" spc="-10" dirty="0">
                <a:latin typeface="Calibri"/>
                <a:cs typeface="Calibri"/>
              </a:rPr>
              <a:t>numbers</a:t>
            </a:r>
            <a:r>
              <a:rPr sz="1600" spc="-30" dirty="0">
                <a:latin typeface="Calibri"/>
                <a:cs typeface="Calibri"/>
              </a:rPr>
              <a:t> </a:t>
            </a:r>
            <a:r>
              <a:rPr sz="1600" dirty="0">
                <a:latin typeface="Calibri"/>
                <a:cs typeface="Calibri"/>
              </a:rPr>
              <a:t>with</a:t>
            </a:r>
            <a:r>
              <a:rPr sz="1600" spc="-45" dirty="0">
                <a:latin typeface="Calibri"/>
                <a:cs typeface="Calibri"/>
              </a:rPr>
              <a:t> </a:t>
            </a:r>
            <a:r>
              <a:rPr sz="1600" dirty="0">
                <a:latin typeface="Calibri"/>
                <a:cs typeface="Calibri"/>
              </a:rPr>
              <a:t>up</a:t>
            </a:r>
            <a:r>
              <a:rPr sz="1600" spc="-35" dirty="0">
                <a:latin typeface="Calibri"/>
                <a:cs typeface="Calibri"/>
              </a:rPr>
              <a:t> </a:t>
            </a:r>
            <a:r>
              <a:rPr sz="1600" spc="-25" dirty="0">
                <a:latin typeface="Calibri"/>
                <a:cs typeface="Calibri"/>
              </a:rPr>
              <a:t>to</a:t>
            </a:r>
            <a:endParaRPr sz="1600" dirty="0">
              <a:latin typeface="Calibri"/>
              <a:cs typeface="Calibri"/>
            </a:endParaRPr>
          </a:p>
          <a:p>
            <a:pPr marL="12700">
              <a:lnSpc>
                <a:spcPct val="100000"/>
              </a:lnSpc>
            </a:pPr>
            <a:r>
              <a:rPr sz="1600" spc="-20" dirty="0">
                <a:latin typeface="Calibri"/>
                <a:cs typeface="Calibri"/>
              </a:rPr>
              <a:t>two-</a:t>
            </a:r>
            <a:r>
              <a:rPr sz="1600" dirty="0">
                <a:latin typeface="Calibri"/>
                <a:cs typeface="Calibri"/>
              </a:rPr>
              <a:t>decimal</a:t>
            </a:r>
            <a:r>
              <a:rPr sz="1600" spc="-35" dirty="0">
                <a:latin typeface="Calibri"/>
                <a:cs typeface="Calibri"/>
              </a:rPr>
              <a:t> </a:t>
            </a:r>
            <a:r>
              <a:rPr sz="1600" dirty="0">
                <a:latin typeface="Calibri"/>
                <a:cs typeface="Calibri"/>
              </a:rPr>
              <a:t>places</a:t>
            </a:r>
            <a:r>
              <a:rPr sz="1600" spc="-40" dirty="0">
                <a:latin typeface="Calibri"/>
                <a:cs typeface="Calibri"/>
              </a:rPr>
              <a:t> </a:t>
            </a:r>
            <a:r>
              <a:rPr sz="1600" dirty="0">
                <a:latin typeface="Calibri"/>
                <a:cs typeface="Calibri"/>
              </a:rPr>
              <a:t>by</a:t>
            </a:r>
            <a:r>
              <a:rPr sz="1600" spc="-30" dirty="0">
                <a:latin typeface="Calibri"/>
                <a:cs typeface="Calibri"/>
              </a:rPr>
              <a:t> </a:t>
            </a:r>
            <a:r>
              <a:rPr sz="1600" dirty="0">
                <a:latin typeface="Calibri"/>
                <a:cs typeface="Calibri"/>
              </a:rPr>
              <a:t>a</a:t>
            </a:r>
            <a:r>
              <a:rPr sz="1600" spc="-40" dirty="0">
                <a:latin typeface="Calibri"/>
                <a:cs typeface="Calibri"/>
              </a:rPr>
              <a:t> </a:t>
            </a:r>
            <a:r>
              <a:rPr sz="1600" dirty="0">
                <a:latin typeface="Calibri"/>
                <a:cs typeface="Calibri"/>
              </a:rPr>
              <a:t>whole</a:t>
            </a:r>
            <a:r>
              <a:rPr sz="1600" spc="-15" dirty="0">
                <a:latin typeface="Calibri"/>
                <a:cs typeface="Calibri"/>
              </a:rPr>
              <a:t> </a:t>
            </a:r>
            <a:r>
              <a:rPr sz="1600" spc="-25" dirty="0">
                <a:latin typeface="Calibri"/>
                <a:cs typeface="Calibri"/>
              </a:rPr>
              <a:t>number,</a:t>
            </a:r>
            <a:r>
              <a:rPr sz="1600" spc="-30" dirty="0">
                <a:latin typeface="Calibri"/>
                <a:cs typeface="Calibri"/>
              </a:rPr>
              <a:t> </a:t>
            </a:r>
            <a:r>
              <a:rPr sz="1600" dirty="0">
                <a:latin typeface="Calibri"/>
                <a:cs typeface="Calibri"/>
              </a:rPr>
              <a:t>divide</a:t>
            </a:r>
            <a:r>
              <a:rPr sz="1600" spc="-50" dirty="0">
                <a:latin typeface="Calibri"/>
                <a:cs typeface="Calibri"/>
              </a:rPr>
              <a:t> </a:t>
            </a:r>
            <a:r>
              <a:rPr sz="1600" spc="-10" dirty="0">
                <a:latin typeface="Calibri"/>
                <a:cs typeface="Calibri"/>
              </a:rPr>
              <a:t>numbers</a:t>
            </a:r>
            <a:r>
              <a:rPr sz="1600" spc="-30" dirty="0">
                <a:latin typeface="Calibri"/>
                <a:cs typeface="Calibri"/>
              </a:rPr>
              <a:t> </a:t>
            </a:r>
            <a:r>
              <a:rPr sz="1600" dirty="0">
                <a:latin typeface="Calibri"/>
                <a:cs typeface="Calibri"/>
              </a:rPr>
              <a:t>up</a:t>
            </a:r>
            <a:r>
              <a:rPr sz="1600" spc="-40" dirty="0">
                <a:latin typeface="Calibri"/>
                <a:cs typeface="Calibri"/>
              </a:rPr>
              <a:t> </a:t>
            </a:r>
            <a:r>
              <a:rPr sz="1600" dirty="0">
                <a:latin typeface="Calibri"/>
                <a:cs typeface="Calibri"/>
              </a:rPr>
              <a:t>to</a:t>
            </a:r>
            <a:r>
              <a:rPr sz="1600" spc="-30" dirty="0">
                <a:latin typeface="Calibri"/>
                <a:cs typeface="Calibri"/>
              </a:rPr>
              <a:t> </a:t>
            </a:r>
            <a:r>
              <a:rPr sz="1600" spc="-10" dirty="0">
                <a:latin typeface="Calibri"/>
                <a:cs typeface="Calibri"/>
              </a:rPr>
              <a:t>four-</a:t>
            </a:r>
            <a:r>
              <a:rPr sz="1600" dirty="0">
                <a:latin typeface="Calibri"/>
                <a:cs typeface="Calibri"/>
              </a:rPr>
              <a:t>digits</a:t>
            </a:r>
            <a:r>
              <a:rPr sz="1600" spc="-50" dirty="0">
                <a:latin typeface="Calibri"/>
                <a:cs typeface="Calibri"/>
              </a:rPr>
              <a:t> </a:t>
            </a:r>
            <a:r>
              <a:rPr sz="1600" dirty="0">
                <a:latin typeface="Calibri"/>
                <a:cs typeface="Calibri"/>
              </a:rPr>
              <a:t>by</a:t>
            </a:r>
            <a:r>
              <a:rPr sz="1600" spc="-30" dirty="0">
                <a:latin typeface="Calibri"/>
                <a:cs typeface="Calibri"/>
              </a:rPr>
              <a:t> </a:t>
            </a:r>
            <a:r>
              <a:rPr sz="1600" dirty="0">
                <a:latin typeface="Calibri"/>
                <a:cs typeface="Calibri"/>
              </a:rPr>
              <a:t>TU</a:t>
            </a:r>
            <a:r>
              <a:rPr sz="1600" spc="-35" dirty="0">
                <a:latin typeface="Calibri"/>
                <a:cs typeface="Calibri"/>
              </a:rPr>
              <a:t> </a:t>
            </a:r>
            <a:r>
              <a:rPr sz="1600" spc="-10" dirty="0">
                <a:latin typeface="Calibri"/>
                <a:cs typeface="Calibri"/>
              </a:rPr>
              <a:t>(interpreting</a:t>
            </a:r>
            <a:r>
              <a:rPr sz="1600" spc="-35" dirty="0">
                <a:latin typeface="Calibri"/>
                <a:cs typeface="Calibri"/>
              </a:rPr>
              <a:t> </a:t>
            </a:r>
            <a:r>
              <a:rPr sz="1600" spc="-10" dirty="0">
                <a:latin typeface="Calibri"/>
                <a:cs typeface="Calibri"/>
              </a:rPr>
              <a:t>remainder</a:t>
            </a:r>
            <a:endParaRPr sz="1600" dirty="0">
              <a:latin typeface="Calibri"/>
              <a:cs typeface="Calibri"/>
            </a:endParaRPr>
          </a:p>
        </p:txBody>
      </p:sp>
      <p:sp>
        <p:nvSpPr>
          <p:cNvPr id="5" name="object 5"/>
          <p:cNvSpPr txBox="1"/>
          <p:nvPr/>
        </p:nvSpPr>
        <p:spPr>
          <a:xfrm>
            <a:off x="186639" y="6125362"/>
            <a:ext cx="648843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according</a:t>
            </a:r>
            <a:r>
              <a:rPr sz="1600" spc="-30" dirty="0">
                <a:latin typeface="Calibri"/>
                <a:cs typeface="Calibri"/>
              </a:rPr>
              <a:t> </a:t>
            </a:r>
            <a:r>
              <a:rPr sz="1600" dirty="0">
                <a:latin typeface="Calibri"/>
                <a:cs typeface="Calibri"/>
              </a:rPr>
              <a:t>to</a:t>
            </a:r>
            <a:r>
              <a:rPr sz="1600" spc="-25" dirty="0">
                <a:latin typeface="Calibri"/>
                <a:cs typeface="Calibri"/>
              </a:rPr>
              <a:t> </a:t>
            </a:r>
            <a:r>
              <a:rPr sz="1600" dirty="0">
                <a:latin typeface="Calibri"/>
                <a:cs typeface="Calibri"/>
              </a:rPr>
              <a:t>the</a:t>
            </a:r>
            <a:r>
              <a:rPr sz="1600" spc="-30" dirty="0">
                <a:latin typeface="Calibri"/>
                <a:cs typeface="Calibri"/>
              </a:rPr>
              <a:t> </a:t>
            </a:r>
            <a:r>
              <a:rPr sz="1600" spc="-10" dirty="0">
                <a:latin typeface="Calibri"/>
                <a:cs typeface="Calibri"/>
              </a:rPr>
              <a:t>context),</a:t>
            </a:r>
            <a:r>
              <a:rPr sz="1600" spc="-30" dirty="0">
                <a:latin typeface="Calibri"/>
                <a:cs typeface="Calibri"/>
              </a:rPr>
              <a:t> </a:t>
            </a:r>
            <a:r>
              <a:rPr sz="1600" dirty="0">
                <a:latin typeface="Calibri"/>
                <a:cs typeface="Calibri"/>
              </a:rPr>
              <a:t>divide</a:t>
            </a:r>
            <a:r>
              <a:rPr sz="1600" spc="-30" dirty="0">
                <a:latin typeface="Calibri"/>
                <a:cs typeface="Calibri"/>
              </a:rPr>
              <a:t> </a:t>
            </a:r>
            <a:r>
              <a:rPr sz="1600" spc="-10" dirty="0">
                <a:latin typeface="Calibri"/>
                <a:cs typeface="Calibri"/>
              </a:rPr>
              <a:t>decimals</a:t>
            </a:r>
            <a:r>
              <a:rPr sz="1600" spc="-40" dirty="0">
                <a:latin typeface="Calibri"/>
                <a:cs typeface="Calibri"/>
              </a:rPr>
              <a:t> </a:t>
            </a:r>
            <a:r>
              <a:rPr sz="1600" dirty="0">
                <a:latin typeface="Calibri"/>
                <a:cs typeface="Calibri"/>
              </a:rPr>
              <a:t>up</a:t>
            </a:r>
            <a:r>
              <a:rPr sz="1600" spc="-35" dirty="0">
                <a:latin typeface="Calibri"/>
                <a:cs typeface="Calibri"/>
              </a:rPr>
              <a:t> </a:t>
            </a:r>
            <a:r>
              <a:rPr sz="1600" dirty="0">
                <a:latin typeface="Calibri"/>
                <a:cs typeface="Calibri"/>
              </a:rPr>
              <a:t>to</a:t>
            </a:r>
            <a:r>
              <a:rPr sz="1600" spc="-35" dirty="0">
                <a:latin typeface="Calibri"/>
                <a:cs typeface="Calibri"/>
              </a:rPr>
              <a:t> </a:t>
            </a:r>
            <a:r>
              <a:rPr sz="1600" spc="-10" dirty="0">
                <a:latin typeface="Calibri"/>
                <a:cs typeface="Calibri"/>
              </a:rPr>
              <a:t>two-</a:t>
            </a:r>
            <a:r>
              <a:rPr sz="1600" dirty="0">
                <a:latin typeface="Calibri"/>
                <a:cs typeface="Calibri"/>
              </a:rPr>
              <a:t>decimal</a:t>
            </a:r>
            <a:r>
              <a:rPr sz="1600" spc="-30" dirty="0">
                <a:latin typeface="Calibri"/>
                <a:cs typeface="Calibri"/>
              </a:rPr>
              <a:t> </a:t>
            </a:r>
            <a:r>
              <a:rPr sz="1600" dirty="0">
                <a:latin typeface="Calibri"/>
                <a:cs typeface="Calibri"/>
              </a:rPr>
              <a:t>places</a:t>
            </a:r>
            <a:r>
              <a:rPr sz="1600" spc="-30" dirty="0">
                <a:latin typeface="Calibri"/>
                <a:cs typeface="Calibri"/>
              </a:rPr>
              <a:t> </a:t>
            </a:r>
            <a:r>
              <a:rPr sz="1600" dirty="0">
                <a:latin typeface="Calibri"/>
                <a:cs typeface="Calibri"/>
              </a:rPr>
              <a:t>by</a:t>
            </a:r>
            <a:r>
              <a:rPr sz="1600" spc="-25" dirty="0">
                <a:latin typeface="Calibri"/>
                <a:cs typeface="Calibri"/>
              </a:rPr>
              <a:t> </a:t>
            </a:r>
            <a:r>
              <a:rPr sz="1600" dirty="0">
                <a:latin typeface="Calibri"/>
                <a:cs typeface="Calibri"/>
              </a:rPr>
              <a:t>U</a:t>
            </a:r>
            <a:r>
              <a:rPr sz="1600" spc="-35" dirty="0">
                <a:latin typeface="Calibri"/>
                <a:cs typeface="Calibri"/>
              </a:rPr>
              <a:t> </a:t>
            </a:r>
            <a:r>
              <a:rPr sz="1600" dirty="0">
                <a:latin typeface="Calibri"/>
                <a:cs typeface="Calibri"/>
              </a:rPr>
              <a:t>or</a:t>
            </a:r>
            <a:r>
              <a:rPr sz="1600" spc="-20" dirty="0">
                <a:latin typeface="Calibri"/>
                <a:cs typeface="Calibri"/>
              </a:rPr>
              <a:t> </a:t>
            </a:r>
            <a:r>
              <a:rPr sz="1600" spc="-25" dirty="0">
                <a:latin typeface="Calibri"/>
                <a:cs typeface="Calibri"/>
              </a:rPr>
              <a:t>TU</a:t>
            </a:r>
            <a:endParaRPr sz="16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A1615D4B6494697F0004375E93506" ma:contentTypeVersion="3" ma:contentTypeDescription="Create a new document." ma:contentTypeScope="" ma:versionID="73832b7e09a595d0bca93760e9a0c75a">
  <xsd:schema xmlns:xsd="http://www.w3.org/2001/XMLSchema" xmlns:xs="http://www.w3.org/2001/XMLSchema" xmlns:p="http://schemas.microsoft.com/office/2006/metadata/properties" xmlns:ns2="ebd46705-87b3-4703-9f73-e3b26c7b30be" targetNamespace="http://schemas.microsoft.com/office/2006/metadata/properties" ma:root="true" ma:fieldsID="d4fbf35381c52e466c6ce5c0e06f140c" ns2:_="">
    <xsd:import namespace="ebd46705-87b3-4703-9f73-e3b26c7b3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6705-87b3-4703-9f73-e3b26c7b3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1EFFE-C413-4FEC-9951-20327EE05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6705-87b3-4703-9f73-e3b26c7b3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46B70-5010-4E72-A33A-C66548715A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7FB1314-E014-484C-8D4E-54E67E8A40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1044</TotalTime>
  <Words>5828</Words>
  <Application>Microsoft Office PowerPoint</Application>
  <PresentationFormat>On-screen Show (4:3)</PresentationFormat>
  <Paragraphs>924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Comic Sans MS</vt:lpstr>
      <vt:lpstr>Kristen ITC</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Aims</vt:lpstr>
      <vt:lpstr>Introduction</vt:lpstr>
      <vt:lpstr>Magnitude of Calculations</vt:lpstr>
      <vt:lpstr>Addition</vt:lpstr>
      <vt:lpstr>PowerPoint Presentation</vt:lpstr>
      <vt:lpstr>Addition</vt:lpstr>
      <vt:lpstr>Subtraction</vt:lpstr>
      <vt:lpstr>Subtraction</vt:lpstr>
      <vt:lpstr>Subtraction</vt:lpstr>
      <vt:lpstr>Multiplication</vt:lpstr>
      <vt:lpstr>PowerPoint Presentation</vt:lpstr>
      <vt:lpstr>PowerPoint Presentation</vt:lpstr>
      <vt:lpstr>Division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Progression in Calculations Written methods of calculations are based on mental strategies. Each of the four operations builds on mental skills which provide the foundation for jottings and informal written methods of recording. These lead on to more form</dc:title>
  <dc:creator>Ali Kershaw</dc:creator>
  <cp:lastModifiedBy>James</cp:lastModifiedBy>
  <cp:revision>8</cp:revision>
  <dcterms:created xsi:type="dcterms:W3CDTF">2022-07-04T19:40:09Z</dcterms:created>
  <dcterms:modified xsi:type="dcterms:W3CDTF">2024-10-10T19:41:19Z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2014-06-12T00:00:00Z</vt:filetime>
  </property>
  <property fmtid="{D5CDD505-2E9C-101B-9397-08002B2CF9AE}" pid="3" name="Creator">
    <vt:lpwstr>Microsoft® PowerPoint® 2010</vt:lpwstr>
  </property>
  <property fmtid="{D5CDD505-2E9C-101B-9397-08002B2CF9AE}" pid="4" name="LastSaved">
    <vt:filetime>2022-07-04T00:00:00Z</vt:filetime>
  </property>
  <property fmtid="{D5CDD505-2E9C-101B-9397-08002B2CF9AE}" pid="5" name="Producer">
    <vt:lpwstr>Microsoft® PowerPoint® 2010</vt:lpwstr>
  </property>
  <property fmtid="{D5CDD505-2E9C-101B-9397-08002B2CF9AE}" pid="6" name="ContentTypeId">
    <vt:lpwstr>0x010100E78A1615D4B6494697F0004375E93506</vt:lpwstr>
  </property>
  <property fmtid="{D5CDD505-2E9C-101B-9397-08002B2CF9AE}" pid="7" name="Order">
    <vt:r8>1405800</vt:r8>
  </property>
  <property fmtid="{D5CDD505-2E9C-101B-9397-08002B2CF9AE}" pid="8" name="xd_Signature">
    <vt:bool>false</vt:bool>
  </property>
  <property fmtid="{D5CDD505-2E9C-101B-9397-08002B2CF9AE}" pid="9" name="xd_ProgID">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ies>
</file>