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2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0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02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9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42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43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49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71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75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11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F387-76BA-47D8-9B26-372FCEE4DD05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3831B-A5CE-4DFE-93ED-50A5E69F1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3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Year 6 Teams Meeting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English Transition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168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2656"/>
            <a:ext cx="3744416" cy="620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16016" y="387723"/>
            <a:ext cx="345638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apply for the job of Master Builder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Can save Lego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Citizens should choose 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Creative – don’t follow crowd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Hardworking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Lots of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Emmet is not creative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Building – LEGO building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Experience saving a city – done it before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29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0822"/>
            <a:ext cx="4658257" cy="458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53793" y="1052736"/>
            <a:ext cx="34563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Perseverance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Resilience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Give examples like building furniture in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Rhetorical Question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Emotions – poor helpless citizens.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</a:rPr>
              <a:t>Repetition phrase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84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332656"/>
            <a:ext cx="62103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1560" y="2780928"/>
            <a:ext cx="792088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You need to persuade us that YOU are the special one and not Emmet.</a:t>
            </a:r>
          </a:p>
          <a:p>
            <a:endParaRPr lang="en-GB" sz="2000" dirty="0"/>
          </a:p>
          <a:p>
            <a:r>
              <a:rPr lang="en-GB" sz="2000" dirty="0"/>
              <a:t>Emmet is an ordinary man who lives his life according to a set of instructions. </a:t>
            </a:r>
          </a:p>
          <a:p>
            <a:r>
              <a:rPr lang="en-GB" sz="2000" dirty="0"/>
              <a:t>His only creative thought is for a double-decker sofa. </a:t>
            </a:r>
          </a:p>
          <a:p>
            <a:r>
              <a:rPr lang="en-GB" sz="2000" dirty="0"/>
              <a:t>You need to outline what makes you more special than Emmet. </a:t>
            </a:r>
          </a:p>
          <a:p>
            <a:r>
              <a:rPr lang="en-GB" sz="2000" dirty="0"/>
              <a:t>You need to focus especially on what makes you more of a creative builder! </a:t>
            </a:r>
          </a:p>
          <a:p>
            <a:endParaRPr lang="en-GB" sz="2000" dirty="0"/>
          </a:p>
          <a:p>
            <a:r>
              <a:rPr lang="en-GB" sz="2000" dirty="0"/>
              <a:t>What could you build with all of the pieces of Lego in the world </a:t>
            </a:r>
          </a:p>
          <a:p>
            <a:r>
              <a:rPr lang="en-GB" sz="2000" dirty="0"/>
              <a:t>(can you beat a double-decker sofa)?</a:t>
            </a:r>
          </a:p>
        </p:txBody>
      </p:sp>
    </p:spTree>
    <p:extLst>
      <p:ext uri="{BB962C8B-B14F-4D97-AF65-F5344CB8AC3E}">
        <p14:creationId xmlns:p14="http://schemas.microsoft.com/office/powerpoint/2010/main" val="105922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8270633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94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Emmet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Clumsy</a:t>
            </a:r>
          </a:p>
          <a:p>
            <a:r>
              <a:rPr lang="en-GB" dirty="0" smtClean="0"/>
              <a:t>Unimaginative (follows the crowd)</a:t>
            </a:r>
          </a:p>
          <a:p>
            <a:r>
              <a:rPr lang="en-GB" dirty="0" smtClean="0"/>
              <a:t>Not athletic</a:t>
            </a:r>
          </a:p>
          <a:p>
            <a:r>
              <a:rPr lang="en-GB" dirty="0" smtClean="0"/>
              <a:t>Enthusiastic</a:t>
            </a:r>
          </a:p>
          <a:p>
            <a:r>
              <a:rPr lang="en-GB" dirty="0" smtClean="0"/>
              <a:t>Immature</a:t>
            </a:r>
          </a:p>
          <a:p>
            <a:r>
              <a:rPr lang="en-GB" dirty="0" smtClean="0"/>
              <a:t>ordinary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77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Resilient</a:t>
            </a:r>
          </a:p>
          <a:p>
            <a:r>
              <a:rPr lang="en-GB" dirty="0" smtClean="0"/>
              <a:t>Experience building</a:t>
            </a:r>
          </a:p>
          <a:p>
            <a:r>
              <a:rPr lang="en-GB" dirty="0" smtClean="0"/>
              <a:t>Persevere</a:t>
            </a:r>
          </a:p>
          <a:p>
            <a:r>
              <a:rPr lang="en-GB" dirty="0" smtClean="0"/>
              <a:t>Hard-working</a:t>
            </a:r>
          </a:p>
          <a:p>
            <a:r>
              <a:rPr lang="en-GB" dirty="0" smtClean="0"/>
              <a:t>Committed/dedicated</a:t>
            </a:r>
          </a:p>
          <a:p>
            <a:r>
              <a:rPr lang="en-GB" dirty="0" smtClean="0"/>
              <a:t>Creative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23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60648"/>
            <a:ext cx="8680537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281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8640"/>
            <a:ext cx="4608512" cy="652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22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5400600" cy="589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2060848"/>
            <a:ext cx="34563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Do you really want to be responsible for the downfall of LEGO City?</a:t>
            </a: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I am the number 1 builder and creative thinker in the whole world!</a:t>
            </a: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99% of the LEGO City population agree that I am the most suited for the job.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830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-1"/>
            <a:ext cx="4896544" cy="6487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63688" y="981801"/>
            <a:ext cx="41044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I am an enthusiastic, creative and hardworking member of Lego City, who would love the opportunity to become the </a:t>
            </a:r>
            <a:r>
              <a:rPr lang="en-GB" dirty="0" err="1" smtClean="0">
                <a:solidFill>
                  <a:srgbClr val="0070C0"/>
                </a:solidFill>
              </a:rPr>
              <a:t>MasterBuilder</a:t>
            </a:r>
            <a:r>
              <a:rPr lang="en-GB" dirty="0" smtClean="0">
                <a:solidFill>
                  <a:srgbClr val="0070C0"/>
                </a:solidFill>
              </a:rPr>
              <a:t> to save the citizens.</a:t>
            </a: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Poor helpless citizens of our city will suffer if you appoint Emmet to be the </a:t>
            </a:r>
            <a:r>
              <a:rPr lang="en-GB" dirty="0" err="1" smtClean="0">
                <a:solidFill>
                  <a:srgbClr val="0070C0"/>
                </a:solidFill>
              </a:rPr>
              <a:t>MasterBuilder</a:t>
            </a:r>
            <a:r>
              <a:rPr lang="en-GB" dirty="0" smtClean="0">
                <a:solidFill>
                  <a:srgbClr val="0070C0"/>
                </a:solidFill>
              </a:rPr>
              <a:t>.</a:t>
            </a:r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We should make a stand. We should choose the best person for the job. We should defeat our enemy!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66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291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Year 6 Teams Meeting</vt:lpstr>
      <vt:lpstr>PowerPoint Presentation</vt:lpstr>
      <vt:lpstr>PowerPoint Presentation</vt:lpstr>
      <vt:lpstr>Emmet</vt:lpstr>
      <vt:lpstr>You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Teams Meeting</dc:title>
  <dc:creator>louisa roach</dc:creator>
  <cp:lastModifiedBy>louisa roach</cp:lastModifiedBy>
  <cp:revision>4</cp:revision>
  <dcterms:created xsi:type="dcterms:W3CDTF">2021-07-08T09:16:01Z</dcterms:created>
  <dcterms:modified xsi:type="dcterms:W3CDTF">2021-07-08T09:58:17Z</dcterms:modified>
</cp:coreProperties>
</file>